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0" y="4628495"/>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DEEPIKA.S</a:t>
            </a:r>
          </a:p>
          <a:p>
            <a:r>
              <a:rPr lang="en-US" sz="2400" dirty="0">
                <a:latin typeface="Times New Roman" panose="02020603050405020304" pitchFamily="18" charset="0"/>
                <a:cs typeface="Times New Roman" panose="02020603050405020304" pitchFamily="18" charset="0"/>
              </a:rPr>
              <a:t>REGISTER NO</a:t>
            </a:r>
            <a:r>
              <a:rPr lang="en-US" sz="2400">
                <a:latin typeface="Times New Roman" panose="02020603050405020304" pitchFamily="18" charset="0"/>
                <a:cs typeface="Times New Roman" panose="02020603050405020304" pitchFamily="18" charset="0"/>
              </a:rPr>
              <a:t>: asunm1369312210292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deepikabeula566@gmail.com</cp:lastModifiedBy>
  <cp:revision>27</cp:revision>
  <dcterms:created xsi:type="dcterms:W3CDTF">2024-03-29T15:07:22Z</dcterms:created>
  <dcterms:modified xsi:type="dcterms:W3CDTF">2024-09-30T15:44:31Z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