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 /><Relationship Id="rId2" Type="http://schemas.microsoft.com/office/2011/relationships/chartColorStyle" Target="colors1.xml" /><Relationship Id="rId1" Type="http://schemas.microsoft.com/office/2011/relationships/chartStyle" Target="style1.xml" /><Relationship Id="rId4" Type="http://schemas.openxmlformats.org/officeDocument/2006/relationships/oleObject" Target="file:///storage/emulated/0/Android/data/cn.wps.moffice_eng/.Cloud/i18n/558211974/f/a8a192c2-cd75-479c-ac94-8da83998a884/employee_data%2520(1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2"/>
                <c:pt idx="0">
                  <c:v>Performance Score</c:v>
                </c:pt>
                <c:pt idx="1">
                  <c:v>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</c:v>
                </c:pt>
                <c:pt idx="1">
                  <c:v>7</c:v>
                </c:pt>
                <c:pt idx="2">
                  <c:v>6</c:v>
                </c:pt>
                <c:pt idx="3">
                  <c:v>3</c:v>
                </c:pt>
                <c:pt idx="4">
                  <c:v>3</c:v>
                </c:pt>
                <c:pt idx="5">
                  <c:v>8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E-EC44-A36F-BB9B14A5B4DA}"/>
            </c:ext>
          </c:extLst>
        </c:ser>
        <c:ser>
          <c:idx val="1"/>
          <c:order val="1"/>
          <c:tx>
            <c:strRef>
              <c:f>Sheet3!$C$2:$C$3</c:f>
              <c:strCache>
                <c:ptCount val="2"/>
                <c:pt idx="0">
                  <c:v>Performance Score</c:v>
                </c:pt>
                <c:pt idx="1">
                  <c:v>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7</c:v>
                </c:pt>
                <c:pt idx="8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2E-EC44-A36F-BB9B14A5B4DA}"/>
            </c:ext>
          </c:extLst>
        </c:ser>
        <c:ser>
          <c:idx val="2"/>
          <c:order val="2"/>
          <c:tx>
            <c:strRef>
              <c:f>Sheet3!$D$2:$D$3</c:f>
              <c:strCache>
                <c:ptCount val="2"/>
                <c:pt idx="0">
                  <c:v>Performance Score</c:v>
                </c:pt>
                <c:pt idx="1">
                  <c:v>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</c:v>
                </c:pt>
                <c:pt idx="1">
                  <c:v>8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3</c:v>
                </c:pt>
                <c:pt idx="7">
                  <c:v>4</c:v>
                </c:pt>
                <c:pt idx="8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2E-EC44-A36F-BB9B14A5B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0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0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29" name="TextBox 13"/>
          <p:cNvSpPr txBox="1"/>
          <p:nvPr/>
        </p:nvSpPr>
        <p:spPr>
          <a:xfrm>
            <a:off x="1182942" y="331415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 </a:t>
            </a:r>
            <a:r>
              <a:rPr lang="en-IN" sz="2400" dirty="0"/>
              <a:t>G.DEEPIKA </a:t>
            </a:r>
            <a:endParaRPr lang="en-US" sz="2400" dirty="0"/>
          </a:p>
          <a:p>
            <a:r>
              <a:rPr lang="en-US" sz="2400" dirty="0"/>
              <a:t>REGISTER NO: 312207</a:t>
            </a:r>
            <a:r>
              <a:rPr lang="en-IN" sz="2400" dirty="0"/>
              <a:t>191</a:t>
            </a:r>
            <a:r>
              <a:rPr lang="en-US" sz="2400" dirty="0"/>
              <a:t> AND C6C06BB7B7F0D4B976E4C334A5A31985</a:t>
            </a:r>
          </a:p>
          <a:p>
            <a:r>
              <a:rPr lang="en-US" sz="2400" dirty="0"/>
              <a:t>DEPARTMENT: B. COM (MARKETING MANAGEMENT)</a:t>
            </a:r>
            <a:endParaRPr lang="zh-CN" altLang="en-US" dirty="0"/>
          </a:p>
          <a:p>
            <a:r>
              <a:rPr lang="en-US" sz="2400" dirty="0"/>
              <a:t>COLLEGE: A.M.JAIN COLLEGE MEENAMBAKKAM CHENNAI-61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739775" y="291147"/>
            <a:ext cx="3303904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1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1. Descriptive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Inferential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Predictive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Correlation analytics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Regression analytics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6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7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990600" y="2133600"/>
            <a:ext cx="7924800" cy="186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83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84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HR Manager,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Supervisor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Department heads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Operation manager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Business analysts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8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90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Solutions: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Collect and clean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     Create a customizable excel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Analyze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Identify top performance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Develop recommendations for improvement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20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1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data includes: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1. Employee id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2. Name 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3. Department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4. Job title</a:t>
            </a:r>
            <a:endParaRPr lang="en-IN" sz="2800">
              <a:solidFill>
                <a:srgbClr val="000000"/>
              </a:solidFill>
            </a:endParaRPr>
          </a:p>
          <a:p>
            <a:r>
              <a:rPr lang="en-US" sz="2800">
                <a:solidFill>
                  <a:srgbClr val="000000"/>
                </a:solidFill>
              </a:rPr>
              <a:t>5. Performance rating</a:t>
            </a:r>
            <a:endParaRPr lang="en-IN" sz="2800">
              <a:solidFill>
                <a:srgbClr val="000000"/>
              </a:solidFill>
            </a:endParaRPr>
          </a:p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22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1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917305939640</cp:lastModifiedBy>
  <cp:revision>4</cp:revision>
  <dcterms:created xsi:type="dcterms:W3CDTF">2024-03-27T08:07:22Z</dcterms:created>
  <dcterms:modified xsi:type="dcterms:W3CDTF">2024-09-28T05:34:52Z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fbc3bbe61107442998017d33f2871dcb</vt:lpwstr>
  </property>
</Properties>
</file>