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4"/>
  </p:notesMasterIdLst>
  <p:sldIdLst>
    <p:sldId id="283" r:id="rId2"/>
    <p:sldId id="284" r:id="rId3"/>
    <p:sldId id="285" r:id="rId4"/>
    <p:sldId id="286" r:id="rId5"/>
    <p:sldId id="287" r:id="rId6"/>
    <p:sldId id="288" r:id="rId7"/>
    <p:sldId id="289" r:id="rId8"/>
    <p:sldId id="290" r:id="rId9"/>
    <p:sldId id="291" r:id="rId10"/>
    <p:sldId id="292" r:id="rId11"/>
    <p:sldId id="294" r:id="rId12"/>
    <p:sldId id="29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264"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03-09-2025</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0"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1" name="Holder 3"/>
          <p:cNvSpPr>
            <a:spLocks noGrp="1"/>
          </p:cNvSpPr>
          <p:nvPr>
            <p:ph type="body" idx="1"/>
          </p:nvPr>
        </p:nvSpPr>
        <p:spPr>
          <a:xfrm>
            <a:off x="609600" y="1577340"/>
            <a:ext cx="10972800" cy="266700"/>
          </a:xfrm>
        </p:spPr>
        <p:txBody>
          <a:bodyPr lIns="0" tIns="0" rIns="0" bIns="0"/>
          <a:lstStyle/>
          <a:p>
            <a:endParaRPr/>
          </a:p>
        </p:txBody>
      </p:sp>
      <p:sp>
        <p:nvSpPr>
          <p:cNvPr id="104868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104868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87"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8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104869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104869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48602" name="TextBox 13"/>
          <p:cNvSpPr txBox="1"/>
          <p:nvPr/>
        </p:nvSpPr>
        <p:spPr>
          <a:xfrm>
            <a:off x="2554542" y="3314150"/>
            <a:ext cx="8610600" cy="2225039"/>
          </a:xfrm>
          <a:prstGeom prst="rect">
            <a:avLst/>
          </a:prstGeom>
          <a:noFill/>
        </p:spPr>
        <p:txBody>
          <a:bodyPr wrap="square" lIns="91440" tIns="45720" rIns="91440" bIns="45720" rtlCol="0" anchor="t">
            <a:spAutoFit/>
          </a:bodyPr>
          <a:lstStyle/>
          <a:p>
            <a:r>
              <a:rPr lang="en-US" sz="2400" dirty="0"/>
              <a:t>STUDENT NAME: </a:t>
            </a:r>
            <a:r>
              <a:rPr lang="en-US" altLang="en-GB" sz="2400" dirty="0"/>
              <a:t>D.DEEPIKA</a:t>
            </a:r>
            <a:endParaRPr lang="zh-CN" altLang="en-US"/>
          </a:p>
          <a:p>
            <a:r>
              <a:rPr lang="en-US" sz="2400" dirty="0"/>
              <a:t>REGISTER NO AND NMID: </a:t>
            </a:r>
            <a:r>
              <a:rPr lang="en-US" altLang="en-GB" sz="2400" dirty="0"/>
              <a:t>212400989/</a:t>
            </a:r>
            <a:endParaRPr lang="en-US" sz="2400" dirty="0">
              <a:cs typeface="Calibri"/>
            </a:endParaRPr>
          </a:p>
          <a:p>
            <a:r>
              <a:rPr lang="en-US" altLang="en-GB" sz="2400" dirty="0"/>
              <a:t>BD5D98E3F57516080F94A46D89D8186F</a:t>
            </a:r>
            <a:endParaRPr lang="en-US" sz="2400" dirty="0">
              <a:cs typeface="Calibri"/>
            </a:endParaRPr>
          </a:p>
          <a:p>
            <a:r>
              <a:rPr lang="en-US" sz="2400" dirty="0"/>
              <a:t>DEPARTMENT: </a:t>
            </a:r>
            <a:r>
              <a:rPr lang="en-US" altLang="en-GB" sz="2400" dirty="0"/>
              <a:t>COMPUTER APPLICATIONS </a:t>
            </a:r>
            <a:endParaRPr lang="zh-CN" altLang="en-US"/>
          </a:p>
          <a:p>
            <a:r>
              <a:rPr lang="en-US" sz="2400" dirty="0"/>
              <a:t>COLLEGE:  UNIVERSITY</a:t>
            </a:r>
            <a:r>
              <a:rPr lang="en-US" altLang="en-GB" sz="2400" dirty="0"/>
              <a:t> OF MADRAS </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2" name="object 7"/>
          <p:cNvSpPr txBox="1">
            <a:spLocks noGrp="1"/>
          </p:cNvSpPr>
          <p:nvPr>
            <p:ph type="title"/>
          </p:nvPr>
        </p:nvSpPr>
        <p:spPr>
          <a:xfrm>
            <a:off x="66674" y="654936"/>
            <a:ext cx="8480425" cy="63881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3"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4"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2097169" name="Picture 2097168"/>
          <p:cNvPicPr>
            <a:picLocks/>
          </p:cNvPicPr>
          <p:nvPr/>
        </p:nvPicPr>
        <p:blipFill>
          <a:blip r:embed="rId3"/>
          <a:stretch>
            <a:fillRect/>
          </a:stretch>
        </p:blipFill>
        <p:spPr>
          <a:xfrm>
            <a:off x="7709219" y="1496771"/>
            <a:ext cx="3650612" cy="5155635"/>
          </a:xfrm>
          <a:prstGeom prst="rect">
            <a:avLst/>
          </a:prstGeom>
        </p:spPr>
      </p:pic>
      <p:sp>
        <p:nvSpPr>
          <p:cNvPr id="1048718" name="TextBox 1048717"/>
          <p:cNvSpPr txBox="1"/>
          <p:nvPr/>
        </p:nvSpPr>
        <p:spPr>
          <a:xfrm rot="18834">
            <a:off x="2550352" y="1307492"/>
            <a:ext cx="5042370" cy="8892539"/>
          </a:xfrm>
          <a:prstGeom prst="rect">
            <a:avLst/>
          </a:prstGeom>
        </p:spPr>
        <p:txBody>
          <a:bodyPr wrap="square" rtlCol="0">
            <a:spAutoFit/>
          </a:bodyPr>
          <a:lstStyle/>
          <a:p>
            <a:r>
              <a:rPr lang="en-GB" sz="2800">
                <a:solidFill>
                  <a:srgbClr val="000000"/>
                </a:solidFill>
              </a:rPr>
              <a:t>Result (Short Content)
Successfully developed a responsive portfolio website using HTML, CSS, and JavaScript.
Showcased skills, projects, and contact details in a structured layout.
Improved UI/UX design skills through practical implementation.
Website can be easily accessed on different devices (desktop, tablet, mobile).
Acts as a professional digital profile for career opportunities.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7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48711" name="TextBox 1048710"/>
          <p:cNvSpPr txBox="1"/>
          <p:nvPr/>
        </p:nvSpPr>
        <p:spPr>
          <a:xfrm rot="10634">
            <a:off x="492194" y="1057983"/>
            <a:ext cx="11207612" cy="4282442"/>
          </a:xfrm>
          <a:prstGeom prst="rect">
            <a:avLst/>
          </a:prstGeom>
        </p:spPr>
        <p:txBody>
          <a:bodyPr wrap="square" rtlCol="0">
            <a:spAutoFit/>
          </a:bodyPr>
          <a:lstStyle/>
          <a:p>
            <a:r>
              <a:rPr lang="en-GB" sz="2800">
                <a:solidFill>
                  <a:srgbClr val="000000"/>
                </a:solidFill>
              </a:rPr>
              <a:t>Calculation (Short Content)
Skills Proficiency: HTML &amp; CSS (90%), JavaScript (80%), Python (75%), UI/UX (70%)
Project Work Distribution: Portfolio Website (40%), Student Management System (35%), UI/UX Mockups (25%)
Time Spent: Design (20%), Development (35%), Testing (20%), Documentation (10%), Planning (15%)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Title 1048718"/>
          <p:cNvSpPr>
            <a:spLocks noGrp="1"/>
          </p:cNvSpPr>
          <p:nvPr>
            <p:ph type="ctrTitle"/>
          </p:nvPr>
        </p:nvSpPr>
        <p:spPr>
          <a:xfrm rot="21570428">
            <a:off x="3195574" y="2067305"/>
            <a:ext cx="5800851" cy="482600"/>
          </a:xfrm>
        </p:spPr>
        <p:txBody>
          <a:bodyPr/>
          <a:lstStyle/>
          <a:p>
            <a:pPr marL="4763" indent="0">
              <a:buNone/>
            </a:pPr>
            <a:r>
              <a:rPr lang="en-US" altLang="en-GB"/>
              <a:t>GITHUB LINK</a:t>
            </a:r>
            <a:endParaRPr lang="en-GB"/>
          </a:p>
        </p:txBody>
      </p:sp>
      <p:sp>
        <p:nvSpPr>
          <p:cNvPr id="1048720" name="Subtitle 1048719"/>
          <p:cNvSpPr>
            <a:spLocks noGrp="1"/>
          </p:cNvSpPr>
          <p:nvPr>
            <p:ph type="subTitle" idx="4"/>
          </p:nvPr>
        </p:nvSpPr>
        <p:spPr>
          <a:xfrm>
            <a:off x="1828800" y="3840480"/>
            <a:ext cx="8534400" cy="276999"/>
          </a:xfrm>
        </p:spPr>
        <p:txBody>
          <a:bodyPr/>
          <a:lstStyle/>
          <a:p>
            <a:r>
              <a:rPr lang="en-GB" smtClean="0"/>
              <a:t>https://deepikadeepi20.github.io/my-digital-portfolio-website/</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35429" y="0"/>
            <a:ext cx="12156571"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sz="4800" b="1" dirty="0">
              <a:latin typeface="Times New Roman" panose="02020603050405020304" pitchFamily="18" charset="0"/>
              <a:cs typeface="Times New Roman" panose="02020603050405020304" pitchFamily="18" charset="0"/>
            </a:endParaRPr>
          </a:p>
          <a:p>
            <a:endParaRPr sz="4800" b="1" dirty="0">
              <a:latin typeface="Times New Roman" panose="02020603050405020304" pitchFamily="18" charset="0"/>
              <a:cs typeface="Times New Roman" panose="02020603050405020304" pitchFamily="18" charset="0"/>
            </a:endParaRPr>
          </a:p>
          <a:p>
            <a:endParaRPr sz="4800" b="1" dirty="0">
              <a:latin typeface="Times New Roman" panose="02020603050405020304" pitchFamily="18" charset="0"/>
              <a:cs typeface="Times New Roman" panose="02020603050405020304" pitchFamily="18" charset="0"/>
            </a:endParaRPr>
          </a:p>
          <a:p>
            <a:endParaRPr sz="4800" b="1" dirty="0">
              <a:latin typeface="Times New Roman" panose="02020603050405020304" pitchFamily="18" charset="0"/>
              <a:cs typeface="Times New Roman" panose="02020603050405020304" pitchFamily="18" charset="0"/>
            </a:endParaRPr>
          </a:p>
          <a:p>
            <a:pPr algn="ctr"/>
            <a:r>
              <a:rPr lang="en-US" altLang="en-GB" sz="4800" b="1" dirty="0">
                <a:latin typeface="Times New Roman" panose="02020603050405020304" pitchFamily="18" charset="0"/>
                <a:cs typeface="Times New Roman" panose="02020603050405020304" pitchFamily="18" charset="0"/>
              </a:rPr>
              <a:t>Digital portfolio </a:t>
            </a:r>
            <a:endParaRPr sz="4800" b="1"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7" name="object 18"/>
          <p:cNvGrpSpPr/>
          <p:nvPr/>
        </p:nvGrpSpPr>
        <p:grpSpPr>
          <a:xfrm>
            <a:off x="0" y="7055773"/>
            <a:ext cx="6592050" cy="525331"/>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1000">
        <p:cut thruBlk="0"/>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6"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7"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0" name="object 21"/>
          <p:cNvSpPr txBox="1">
            <a:spLocks noGrp="1"/>
          </p:cNvSpPr>
          <p:nvPr>
            <p:ph type="title"/>
          </p:nvPr>
        </p:nvSpPr>
        <p:spPr>
          <a:xfrm>
            <a:off x="739775" y="445388"/>
            <a:ext cx="3660313"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1"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048642" name="TextBox 22"/>
          <p:cNvSpPr txBox="1"/>
          <p:nvPr/>
        </p:nvSpPr>
        <p:spPr>
          <a:xfrm>
            <a:off x="1536577" y="1344126"/>
            <a:ext cx="6244432"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7"/>
          <p:cNvSpPr txBox="1">
            <a:spLocks noGrp="1"/>
          </p:cNvSpPr>
          <p:nvPr>
            <p:ph type="title"/>
          </p:nvPr>
        </p:nvSpPr>
        <p:spPr>
          <a:xfrm>
            <a:off x="834072" y="575055"/>
            <a:ext cx="6624220"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048703" name="TextBox 1048702"/>
          <p:cNvSpPr txBox="1"/>
          <p:nvPr/>
        </p:nvSpPr>
        <p:spPr>
          <a:xfrm>
            <a:off x="834071" y="1489900"/>
            <a:ext cx="7317168" cy="4701540"/>
          </a:xfrm>
          <a:prstGeom prst="rect">
            <a:avLst/>
          </a:prstGeom>
        </p:spPr>
        <p:txBody>
          <a:bodyPr wrap="square" rtlCol="0">
            <a:spAutoFit/>
          </a:bodyPr>
          <a:lstStyle/>
          <a:p>
            <a:r>
              <a:rPr lang="en-GB" sz="2800">
                <a:solidFill>
                  <a:srgbClr val="000000"/>
                </a:solidFill>
              </a:rPr>
              <a:t>In the digital era, showcasing professional skills, academic background, and project work has become essential for students and job seekers to stand out. Traditional resumes often fail to effectively highlight technical expertise and practical achievements in an engaging way. As a result, there is a need for a personal portfolio website that serves as an interactive platform to present skills, projects, and contact information in a professional and visually appealing manner.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048706" name="TextBox 1048705"/>
          <p:cNvSpPr txBox="1"/>
          <p:nvPr/>
        </p:nvSpPr>
        <p:spPr>
          <a:xfrm>
            <a:off x="2124075" y="1695449"/>
            <a:ext cx="4572000" cy="5958840"/>
          </a:xfrm>
          <a:prstGeom prst="rect">
            <a:avLst/>
          </a:prstGeom>
        </p:spPr>
        <p:txBody>
          <a:bodyPr wrap="square" rtlCol="0">
            <a:spAutoFit/>
          </a:bodyPr>
          <a:lstStyle/>
          <a:p>
            <a:r>
              <a:rPr lang="en-GB" sz="2800">
                <a:solidFill>
                  <a:srgbClr val="000000"/>
                </a:solidFill>
              </a:rPr>
              <a:t>The Portfolio Website is a personal web application designed to highlight academic background, technical skills, and completed projects in an organized and interactive manner. It serves as a professional platform for self-presentation, enabling easy access to information about the individual’s expertise and achievements.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4"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397828" y="34626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48707" name="TextBox 1048706"/>
          <p:cNvSpPr txBox="1"/>
          <p:nvPr/>
        </p:nvSpPr>
        <p:spPr>
          <a:xfrm>
            <a:off x="723900" y="1163955"/>
            <a:ext cx="9585821" cy="7559040"/>
          </a:xfrm>
          <a:prstGeom prst="rect">
            <a:avLst/>
          </a:prstGeom>
        </p:spPr>
        <p:txBody>
          <a:bodyPr wrap="square" rtlCol="0">
            <a:spAutoFit/>
          </a:bodyPr>
          <a:lstStyle/>
          <a:p>
            <a:r>
              <a:rPr lang="en-GB" sz="2400">
                <a:solidFill>
                  <a:srgbClr val="000000"/>
                </a:solidFill>
              </a:rPr>
              <a:t>The end users of this portfolio website are:
1. Recruiters &amp; Hiring Managers
They can quickly review academic background, technical skills, and projects to evaluate suitability for job roles.
2. Potential Employers / Companies
Organizations looking for web developers, software trainees, or interns can use the portfolio to assess capabilities.
3. College Faculty / Academic Evaluators
Professors or mentors may use the portfolio to assess practical implementation skills beyond classroom learning.
</a:t>
            </a:r>
            <a:endParaRPr lang="en-GB"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6"/>
          <p:cNvSpPr txBox="1">
            <a:spLocks noGrp="1"/>
          </p:cNvSpPr>
          <p:nvPr>
            <p:ph type="title"/>
          </p:nvPr>
        </p:nvSpPr>
        <p:spPr>
          <a:xfrm rot="21585538">
            <a:off x="120786" y="311541"/>
            <a:ext cx="6568657" cy="546736"/>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2"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48713" name="TextBox 1048712"/>
          <p:cNvSpPr txBox="1"/>
          <p:nvPr/>
        </p:nvSpPr>
        <p:spPr>
          <a:xfrm rot="14060">
            <a:off x="3066007" y="994825"/>
            <a:ext cx="7020996" cy="6797040"/>
          </a:xfrm>
          <a:prstGeom prst="rect">
            <a:avLst/>
          </a:prstGeom>
        </p:spPr>
        <p:txBody>
          <a:bodyPr wrap="square" rtlCol="0">
            <a:spAutoFit/>
          </a:bodyPr>
          <a:lstStyle/>
          <a:p>
            <a:r>
              <a:rPr lang="en-GB" sz="2800">
                <a:solidFill>
                  <a:srgbClr val="000000"/>
                </a:solidFill>
              </a:rPr>
              <a:t>Tools and Techniques (Short Content)
HTML, CSS, JavaScript – for front-end design and interactivity
Python – for backend logic and project development
Database (MySQL/SQLite) – for storing and managing data
UI/UX Tools (Figma/Canva) – for design and mockups
GitHub – for version control and project hosting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6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48665"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66"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09" name="TextBox 1048708"/>
          <p:cNvSpPr txBox="1"/>
          <p:nvPr/>
        </p:nvSpPr>
        <p:spPr>
          <a:xfrm rot="4914">
            <a:off x="319665" y="1948267"/>
            <a:ext cx="11139532" cy="6797040"/>
          </a:xfrm>
          <a:prstGeom prst="rect">
            <a:avLst/>
          </a:prstGeom>
        </p:spPr>
        <p:txBody>
          <a:bodyPr wrap="square" rtlCol="0">
            <a:spAutoFit/>
          </a:bodyPr>
          <a:lstStyle/>
          <a:p>
            <a:r>
              <a:rPr lang="en-GB" sz="2800">
                <a:solidFill>
                  <a:srgbClr val="000000"/>
                </a:solidFill>
              </a:rPr>
              <a:t>Portfolio Design and Layout
1. Sidebar Navigation
A fixed sidebar is provided on the left with the logo, navigation links, and social media icons.
Helps users easily jump to different sections (About, Skills, Projects, Contact).
2. Hero Section
The top section introduces Deepika D – BCA Graduate, with a short tagline and profile image.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lstStyle/>
          <a:p>
            <a:r>
              <a:rPr lang="en-IN" dirty="0"/>
              <a:t>FEATURES AND FUNCTIONALITY</a:t>
            </a:r>
          </a:p>
        </p:txBody>
      </p:sp>
      <p:sp>
        <p:nvSpPr>
          <p:cNvPr id="1048715" name="TextBox 1048714"/>
          <p:cNvSpPr txBox="1"/>
          <p:nvPr/>
        </p:nvSpPr>
        <p:spPr>
          <a:xfrm>
            <a:off x="573431" y="1109345"/>
            <a:ext cx="10863236" cy="6377940"/>
          </a:xfrm>
          <a:prstGeom prst="rect">
            <a:avLst/>
          </a:prstGeom>
        </p:spPr>
        <p:txBody>
          <a:bodyPr wrap="square" rtlCol="0">
            <a:spAutoFit/>
          </a:bodyPr>
          <a:lstStyle/>
          <a:p>
            <a:r>
              <a:rPr lang="en-GB" sz="2800">
                <a:solidFill>
                  <a:srgbClr val="000000"/>
                </a:solidFill>
              </a:rPr>
              <a:t>Features and Functionality (Short Content)
Responsive portfolio design (mobile &amp; desktop friendly)
Sidebar navigation with social media links
Hero section with profile image and introduction
About Me section describing background and goals
Skills section with progress bars
Projects showcase with descriptions
Contact form for communication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261</Words>
  <Application>Microsoft Office PowerPoint</Application>
  <PresentationFormat>Custom</PresentationFormat>
  <Paragraphs>55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Slide 8</vt:lpstr>
      <vt:lpstr>FEATURES AND FUNCTIONALITY</vt:lpstr>
      <vt:lpstr>RESULTS AND SCREENSHOTS</vt:lpstr>
      <vt:lpstr>CONCLUSION</vt:lpstr>
      <vt:lpstr>GITHUB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cp:revision>
  <dcterms:created xsi:type="dcterms:W3CDTF">2024-03-29T04:07:22Z</dcterms:created>
  <dcterms:modified xsi:type="dcterms:W3CDTF">2025-09-03T09:54:36Z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a51dcf0f1db34f41b18bc90dced1be5b</vt:lpwstr>
  </property>
</Properties>
</file>