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613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82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0342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2753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7725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35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33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60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85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2629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5429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08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3661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47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72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833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797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02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7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623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87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37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280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86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89" name="Google Shape;189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90" name="Google Shape;190;p1"/>
            <p:cNvSpPr/>
            <p:nvPr/>
          </p:nvSpPr>
          <p:spPr>
            <a:xfrm>
              <a:off x="1971672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91" name="Google Shape;191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92" name="Google Shape;192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93" name="Google Shape;193;p1"/>
          <p:cNvSpPr txBox="1"/>
          <p:nvPr>
            <p:ph idx="4294967295" type="ctrTitle"/>
          </p:nvPr>
        </p:nvSpPr>
        <p:spPr>
          <a:xfrm>
            <a:off x="-828675" y="19665"/>
            <a:ext cx="998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2619366" y="2978500"/>
            <a:ext cx="8610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S.Deepika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NO:4222001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DEPARTMENT:B.COM(ISM)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COLLEGE:C.S.I EWART WOMEN’S CHRISTIAN COLLEGE.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500235" y="1767148"/>
            <a:ext cx="6101938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473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041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340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12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707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195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09341"/>
            <a:ext cx="6101938" cy="1720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5014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98223" y="2019300"/>
            <a:ext cx="6101938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2620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6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131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4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