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ikamirdhula1@gmail.com" initials="" lastIdx="1" clrIdx="0">
    <p:extLst>
      <p:ext uri="{19B8F6BF-5375-455C-9EA6-DF929625EA0E}">
        <p15:presenceInfo xmlns:p15="http://schemas.microsoft.com/office/powerpoint/2012/main" userId="f3b8990a0a91e2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7T17:21:30.649" idx="1">
    <p:pos x="5059" y="2503"/>
    <p:text>Employment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i="1"/>
              <a:t>STUDENT NAME: Deepika.I</a:t>
            </a:r>
            <a:endParaRPr lang="en-US" sz="2400" b="1" i="1" dirty="0"/>
          </a:p>
          <a:p>
            <a:r>
              <a:rPr lang="en-US" sz="2400" b="1" i="1" dirty="0"/>
              <a:t>REGISTER NO:312214891</a:t>
            </a:r>
          </a:p>
          <a:p>
            <a:r>
              <a:rPr lang="en-US" sz="2400" b="1" i="1" dirty="0"/>
              <a:t>DEPARTMENT:Bcom(ca)</a:t>
            </a:r>
          </a:p>
          <a:p>
            <a:r>
              <a:rPr lang="en-US" sz="2400" b="1" i="1" dirty="0"/>
              <a:t>COLLEGE :Annai veilankanni’s college for women</a:t>
            </a:r>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A452F38-AB67-2E53-328D-0D45F80B99C8}"/>
              </a:ext>
            </a:extLst>
          </p:cNvPr>
          <p:cNvSpPr txBox="1"/>
          <p:nvPr/>
        </p:nvSpPr>
        <p:spPr>
          <a:xfrm>
            <a:off x="2635624" y="1864659"/>
            <a:ext cx="5495364" cy="2308324"/>
          </a:xfrm>
          <a:prstGeom prst="rect">
            <a:avLst/>
          </a:prstGeom>
          <a:noFill/>
        </p:spPr>
        <p:txBody>
          <a:bodyPr wrap="square" rtlCol="0">
            <a:spAutoFit/>
          </a:bodyPr>
          <a:lstStyle/>
          <a:p>
            <a:pPr marL="342900" indent="-342900" algn="l">
              <a:buFont typeface="+mj-lt"/>
              <a:buAutoNum type="arabicPeriod"/>
            </a:pPr>
            <a:r>
              <a:rPr lang="en-US" dirty="0"/>
              <a:t>Decide what kind of model you want to be. …
Start practicing at home. …
Train and exercise. …
Build your portfolio. …
Look for an agent. …
Take relevant classes. …
Look for opportunities to be noticed. …
Use social media.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1EB6CED9-6B05-0ED7-4158-D5ADEE3CC39F}"/>
              </a:ext>
            </a:extLst>
          </p:cNvPr>
          <p:cNvSpPr txBox="1"/>
          <p:nvPr/>
        </p:nvSpPr>
        <p:spPr>
          <a:xfrm>
            <a:off x="1973897" y="2051228"/>
            <a:ext cx="6858001" cy="1754326"/>
          </a:xfrm>
          <a:prstGeom prst="rect">
            <a:avLst/>
          </a:prstGeom>
          <a:noFill/>
        </p:spPr>
        <p:txBody>
          <a:bodyPr wrap="square" rtlCol="0">
            <a:spAutoFit/>
          </a:bodyPr>
          <a:lstStyle/>
          <a:p>
            <a:pPr algn="l"/>
            <a:r>
              <a:rPr lang="en-US" dirty="0"/>
              <a:t>Calculates the number of days between two dates, such as to determine the length of employment. For example, to calculate the length of employment in cell D14 up to the present date, you can use the formula =DATEDIF(D14,TODAY(),”y”) &amp; “ years, “ &amp; DATEDIF(D14,TODAY(),”</a:t>
            </a:r>
            <a:r>
              <a:rPr lang="en-US" dirty="0" err="1"/>
              <a:t>ym</a:t>
            </a:r>
            <a:r>
              <a:rPr lang="en-US" dirty="0"/>
              <a:t>”) &amp; “ months, “ &amp; DATEDIF(D14,TODAY(),”md”) &amp;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70779C-7911-8FBB-CB94-CABF2D75C971}"/>
              </a:ext>
            </a:extLst>
          </p:cNvPr>
          <p:cNvSpPr txBox="1"/>
          <p:nvPr/>
        </p:nvSpPr>
        <p:spPr>
          <a:xfrm>
            <a:off x="1622610" y="1885109"/>
            <a:ext cx="7700684" cy="1200329"/>
          </a:xfrm>
          <a:prstGeom prst="rect">
            <a:avLst/>
          </a:prstGeom>
          <a:noFill/>
        </p:spPr>
        <p:txBody>
          <a:bodyPr wrap="square" rtlCol="0">
            <a:spAutoFit/>
          </a:bodyPr>
          <a:lstStyle/>
          <a:p>
            <a:pPr algn="l"/>
            <a:r>
              <a:rPr lang="en-US" dirty="0"/>
              <a:t>Excel can be used as a project management tool because of its familiar interface, advanced data analysis capabilities, and reporting features. It can also adapt to different project sizes and has features like real-time collaboration and automatic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36464F1-B567-3942-BBB9-BF95B862E56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FCB9A9AF-2909-21E2-EA66-8ADD3ACBB623}"/>
              </a:ext>
            </a:extLst>
          </p:cNvPr>
          <p:cNvSpPr txBox="1"/>
          <p:nvPr/>
        </p:nvSpPr>
        <p:spPr>
          <a:xfrm>
            <a:off x="3129411" y="4576957"/>
            <a:ext cx="3743631" cy="369332"/>
          </a:xfrm>
          <a:prstGeom prst="rect">
            <a:avLst/>
          </a:prstGeom>
          <a:noFill/>
        </p:spPr>
        <p:txBody>
          <a:bodyPr wrap="square" rtlCol="0">
            <a:spAutoFit/>
          </a:bodyPr>
          <a:lstStyle/>
          <a:p>
            <a:pPr algn="l"/>
            <a:r>
              <a:rPr lang="en-US" dirty="0"/>
              <a:t>E</a:t>
            </a:r>
            <a:r>
              <a:rPr lang="en-US" b="1" dirty="0"/>
              <a:t>mployment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2B8F689E-B001-B26E-6494-FDA83FA18E55}"/>
              </a:ext>
            </a:extLst>
          </p:cNvPr>
          <p:cNvSpPr txBox="1"/>
          <p:nvPr/>
        </p:nvSpPr>
        <p:spPr>
          <a:xfrm>
            <a:off x="748273" y="2038138"/>
            <a:ext cx="6104964" cy="1569660"/>
          </a:xfrm>
          <a:prstGeom prst="rect">
            <a:avLst/>
          </a:prstGeom>
          <a:noFill/>
        </p:spPr>
        <p:txBody>
          <a:bodyPr wrap="square">
            <a:spAutoFit/>
          </a:bodyPr>
          <a:lstStyle/>
          <a:p>
            <a:r>
              <a:rPr lang="en-US" sz="2400" b="1" i="0">
                <a:solidFill>
                  <a:schemeClr val="tx2"/>
                </a:solidFill>
                <a:effectLst/>
                <a:latin typeface="Google Sans"/>
              </a:rPr>
              <a:t> A short, clear explanation of an issue or challenge that sums up what you wshort, clear explanation of an issue or challenge that sums up what you want to change.ant to change.</a:t>
            </a:r>
            <a:endParaRPr lang="en-US" sz="2400" b="1">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1.Determining the logistics of the project so you can summarize it in your overview. …
2.Research the unknowns. …
3.Talk to your clients. …
4.Create an outline. …
5.Share the draft with your team and revise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98C2E3-D078-1AAD-6CCB-D6C2A823E48D}"/>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715A95BA-554D-C7DE-5534-7EAB34958FB0}"/>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2F8902B4-0BB5-4FD9-3E26-9270C6DBF61C}"/>
              </a:ext>
            </a:extLst>
          </p:cNvPr>
          <p:cNvSpPr txBox="1"/>
          <p:nvPr/>
        </p:nvSpPr>
        <p:spPr>
          <a:xfrm>
            <a:off x="1165412" y="1857375"/>
            <a:ext cx="8050304" cy="2862322"/>
          </a:xfrm>
          <a:prstGeom prst="rect">
            <a:avLst/>
          </a:prstGeom>
          <a:noFill/>
        </p:spPr>
        <p:txBody>
          <a:bodyPr wrap="square" rtlCol="0">
            <a:spAutoFit/>
          </a:bodyPr>
          <a:lstStyle/>
          <a:p>
            <a:pPr algn="l"/>
            <a:r>
              <a:rPr lang="en-US"/>
              <a:t>The end users of employee performance analysis are both the employees and the organization, and the analysis is used for a variety of purposes: 
Employees
Performance reviews can help employees recognize their achievements, find opportunities for growth, and get training or education. 
 </a:t>
            </a:r>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5AA1B0E-2024-73FD-C876-040B59868855}"/>
              </a:ext>
            </a:extLst>
          </p:cNvPr>
          <p:cNvSpPr txBox="1"/>
          <p:nvPr/>
        </p:nvSpPr>
        <p:spPr>
          <a:xfrm>
            <a:off x="3000375" y="2528304"/>
            <a:ext cx="6810375" cy="646331"/>
          </a:xfrm>
          <a:prstGeom prst="rect">
            <a:avLst/>
          </a:prstGeom>
          <a:noFill/>
        </p:spPr>
        <p:txBody>
          <a:bodyPr wrap="square" rtlCol="0">
            <a:spAutoFit/>
          </a:bodyPr>
          <a:lstStyle/>
          <a:p>
            <a:pPr algn="l"/>
            <a:r>
              <a:rPr lang="en-US"/>
              <a:t>A strong Employee Value Proposition does more than attract and keep talent—it’s a motivational 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5597D1A6-F8C0-0DB3-45DD-70EC63D97270}"/>
              </a:ext>
            </a:extLst>
          </p:cNvPr>
          <p:cNvSpPr txBox="1"/>
          <p:nvPr/>
        </p:nvSpPr>
        <p:spPr>
          <a:xfrm flipV="1">
            <a:off x="3765176" y="3594847"/>
            <a:ext cx="7180729" cy="3263153"/>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6A77B6F3-A1A6-5C8B-6FE5-A9017A35196D}"/>
              </a:ext>
            </a:extLst>
          </p:cNvPr>
          <p:cNvSpPr txBox="1"/>
          <p:nvPr/>
        </p:nvSpPr>
        <p:spPr>
          <a:xfrm>
            <a:off x="3397278" y="1875693"/>
            <a:ext cx="5126089" cy="646331"/>
          </a:xfrm>
          <a:prstGeom prst="rect">
            <a:avLst/>
          </a:prstGeom>
          <a:noFill/>
        </p:spPr>
        <p:txBody>
          <a:bodyPr wrap="square" rtlCol="0">
            <a:spAutoFit/>
          </a:bodyPr>
          <a:lstStyle/>
          <a:p>
            <a:pPr marL="342900" indent="-342900">
              <a:buFont typeface="+mj-lt"/>
              <a:buAutoNum type="arabicPeriod"/>
            </a:pPr>
            <a:r>
              <a:rPr lang="en-US" dirty="0"/>
              <a:t>A collection of related data that is organized and stored for analysis</a:t>
            </a:r>
          </a:p>
        </p:txBody>
      </p:sp>
      <p:sp>
        <p:nvSpPr>
          <p:cNvPr id="7" name="TextBox 6">
            <a:extLst>
              <a:ext uri="{FF2B5EF4-FFF2-40B4-BE49-F238E27FC236}">
                <a16:creationId xmlns:a16="http://schemas.microsoft.com/office/drawing/2014/main" id="{DF540548-C58B-74A1-94AD-BAA59BD95B4E}"/>
              </a:ext>
            </a:extLst>
          </p:cNvPr>
          <p:cNvSpPr txBox="1"/>
          <p:nvPr/>
        </p:nvSpPr>
        <p:spPr>
          <a:xfrm>
            <a:off x="3621741" y="2828835"/>
            <a:ext cx="3252120" cy="1200329"/>
          </a:xfrm>
          <a:prstGeom prst="rect">
            <a:avLst/>
          </a:prstGeom>
          <a:noFill/>
        </p:spPr>
        <p:txBody>
          <a:bodyPr wrap="square" rtlCol="0">
            <a:spAutoFit/>
          </a:bodyPr>
          <a:lstStyle/>
          <a:p>
            <a:pPr marL="285750" indent="-285750" algn="l">
              <a:buFont typeface="Arial" panose="020B0604020202020204" pitchFamily="34" charset="0"/>
              <a:buChar char="•"/>
            </a:pPr>
            <a:r>
              <a:rPr lang="en-US" dirty="0"/>
              <a:t>Identifier – a number designated to this particular dataset; usually a Digital Object Identifier or handle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105836" y="301883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29FCCE-DEDA-0B94-521D-DD11C5D6A525}"/>
              </a:ext>
            </a:extLst>
          </p:cNvPr>
          <p:cNvSpPr txBox="1"/>
          <p:nvPr/>
        </p:nvSpPr>
        <p:spPr>
          <a:xfrm>
            <a:off x="2526030" y="2019301"/>
            <a:ext cx="4493334" cy="923330"/>
          </a:xfrm>
          <a:prstGeom prst="rect">
            <a:avLst/>
          </a:prstGeom>
          <a:noFill/>
        </p:spPr>
        <p:txBody>
          <a:bodyPr wrap="square" rtlCol="0">
            <a:spAutoFit/>
          </a:bodyPr>
          <a:lstStyle/>
          <a:p>
            <a:pPr algn="l"/>
            <a:r>
              <a:rPr lang="en-US" dirty="0"/>
              <a:t>When a user realizes the value of a product or service and is transformed into a loyal customer. 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deepikamirdhula1@gmail.com</cp:lastModifiedBy>
  <cp:revision>15</cp:revision>
  <dcterms:created xsi:type="dcterms:W3CDTF">2024-03-29T15:07:22Z</dcterms:created>
  <dcterms:modified xsi:type="dcterms:W3CDTF">2024-09-19T06:23:36Z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