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A77A-9EC5-4D5A-A607-55BF396C471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4B9E-82DA-4C07-AC6A-A0370A5AED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JetRail</a:t>
            </a:r>
            <a:r>
              <a:rPr lang="en-US" dirty="0" smtClean="0"/>
              <a:t> Passenger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Deepika</a:t>
            </a:r>
            <a:r>
              <a:rPr lang="en-US" dirty="0" smtClean="0"/>
              <a:t> 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Business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passengers in Jet Rail prediction for each season.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Metadata and 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Metadata: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Passenger Count</a:t>
            </a:r>
          </a:p>
          <a:p>
            <a:pPr>
              <a:buNone/>
            </a:pPr>
            <a:r>
              <a:rPr lang="en-US" dirty="0" smtClean="0"/>
              <a:t>Tool:</a:t>
            </a:r>
          </a:p>
          <a:p>
            <a:r>
              <a:rPr lang="en-US" dirty="0"/>
              <a:t>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Algorithms &amp; Techniques: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Algorithms:</a:t>
            </a:r>
          </a:p>
          <a:p>
            <a:r>
              <a:rPr lang="en-US" dirty="0" err="1" smtClean="0"/>
              <a:t>Xgboosting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pPr>
              <a:buNone/>
            </a:pPr>
            <a:r>
              <a:rPr lang="en-US" dirty="0" smtClean="0"/>
              <a:t>Techniques:</a:t>
            </a:r>
          </a:p>
          <a:p>
            <a:r>
              <a:rPr lang="en-US" dirty="0" smtClean="0"/>
              <a:t>Cross validation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Packages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Xgboosting</a:t>
            </a:r>
            <a:endParaRPr lang="en-US" dirty="0" smtClean="0"/>
          </a:p>
          <a:p>
            <a:r>
              <a:rPr lang="en-US" dirty="0" err="1" smtClean="0"/>
              <a:t>Lubridate</a:t>
            </a:r>
            <a:endParaRPr lang="en-US" dirty="0" smtClean="0"/>
          </a:p>
          <a:p>
            <a:r>
              <a:rPr lang="en-US" dirty="0" err="1" smtClean="0"/>
              <a:t>Dplyr</a:t>
            </a:r>
            <a:endParaRPr lang="en-US" dirty="0" smtClean="0"/>
          </a:p>
          <a:p>
            <a:r>
              <a:rPr lang="en-US" dirty="0" smtClean="0"/>
              <a:t>HH</a:t>
            </a:r>
          </a:p>
          <a:p>
            <a:r>
              <a:rPr lang="en-US" dirty="0" smtClean="0"/>
              <a:t>Caret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Metrics: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mean square error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RMSE score: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model RMSE: 84.03</a:t>
            </a:r>
          </a:p>
          <a:p>
            <a:r>
              <a:rPr lang="en-US" dirty="0" err="1" smtClean="0"/>
              <a:t>XGBoosting</a:t>
            </a:r>
            <a:r>
              <a:rPr lang="en-US" dirty="0" smtClean="0"/>
              <a:t> RMSE: 30.34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 have been applied to overcome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Linear model gives 84.03 RMSE and </a:t>
            </a:r>
            <a:r>
              <a:rPr lang="en-US" dirty="0" err="1" smtClean="0"/>
              <a:t>XGBoosting</a:t>
            </a:r>
            <a:r>
              <a:rPr lang="en-US" dirty="0" smtClean="0"/>
              <a:t> gives 30.34 RMSE.</a:t>
            </a:r>
          </a:p>
          <a:p>
            <a:r>
              <a:rPr lang="en-US" dirty="0" smtClean="0"/>
              <a:t>Hence </a:t>
            </a:r>
            <a:r>
              <a:rPr lang="en-US" dirty="0" err="1" smtClean="0"/>
              <a:t>XGBoosting</a:t>
            </a:r>
            <a:r>
              <a:rPr lang="en-US" dirty="0" smtClean="0"/>
              <a:t> model gives better result than Linear model.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108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JetRail Passenger Prediction</vt:lpstr>
      <vt:lpstr>Business Problem:</vt:lpstr>
      <vt:lpstr>Metadata and Tools:</vt:lpstr>
      <vt:lpstr>Algorithms &amp; Techniques:</vt:lpstr>
      <vt:lpstr>Packages Used:</vt:lpstr>
      <vt:lpstr>Evaluation Metrics:</vt:lpstr>
      <vt:lpstr>RMSE score:</vt:lpstr>
      <vt:lpstr>Conclusion:</vt:lpstr>
      <vt:lpstr>Reference: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JetRail Passenger Prediction</dc:title>
  <dc:creator>Deepi</dc:creator>
  <cp:lastModifiedBy>Deepi</cp:lastModifiedBy>
  <cp:revision>14</cp:revision>
  <dcterms:created xsi:type="dcterms:W3CDTF">2018-09-22T08:01:09Z</dcterms:created>
  <dcterms:modified xsi:type="dcterms:W3CDTF">2018-09-22T09:34:17Z</dcterms:modified>
</cp:coreProperties>
</file>