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302" r:id="rId4"/>
    <p:sldId id="262" r:id="rId5"/>
    <p:sldId id="306" r:id="rId6"/>
    <p:sldId id="309" r:id="rId7"/>
    <p:sldId id="310" r:id="rId8"/>
    <p:sldId id="305" r:id="rId9"/>
    <p:sldId id="317" r:id="rId10"/>
    <p:sldId id="307" r:id="rId11"/>
    <p:sldId id="308" r:id="rId12"/>
    <p:sldId id="312" r:id="rId13"/>
    <p:sldId id="311" r:id="rId14"/>
    <p:sldId id="318" r:id="rId15"/>
    <p:sldId id="313" r:id="rId16"/>
    <p:sldId id="314" r:id="rId17"/>
    <p:sldId id="315" r:id="rId18"/>
    <p:sldId id="319" r:id="rId19"/>
    <p:sldId id="316" r:id="rId20"/>
    <p:sldId id="261" r:id="rId21"/>
    <p:sldId id="260" r:id="rId22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24"/>
      <p:bold r:id="rId25"/>
      <p:italic r:id="rId26"/>
      <p:boldItalic r:id="rId27"/>
    </p:embeddedFont>
    <p:embeddedFont>
      <p:font typeface="Comfortaa" panose="020B0604020202020204" charset="0"/>
      <p:regular r:id="rId28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B58BC-D855-4B70-99FD-7469FAC32E50}" v="123" dt="2025-02-23T17:47:15.081"/>
  </p1510:revLst>
</p1510:revInfo>
</file>

<file path=ppt/tableStyles.xml><?xml version="1.0" encoding="utf-8"?>
<a:tblStyleLst xmlns:a="http://schemas.openxmlformats.org/drawingml/2006/main" def="{B1DDC220-F74B-42C6-A915-DB923AD8D07D}">
  <a:tblStyle styleId="{B1DDC220-F74B-42C6-A915-DB923AD8D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4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Murali" userId="b690fbc1ac093ada" providerId="LiveId" clId="{F07B58BC-D855-4B70-99FD-7469FAC32E50}"/>
    <pc:docChg chg="undo custSel addSld delSld modSld sldOrd delMainMaster addSection delSection">
      <pc:chgData name="Deepika Murali" userId="b690fbc1ac093ada" providerId="LiveId" clId="{F07B58BC-D855-4B70-99FD-7469FAC32E50}" dt="2025-02-23T17:48:06.573" v="1478" actId="403"/>
      <pc:docMkLst>
        <pc:docMk/>
      </pc:docMkLst>
      <pc:sldChg chg="delSp modSp mod">
        <pc:chgData name="Deepika Murali" userId="b690fbc1ac093ada" providerId="LiveId" clId="{F07B58BC-D855-4B70-99FD-7469FAC32E50}" dt="2025-02-23T15:05:26.185" v="1" actId="478"/>
        <pc:sldMkLst>
          <pc:docMk/>
          <pc:sldMk cId="0" sldId="256"/>
        </pc:sldMkLst>
        <pc:spChg chg="del">
          <ac:chgData name="Deepika Murali" userId="b690fbc1ac093ada" providerId="LiveId" clId="{F07B58BC-D855-4B70-99FD-7469FAC32E50}" dt="2025-02-23T15:05:26.185" v="1" actId="478"/>
          <ac:spMkLst>
            <pc:docMk/>
            <pc:sldMk cId="0" sldId="256"/>
            <ac:spMk id="3" creationId="{3EC62824-EE66-2D0C-7CF1-638154A6770E}"/>
          </ac:spMkLst>
        </pc:spChg>
        <pc:spChg chg="mod">
          <ac:chgData name="Deepika Murali" userId="b690fbc1ac093ada" providerId="LiveId" clId="{F07B58BC-D855-4B70-99FD-7469FAC32E50}" dt="2025-02-23T15:05:24.075" v="0" actId="1076"/>
          <ac:spMkLst>
            <pc:docMk/>
            <pc:sldMk cId="0" sldId="256"/>
            <ac:spMk id="1255" creationId="{00000000-0000-0000-0000-000000000000}"/>
          </ac:spMkLst>
        </pc:spChg>
      </pc:sldChg>
      <pc:sldChg chg="addSp delSp modSp mod modClrScheme chgLayout">
        <pc:chgData name="Deepika Murali" userId="b690fbc1ac093ada" providerId="LiveId" clId="{F07B58BC-D855-4B70-99FD-7469FAC32E50}" dt="2025-02-23T15:07:39.456" v="28" actId="26606"/>
        <pc:sldMkLst>
          <pc:docMk/>
          <pc:sldMk cId="0" sldId="257"/>
        </pc:sldMkLst>
        <pc:spChg chg="add del mod">
          <ac:chgData name="Deepika Murali" userId="b690fbc1ac093ada" providerId="LiveId" clId="{F07B58BC-D855-4B70-99FD-7469FAC32E50}" dt="2025-02-23T15:07:39.456" v="28" actId="26606"/>
          <ac:spMkLst>
            <pc:docMk/>
            <pc:sldMk cId="0" sldId="257"/>
            <ac:spMk id="4" creationId="{9FC595BD-C990-F017-0618-A8F3232DEB73}"/>
          </ac:spMkLst>
        </pc:spChg>
        <pc:spChg chg="mod">
          <ac:chgData name="Deepika Murali" userId="b690fbc1ac093ada" providerId="LiveId" clId="{F07B58BC-D855-4B70-99FD-7469FAC32E50}" dt="2025-02-23T15:07:39.456" v="28" actId="26606"/>
          <ac:spMkLst>
            <pc:docMk/>
            <pc:sldMk cId="0" sldId="257"/>
            <ac:spMk id="1562" creationId="{00000000-0000-0000-0000-000000000000}"/>
          </ac:spMkLst>
        </pc:spChg>
        <pc:graphicFrameChg chg="add del">
          <ac:chgData name="Deepika Murali" userId="b690fbc1ac093ada" providerId="LiveId" clId="{F07B58BC-D855-4B70-99FD-7469FAC32E50}" dt="2025-02-23T15:07:04.995" v="13" actId="26606"/>
          <ac:graphicFrameMkLst>
            <pc:docMk/>
            <pc:sldMk cId="0" sldId="257"/>
            <ac:graphicFrameMk id="1564" creationId="{69CE32F7-8211-1DA9-93DB-F7CC979DE423}"/>
          </ac:graphicFrameMkLst>
        </pc:graphicFrameChg>
        <pc:graphicFrameChg chg="add del">
          <ac:chgData name="Deepika Murali" userId="b690fbc1ac093ada" providerId="LiveId" clId="{F07B58BC-D855-4B70-99FD-7469FAC32E50}" dt="2025-02-23T15:07:10.212" v="15" actId="26606"/>
          <ac:graphicFrameMkLst>
            <pc:docMk/>
            <pc:sldMk cId="0" sldId="257"/>
            <ac:graphicFrameMk id="1566" creationId="{6F44B5D5-F63E-A143-6613-39597A72C5EF}"/>
          </ac:graphicFrameMkLst>
        </pc:graphicFrameChg>
        <pc:graphicFrameChg chg="add del">
          <ac:chgData name="Deepika Murali" userId="b690fbc1ac093ada" providerId="LiveId" clId="{F07B58BC-D855-4B70-99FD-7469FAC32E50}" dt="2025-02-23T15:07:13.617" v="17" actId="26606"/>
          <ac:graphicFrameMkLst>
            <pc:docMk/>
            <pc:sldMk cId="0" sldId="257"/>
            <ac:graphicFrameMk id="1568" creationId="{3F62EF65-3403-834F-6D95-CD879F803A8B}"/>
          </ac:graphicFrameMkLst>
        </pc:graphicFrameChg>
        <pc:graphicFrameChg chg="add del">
          <ac:chgData name="Deepika Murali" userId="b690fbc1ac093ada" providerId="LiveId" clId="{F07B58BC-D855-4B70-99FD-7469FAC32E50}" dt="2025-02-23T15:07:22.961" v="19" actId="26606"/>
          <ac:graphicFrameMkLst>
            <pc:docMk/>
            <pc:sldMk cId="0" sldId="257"/>
            <ac:graphicFrameMk id="1570" creationId="{6F44B5D5-F63E-A143-6613-39597A72C5EF}"/>
          </ac:graphicFrameMkLst>
        </pc:graphicFrameChg>
        <pc:graphicFrameChg chg="add del">
          <ac:chgData name="Deepika Murali" userId="b690fbc1ac093ada" providerId="LiveId" clId="{F07B58BC-D855-4B70-99FD-7469FAC32E50}" dt="2025-02-23T15:07:24.578" v="21" actId="26606"/>
          <ac:graphicFrameMkLst>
            <pc:docMk/>
            <pc:sldMk cId="0" sldId="257"/>
            <ac:graphicFrameMk id="1572" creationId="{CF6E99CB-F85B-89CD-13C8-68FC39CF6256}"/>
          </ac:graphicFrameMkLst>
        </pc:graphicFrameChg>
        <pc:graphicFrameChg chg="add del">
          <ac:chgData name="Deepika Murali" userId="b690fbc1ac093ada" providerId="LiveId" clId="{F07B58BC-D855-4B70-99FD-7469FAC32E50}" dt="2025-02-23T15:07:26.604" v="23" actId="26606"/>
          <ac:graphicFrameMkLst>
            <pc:docMk/>
            <pc:sldMk cId="0" sldId="257"/>
            <ac:graphicFrameMk id="1574" creationId="{63D06AE8-FF84-D65D-EC8F-409FC118FF29}"/>
          </ac:graphicFrameMkLst>
        </pc:graphicFrameChg>
        <pc:graphicFrameChg chg="add del">
          <ac:chgData name="Deepika Murali" userId="b690fbc1ac093ada" providerId="LiveId" clId="{F07B58BC-D855-4B70-99FD-7469FAC32E50}" dt="2025-02-23T15:07:28.496" v="25" actId="26606"/>
          <ac:graphicFrameMkLst>
            <pc:docMk/>
            <pc:sldMk cId="0" sldId="257"/>
            <ac:graphicFrameMk id="1576" creationId="{69CE32F7-8211-1DA9-93DB-F7CC979DE423}"/>
          </ac:graphicFrameMkLst>
        </pc:graphicFrameChg>
        <pc:graphicFrameChg chg="add del">
          <ac:chgData name="Deepika Murali" userId="b690fbc1ac093ada" providerId="LiveId" clId="{F07B58BC-D855-4B70-99FD-7469FAC32E50}" dt="2025-02-23T15:07:39.409" v="27" actId="26606"/>
          <ac:graphicFrameMkLst>
            <pc:docMk/>
            <pc:sldMk cId="0" sldId="257"/>
            <ac:graphicFrameMk id="1578" creationId="{9D0FCDDC-C1F8-33E6-E51A-CF7820786CC1}"/>
          </ac:graphicFrameMkLst>
        </pc:graphicFrameChg>
        <pc:graphicFrameChg chg="add">
          <ac:chgData name="Deepika Murali" userId="b690fbc1ac093ada" providerId="LiveId" clId="{F07B58BC-D855-4B70-99FD-7469FAC32E50}" dt="2025-02-23T15:07:39.456" v="28" actId="26606"/>
          <ac:graphicFrameMkLst>
            <pc:docMk/>
            <pc:sldMk cId="0" sldId="257"/>
            <ac:graphicFrameMk id="1580" creationId="{3F62EF65-3403-834F-6D95-CD879F803A8B}"/>
          </ac:graphicFrameMkLst>
        </pc:graphicFrameChg>
      </pc:sldChg>
      <pc:sldChg chg="addSp delSp modSp mod ord">
        <pc:chgData name="Deepika Murali" userId="b690fbc1ac093ada" providerId="LiveId" clId="{F07B58BC-D855-4B70-99FD-7469FAC32E50}" dt="2025-02-23T17:41:18.281" v="1373"/>
        <pc:sldMkLst>
          <pc:docMk/>
          <pc:sldMk cId="0" sldId="260"/>
        </pc:sldMkLst>
        <pc:spChg chg="add mod">
          <ac:chgData name="Deepika Murali" userId="b690fbc1ac093ada" providerId="LiveId" clId="{F07B58BC-D855-4B70-99FD-7469FAC32E50}" dt="2025-02-23T15:11:23.705" v="57" actId="1076"/>
          <ac:spMkLst>
            <pc:docMk/>
            <pc:sldMk cId="0" sldId="260"/>
            <ac:spMk id="3" creationId="{AFFCB7E3-4049-329F-CF43-E4F6598C47C7}"/>
          </ac:spMkLst>
        </pc:spChg>
        <pc:spChg chg="del">
          <ac:chgData name="Deepika Murali" userId="b690fbc1ac093ada" providerId="LiveId" clId="{F07B58BC-D855-4B70-99FD-7469FAC32E50}" dt="2025-02-23T15:08:57.031" v="32" actId="478"/>
          <ac:spMkLst>
            <pc:docMk/>
            <pc:sldMk cId="0" sldId="260"/>
            <ac:spMk id="1692" creationId="{00000000-0000-0000-0000-000000000000}"/>
          </ac:spMkLst>
        </pc:spChg>
        <pc:graphicFrameChg chg="del">
          <ac:chgData name="Deepika Murali" userId="b690fbc1ac093ada" providerId="LiveId" clId="{F07B58BC-D855-4B70-99FD-7469FAC32E50}" dt="2025-02-23T15:08:51.946" v="31" actId="478"/>
          <ac:graphicFrameMkLst>
            <pc:docMk/>
            <pc:sldMk cId="0" sldId="260"/>
            <ac:graphicFrameMk id="4" creationId="{5816EBC3-FFF1-4752-8B80-F0C528DFD911}"/>
          </ac:graphicFrameMkLst>
        </pc:graphicFrameChg>
        <pc:graphicFrameChg chg="add">
          <ac:chgData name="Deepika Murali" userId="b690fbc1ac093ada" providerId="LiveId" clId="{F07B58BC-D855-4B70-99FD-7469FAC32E50}" dt="2025-02-23T15:11:33.453" v="58"/>
          <ac:graphicFrameMkLst>
            <pc:docMk/>
            <pc:sldMk cId="0" sldId="260"/>
            <ac:graphicFrameMk id="5" creationId="{C25AD32D-78AF-9147-3AF3-7E6BA6D5FCA0}"/>
          </ac:graphicFrameMkLst>
        </pc:graphicFrameChg>
        <pc:graphicFrameChg chg="add">
          <ac:chgData name="Deepika Murali" userId="b690fbc1ac093ada" providerId="LiveId" clId="{F07B58BC-D855-4B70-99FD-7469FAC32E50}" dt="2025-02-23T15:14:52.185" v="59"/>
          <ac:graphicFrameMkLst>
            <pc:docMk/>
            <pc:sldMk cId="0" sldId="260"/>
            <ac:graphicFrameMk id="6" creationId="{1CCAFDED-D5A2-4A18-7C1D-97AF918F5D75}"/>
          </ac:graphicFrameMkLst>
        </pc:graphicFrameChg>
      </pc:sldChg>
      <pc:sldChg chg="addSp delSp modSp mod ord">
        <pc:chgData name="Deepika Murali" userId="b690fbc1ac093ada" providerId="LiveId" clId="{F07B58BC-D855-4B70-99FD-7469FAC32E50}" dt="2025-02-23T17:47:40.716" v="1474" actId="1076"/>
        <pc:sldMkLst>
          <pc:docMk/>
          <pc:sldMk cId="0" sldId="261"/>
        </pc:sldMkLst>
        <pc:spChg chg="add del mod">
          <ac:chgData name="Deepika Murali" userId="b690fbc1ac093ada" providerId="LiveId" clId="{F07B58BC-D855-4B70-99FD-7469FAC32E50}" dt="2025-02-23T17:08:12.265" v="1351" actId="478"/>
          <ac:spMkLst>
            <pc:docMk/>
            <pc:sldMk cId="0" sldId="261"/>
            <ac:spMk id="3" creationId="{CCF188A7-9984-66A7-87C0-86A9DC86E934}"/>
          </ac:spMkLst>
        </pc:spChg>
        <pc:spChg chg="add del mod">
          <ac:chgData name="Deepika Murali" userId="b690fbc1ac093ada" providerId="LiveId" clId="{F07B58BC-D855-4B70-99FD-7469FAC32E50}" dt="2025-02-23T17:08:03.565" v="1349"/>
          <ac:spMkLst>
            <pc:docMk/>
            <pc:sldMk cId="0" sldId="261"/>
            <ac:spMk id="5" creationId="{957FB7F7-A840-82CF-7BAB-AC574E98EA9D}"/>
          </ac:spMkLst>
        </pc:spChg>
        <pc:spChg chg="add del mod">
          <ac:chgData name="Deepika Murali" userId="b690fbc1ac093ada" providerId="LiveId" clId="{F07B58BC-D855-4B70-99FD-7469FAC32E50}" dt="2025-02-23T17:08:43.345" v="1357" actId="478"/>
          <ac:spMkLst>
            <pc:docMk/>
            <pc:sldMk cId="0" sldId="261"/>
            <ac:spMk id="7" creationId="{C1D4BCEA-A0CD-24E1-F4DE-D4F98188E712}"/>
          </ac:spMkLst>
        </pc:spChg>
        <pc:spChg chg="add del mod">
          <ac:chgData name="Deepika Murali" userId="b690fbc1ac093ada" providerId="LiveId" clId="{F07B58BC-D855-4B70-99FD-7469FAC32E50}" dt="2025-02-23T17:08:45.791" v="1358" actId="478"/>
          <ac:spMkLst>
            <pc:docMk/>
            <pc:sldMk cId="0" sldId="261"/>
            <ac:spMk id="9" creationId="{45DFD364-031E-FF19-6041-3D66F7918BCE}"/>
          </ac:spMkLst>
        </pc:spChg>
        <pc:spChg chg="add del mod">
          <ac:chgData name="Deepika Murali" userId="b690fbc1ac093ada" providerId="LiveId" clId="{F07B58BC-D855-4B70-99FD-7469FAC32E50}" dt="2025-02-23T17:08:06.908" v="1350" actId="478"/>
          <ac:spMkLst>
            <pc:docMk/>
            <pc:sldMk cId="0" sldId="261"/>
            <ac:spMk id="11" creationId="{B1B39F8E-8FA8-3C90-3352-56DB1147127C}"/>
          </ac:spMkLst>
        </pc:spChg>
        <pc:spChg chg="add del mod">
          <ac:chgData name="Deepika Murali" userId="b690fbc1ac093ada" providerId="LiveId" clId="{F07B58BC-D855-4B70-99FD-7469FAC32E50}" dt="2025-02-23T17:08:14.730" v="1352" actId="478"/>
          <ac:spMkLst>
            <pc:docMk/>
            <pc:sldMk cId="0" sldId="261"/>
            <ac:spMk id="13" creationId="{091EC23A-334E-B0BC-09FD-6314A4F00E5A}"/>
          </ac:spMkLst>
        </pc:spChg>
        <pc:spChg chg="add mod">
          <ac:chgData name="Deepika Murali" userId="b690fbc1ac093ada" providerId="LiveId" clId="{F07B58BC-D855-4B70-99FD-7469FAC32E50}" dt="2025-02-23T17:47:15.068" v="1456" actId="1076"/>
          <ac:spMkLst>
            <pc:docMk/>
            <pc:sldMk cId="0" sldId="261"/>
            <ac:spMk id="14" creationId="{99ECF299-9F89-CC36-BE3E-484DF6A20E62}"/>
          </ac:spMkLst>
        </pc:spChg>
        <pc:spChg chg="add del mod">
          <ac:chgData name="Deepika Murali" userId="b690fbc1ac093ada" providerId="LiveId" clId="{F07B58BC-D855-4B70-99FD-7469FAC32E50}" dt="2025-02-23T17:26:57.661" v="1360" actId="478"/>
          <ac:spMkLst>
            <pc:docMk/>
            <pc:sldMk cId="0" sldId="261"/>
            <ac:spMk id="16" creationId="{81045CF0-DE1D-13B5-24BA-EAF8031C6A14}"/>
          </ac:spMkLst>
        </pc:spChg>
        <pc:spChg chg="add mod">
          <ac:chgData name="Deepika Murali" userId="b690fbc1ac093ada" providerId="LiveId" clId="{F07B58BC-D855-4B70-99FD-7469FAC32E50}" dt="2025-02-23T17:47:40.716" v="1474" actId="1076"/>
          <ac:spMkLst>
            <pc:docMk/>
            <pc:sldMk cId="0" sldId="261"/>
            <ac:spMk id="17" creationId="{89550EE6-1BB2-48AD-75DA-317122567170}"/>
          </ac:spMkLst>
        </pc:spChg>
        <pc:spChg chg="del">
          <ac:chgData name="Deepika Murali" userId="b690fbc1ac093ada" providerId="LiveId" clId="{F07B58BC-D855-4B70-99FD-7469FAC32E50}" dt="2025-02-23T17:26:54.006" v="1359" actId="478"/>
          <ac:spMkLst>
            <pc:docMk/>
            <pc:sldMk cId="0" sldId="261"/>
            <ac:spMk id="1775" creationId="{00000000-0000-0000-0000-000000000000}"/>
          </ac:spMkLst>
        </pc:spChg>
        <pc:spChg chg="del">
          <ac:chgData name="Deepika Murali" userId="b690fbc1ac093ada" providerId="LiveId" clId="{F07B58BC-D855-4B70-99FD-7469FAC32E50}" dt="2025-02-23T17:07:55.281" v="1346" actId="478"/>
          <ac:spMkLst>
            <pc:docMk/>
            <pc:sldMk cId="0" sldId="261"/>
            <ac:spMk id="1776" creationId="{00000000-0000-0000-0000-000000000000}"/>
          </ac:spMkLst>
        </pc:spChg>
        <pc:spChg chg="del">
          <ac:chgData name="Deepika Murali" userId="b690fbc1ac093ada" providerId="LiveId" clId="{F07B58BC-D855-4B70-99FD-7469FAC32E50}" dt="2025-02-23T17:07:55.281" v="1346" actId="478"/>
          <ac:spMkLst>
            <pc:docMk/>
            <pc:sldMk cId="0" sldId="261"/>
            <ac:spMk id="1777" creationId="{00000000-0000-0000-0000-000000000000}"/>
          </ac:spMkLst>
        </pc:spChg>
        <pc:spChg chg="del">
          <ac:chgData name="Deepika Murali" userId="b690fbc1ac093ada" providerId="LiveId" clId="{F07B58BC-D855-4B70-99FD-7469FAC32E50}" dt="2025-02-23T17:08:01.052" v="1348" actId="478"/>
          <ac:spMkLst>
            <pc:docMk/>
            <pc:sldMk cId="0" sldId="261"/>
            <ac:spMk id="1778" creationId="{00000000-0000-0000-0000-000000000000}"/>
          </ac:spMkLst>
        </pc:spChg>
        <pc:spChg chg="del">
          <ac:chgData name="Deepika Murali" userId="b690fbc1ac093ada" providerId="LiveId" clId="{F07B58BC-D855-4B70-99FD-7469FAC32E50}" dt="2025-02-23T17:08:01.052" v="1348" actId="478"/>
          <ac:spMkLst>
            <pc:docMk/>
            <pc:sldMk cId="0" sldId="261"/>
            <ac:spMk id="1779" creationId="{00000000-0000-0000-0000-000000000000}"/>
          </ac:spMkLst>
        </pc:spChg>
        <pc:spChg chg="del">
          <ac:chgData name="Deepika Murali" userId="b690fbc1ac093ada" providerId="LiveId" clId="{F07B58BC-D855-4B70-99FD-7469FAC32E50}" dt="2025-02-23T17:07:58.160" v="1347" actId="478"/>
          <ac:spMkLst>
            <pc:docMk/>
            <pc:sldMk cId="0" sldId="261"/>
            <ac:spMk id="1780" creationId="{00000000-0000-0000-0000-000000000000}"/>
          </ac:spMkLst>
        </pc:spChg>
        <pc:spChg chg="del">
          <ac:chgData name="Deepika Murali" userId="b690fbc1ac093ada" providerId="LiveId" clId="{F07B58BC-D855-4B70-99FD-7469FAC32E50}" dt="2025-02-23T17:07:58.160" v="1347" actId="478"/>
          <ac:spMkLst>
            <pc:docMk/>
            <pc:sldMk cId="0" sldId="261"/>
            <ac:spMk id="1781" creationId="{00000000-0000-0000-0000-000000000000}"/>
          </ac:spMkLst>
        </pc:spChg>
        <pc:grpChg chg="del">
          <ac:chgData name="Deepika Murali" userId="b690fbc1ac093ada" providerId="LiveId" clId="{F07B58BC-D855-4B70-99FD-7469FAC32E50}" dt="2025-02-23T17:07:55.281" v="1346" actId="478"/>
          <ac:grpSpMkLst>
            <pc:docMk/>
            <pc:sldMk cId="0" sldId="261"/>
            <ac:grpSpMk id="1808" creationId="{00000000-0000-0000-0000-000000000000}"/>
          </ac:grpSpMkLst>
        </pc:grpChg>
        <pc:grpChg chg="del">
          <ac:chgData name="Deepika Murali" userId="b690fbc1ac093ada" providerId="LiveId" clId="{F07B58BC-D855-4B70-99FD-7469FAC32E50}" dt="2025-02-23T17:07:55.281" v="1346" actId="478"/>
          <ac:grpSpMkLst>
            <pc:docMk/>
            <pc:sldMk cId="0" sldId="261"/>
            <ac:grpSpMk id="1820" creationId="{00000000-0000-0000-0000-000000000000}"/>
          </ac:grpSpMkLst>
        </pc:grpChg>
        <pc:grpChg chg="del">
          <ac:chgData name="Deepika Murali" userId="b690fbc1ac093ada" providerId="LiveId" clId="{F07B58BC-D855-4B70-99FD-7469FAC32E50}" dt="2025-02-23T17:08:01.052" v="1348" actId="478"/>
          <ac:grpSpMkLst>
            <pc:docMk/>
            <pc:sldMk cId="0" sldId="261"/>
            <ac:grpSpMk id="1869" creationId="{00000000-0000-0000-0000-000000000000}"/>
          </ac:grpSpMkLst>
        </pc:grpChg>
      </pc:sldChg>
      <pc:sldChg chg="modSp mod ord">
        <pc:chgData name="Deepika Murali" userId="b690fbc1ac093ada" providerId="LiveId" clId="{F07B58BC-D855-4B70-99FD-7469FAC32E50}" dt="2025-02-23T17:42:36.915" v="1399" actId="20577"/>
        <pc:sldMkLst>
          <pc:docMk/>
          <pc:sldMk cId="0" sldId="262"/>
        </pc:sldMkLst>
        <pc:spChg chg="mod">
          <ac:chgData name="Deepika Murali" userId="b690fbc1ac093ada" providerId="LiveId" clId="{F07B58BC-D855-4B70-99FD-7469FAC32E50}" dt="2025-02-23T17:42:36.915" v="1399" actId="20577"/>
          <ac:spMkLst>
            <pc:docMk/>
            <pc:sldMk cId="0" sldId="262"/>
            <ac:spMk id="1878" creationId="{00000000-0000-0000-0000-000000000000}"/>
          </ac:spMkLst>
        </pc:spChg>
        <pc:spChg chg="mod">
          <ac:chgData name="Deepika Murali" userId="b690fbc1ac093ada" providerId="LiveId" clId="{F07B58BC-D855-4B70-99FD-7469FAC32E50}" dt="2025-02-23T17:42:32.567" v="1394" actId="20577"/>
          <ac:spMkLst>
            <pc:docMk/>
            <pc:sldMk cId="0" sldId="262"/>
            <ac:spMk id="1879" creationId="{00000000-0000-0000-0000-000000000000}"/>
          </ac:spMkLst>
        </pc:spChg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63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64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65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66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67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68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69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70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71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72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73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74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75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76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77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78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79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80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81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82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83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84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85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86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87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88"/>
        </pc:sldMkLst>
      </pc:sldChg>
      <pc:sldChg chg="del">
        <pc:chgData name="Deepika Murali" userId="b690fbc1ac093ada" providerId="LiveId" clId="{F07B58BC-D855-4B70-99FD-7469FAC32E50}" dt="2025-02-23T17:41:36.111" v="1374" actId="2696"/>
        <pc:sldMkLst>
          <pc:docMk/>
          <pc:sldMk cId="0" sldId="289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290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291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292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293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294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295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296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297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298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299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300"/>
        </pc:sldMkLst>
      </pc:sldChg>
      <pc:sldChg chg="del">
        <pc:chgData name="Deepika Murali" userId="b690fbc1ac093ada" providerId="LiveId" clId="{F07B58BC-D855-4B70-99FD-7469FAC32E50}" dt="2025-02-23T17:41:46.509" v="1375" actId="2696"/>
        <pc:sldMkLst>
          <pc:docMk/>
          <pc:sldMk cId="0" sldId="301"/>
        </pc:sldMkLst>
      </pc:sldChg>
      <pc:sldChg chg="addSp delSp modSp mod ord modClrScheme chgLayout">
        <pc:chgData name="Deepika Murali" userId="b690fbc1ac093ada" providerId="LiveId" clId="{F07B58BC-D855-4B70-99FD-7469FAC32E50}" dt="2025-02-23T17:48:06.573" v="1478" actId="403"/>
        <pc:sldMkLst>
          <pc:docMk/>
          <pc:sldMk cId="884831874" sldId="302"/>
        </pc:sldMkLst>
        <pc:spChg chg="mod">
          <ac:chgData name="Deepika Murali" userId="b690fbc1ac093ada" providerId="LiveId" clId="{F07B58BC-D855-4B70-99FD-7469FAC32E50}" dt="2025-02-23T17:48:06.573" v="1478" actId="403"/>
          <ac:spMkLst>
            <pc:docMk/>
            <pc:sldMk cId="884831874" sldId="302"/>
            <ac:spMk id="2" creationId="{D46D474B-C818-34C2-97FA-9E26F37A1FFF}"/>
          </ac:spMkLst>
        </pc:spChg>
        <pc:spChg chg="add del mod">
          <ac:chgData name="Deepika Murali" userId="b690fbc1ac093ada" providerId="LiveId" clId="{F07B58BC-D855-4B70-99FD-7469FAC32E50}" dt="2025-02-23T15:07:45.383" v="29" actId="26606"/>
          <ac:spMkLst>
            <pc:docMk/>
            <pc:sldMk cId="884831874" sldId="302"/>
            <ac:spMk id="4" creationId="{47C5FE5D-9414-2763-C502-92C8ED2C721A}"/>
          </ac:spMkLst>
        </pc:spChg>
        <pc:spChg chg="add del mod">
          <ac:chgData name="Deepika Murali" userId="b690fbc1ac093ada" providerId="LiveId" clId="{F07B58BC-D855-4B70-99FD-7469FAC32E50}" dt="2025-02-23T17:47:58.992" v="1475" actId="478"/>
          <ac:spMkLst>
            <pc:docMk/>
            <pc:sldMk cId="884831874" sldId="302"/>
            <ac:spMk id="9" creationId="{7520519D-AFC2-0887-D01B-EC172D68D965}"/>
          </ac:spMkLst>
        </pc:spChg>
        <pc:spChg chg="del">
          <ac:chgData name="Deepika Murali" userId="b690fbc1ac093ada" providerId="LiveId" clId="{F07B58BC-D855-4B70-99FD-7469FAC32E50}" dt="2025-02-23T15:06:21.258" v="11" actId="478"/>
          <ac:spMkLst>
            <pc:docMk/>
            <pc:sldMk cId="884831874" sldId="302"/>
            <ac:spMk id="1562" creationId="{6B17B219-7242-1D33-96DE-6B31D014E4EA}"/>
          </ac:spMkLst>
        </pc:spChg>
      </pc:sldChg>
      <pc:sldChg chg="addSp delSp modSp mod ord">
        <pc:chgData name="Deepika Murali" userId="b690fbc1ac093ada" providerId="LiveId" clId="{F07B58BC-D855-4B70-99FD-7469FAC32E50}" dt="2025-02-23T16:09:55.067" v="845"/>
        <pc:sldMkLst>
          <pc:docMk/>
          <pc:sldMk cId="1853966639" sldId="305"/>
        </pc:sldMkLst>
        <pc:spChg chg="add del">
          <ac:chgData name="Deepika Murali" userId="b690fbc1ac093ada" providerId="LiveId" clId="{F07B58BC-D855-4B70-99FD-7469FAC32E50}" dt="2025-02-23T15:25:35.136" v="210" actId="478"/>
          <ac:spMkLst>
            <pc:docMk/>
            <pc:sldMk cId="1853966639" sldId="305"/>
            <ac:spMk id="3" creationId="{B3B4F2E8-2F56-990F-E045-7A361DAE161B}"/>
          </ac:spMkLst>
        </pc:spChg>
        <pc:graphicFrameChg chg="mod">
          <ac:chgData name="Deepika Murali" userId="b690fbc1ac093ada" providerId="LiveId" clId="{F07B58BC-D855-4B70-99FD-7469FAC32E50}" dt="2025-02-23T15:25:02.602" v="206" actId="1076"/>
          <ac:graphicFrameMkLst>
            <pc:docMk/>
            <pc:sldMk cId="1853966639" sldId="305"/>
            <ac:graphicFrameMk id="4" creationId="{FB98DF5B-242E-1ADB-68D3-99FC4BB151B7}"/>
          </ac:graphicFrameMkLst>
        </pc:graphicFrameChg>
        <pc:graphicFrameChg chg="add mod modGraphic">
          <ac:chgData name="Deepika Murali" userId="b690fbc1ac093ada" providerId="LiveId" clId="{F07B58BC-D855-4B70-99FD-7469FAC32E50}" dt="2025-02-23T15:25:58.292" v="246" actId="20577"/>
          <ac:graphicFrameMkLst>
            <pc:docMk/>
            <pc:sldMk cId="1853966639" sldId="305"/>
            <ac:graphicFrameMk id="5" creationId="{C595B0FC-1E42-AF73-A52C-1DE542D6BD7B}"/>
          </ac:graphicFrameMkLst>
        </pc:graphicFrameChg>
      </pc:sldChg>
      <pc:sldChg chg="addSp delSp modSp add mod">
        <pc:chgData name="Deepika Murali" userId="b690fbc1ac093ada" providerId="LiveId" clId="{F07B58BC-D855-4B70-99FD-7469FAC32E50}" dt="2025-02-23T15:24:36.265" v="205" actId="20577"/>
        <pc:sldMkLst>
          <pc:docMk/>
          <pc:sldMk cId="2941750877" sldId="306"/>
        </pc:sldMkLst>
        <pc:spChg chg="add del">
          <ac:chgData name="Deepika Murali" userId="b690fbc1ac093ada" providerId="LiveId" clId="{F07B58BC-D855-4B70-99FD-7469FAC32E50}" dt="2025-02-23T15:19:48.236" v="95" actId="478"/>
          <ac:spMkLst>
            <pc:docMk/>
            <pc:sldMk cId="2941750877" sldId="306"/>
            <ac:spMk id="2" creationId="{961E0E1C-D5F4-E379-46E3-D484B6B20004}"/>
          </ac:spMkLst>
        </pc:spChg>
        <pc:spChg chg="add mod">
          <ac:chgData name="Deepika Murali" userId="b690fbc1ac093ada" providerId="LiveId" clId="{F07B58BC-D855-4B70-99FD-7469FAC32E50}" dt="2025-02-23T15:16:56.447" v="66" actId="478"/>
          <ac:spMkLst>
            <pc:docMk/>
            <pc:sldMk cId="2941750877" sldId="306"/>
            <ac:spMk id="6" creationId="{A6D5E538-AC10-FD85-5AA7-D6473550324B}"/>
          </ac:spMkLst>
        </pc:spChg>
        <pc:spChg chg="del">
          <ac:chgData name="Deepika Murali" userId="b690fbc1ac093ada" providerId="LiveId" clId="{F07B58BC-D855-4B70-99FD-7469FAC32E50}" dt="2025-02-23T15:20:00.211" v="96" actId="478"/>
          <ac:spMkLst>
            <pc:docMk/>
            <pc:sldMk cId="2941750877" sldId="306"/>
            <ac:spMk id="9" creationId="{6F2EF50E-AB7B-6994-AB7D-6C0D3701F679}"/>
          </ac:spMkLst>
        </pc:spChg>
        <pc:spChg chg="add del mod">
          <ac:chgData name="Deepika Murali" userId="b690fbc1ac093ada" providerId="LiveId" clId="{F07B58BC-D855-4B70-99FD-7469FAC32E50}" dt="2025-02-23T15:20:02.608" v="97" actId="478"/>
          <ac:spMkLst>
            <pc:docMk/>
            <pc:sldMk cId="2941750877" sldId="306"/>
            <ac:spMk id="11" creationId="{4CFD457C-FE24-BF5F-5A1A-AA770D05CAF7}"/>
          </ac:spMkLst>
        </pc:spChg>
        <pc:spChg chg="add mod">
          <ac:chgData name="Deepika Murali" userId="b690fbc1ac093ada" providerId="LiveId" clId="{F07B58BC-D855-4B70-99FD-7469FAC32E50}" dt="2025-02-23T15:24:36.265" v="205" actId="20577"/>
          <ac:spMkLst>
            <pc:docMk/>
            <pc:sldMk cId="2941750877" sldId="306"/>
            <ac:spMk id="13" creationId="{5867AB69-D42B-DBBA-E1C7-3518799E17A8}"/>
          </ac:spMkLst>
        </pc:spChg>
        <pc:graphicFrameChg chg="add del mod">
          <ac:chgData name="Deepika Murali" userId="b690fbc1ac093ada" providerId="LiveId" clId="{F07B58BC-D855-4B70-99FD-7469FAC32E50}" dt="2025-02-23T15:18:07.635" v="79" actId="478"/>
          <ac:graphicFrameMkLst>
            <pc:docMk/>
            <pc:sldMk cId="2941750877" sldId="306"/>
            <ac:graphicFrameMk id="5" creationId="{A95A0418-5D66-F717-3D25-88E7B5DF1F9A}"/>
          </ac:graphicFrameMkLst>
        </pc:graphicFrameChg>
        <pc:graphicFrameChg chg="add mod">
          <ac:chgData name="Deepika Murali" userId="b690fbc1ac093ada" providerId="LiveId" clId="{F07B58BC-D855-4B70-99FD-7469FAC32E50}" dt="2025-02-23T15:24:14.409" v="175"/>
          <ac:graphicFrameMkLst>
            <pc:docMk/>
            <pc:sldMk cId="2941750877" sldId="306"/>
            <ac:graphicFrameMk id="10" creationId="{C1228FF7-751C-69AA-BF48-502353B562F6}"/>
          </ac:graphicFrameMkLst>
        </pc:graphicFrameChg>
        <pc:graphicFrameChg chg="add mod modGraphic">
          <ac:chgData name="Deepika Murali" userId="b690fbc1ac093ada" providerId="LiveId" clId="{F07B58BC-D855-4B70-99FD-7469FAC32E50}" dt="2025-02-23T15:22:49.911" v="170" actId="12385"/>
          <ac:graphicFrameMkLst>
            <pc:docMk/>
            <pc:sldMk cId="2941750877" sldId="306"/>
            <ac:graphicFrameMk id="12" creationId="{4BA437A7-A3FC-C720-37BE-7287B646E910}"/>
          </ac:graphicFrameMkLst>
        </pc:graphicFrameChg>
      </pc:sldChg>
      <pc:sldChg chg="addSp delSp modSp new mod">
        <pc:chgData name="Deepika Murali" userId="b690fbc1ac093ada" providerId="LiveId" clId="{F07B58BC-D855-4B70-99FD-7469FAC32E50}" dt="2025-02-23T16:09:46.377" v="843" actId="20577"/>
        <pc:sldMkLst>
          <pc:docMk/>
          <pc:sldMk cId="3468104322" sldId="307"/>
        </pc:sldMkLst>
        <pc:spChg chg="del">
          <ac:chgData name="Deepika Murali" userId="b690fbc1ac093ada" providerId="LiveId" clId="{F07B58BC-D855-4B70-99FD-7469FAC32E50}" dt="2025-02-23T15:30:38.165" v="439" actId="478"/>
          <ac:spMkLst>
            <pc:docMk/>
            <pc:sldMk cId="3468104322" sldId="307"/>
            <ac:spMk id="2" creationId="{7585DF20-DF61-A254-4CA2-1BED4DE8091B}"/>
          </ac:spMkLst>
        </pc:spChg>
        <pc:spChg chg="mod">
          <ac:chgData name="Deepika Murali" userId="b690fbc1ac093ada" providerId="LiveId" clId="{F07B58BC-D855-4B70-99FD-7469FAC32E50}" dt="2025-02-23T16:09:46.377" v="843" actId="20577"/>
          <ac:spMkLst>
            <pc:docMk/>
            <pc:sldMk cId="3468104322" sldId="307"/>
            <ac:spMk id="3" creationId="{0D072F1B-D0D1-15DD-F337-171920DEADC7}"/>
          </ac:spMkLst>
        </pc:spChg>
        <pc:spChg chg="add del mod">
          <ac:chgData name="Deepika Murali" userId="b690fbc1ac093ada" providerId="LiveId" clId="{F07B58BC-D855-4B70-99FD-7469FAC32E50}" dt="2025-02-23T15:30:26.791" v="437" actId="478"/>
          <ac:spMkLst>
            <pc:docMk/>
            <pc:sldMk cId="3468104322" sldId="307"/>
            <ac:spMk id="5" creationId="{619A7321-2132-3ADD-0672-D239CC6DAA14}"/>
          </ac:spMkLst>
        </pc:spChg>
        <pc:graphicFrameChg chg="add mod modGraphic">
          <ac:chgData name="Deepika Murali" userId="b690fbc1ac093ada" providerId="LiveId" clId="{F07B58BC-D855-4B70-99FD-7469FAC32E50}" dt="2025-02-23T15:52:22.482" v="503"/>
          <ac:graphicFrameMkLst>
            <pc:docMk/>
            <pc:sldMk cId="3468104322" sldId="307"/>
            <ac:graphicFrameMk id="6" creationId="{45360368-DEFF-4710-4374-2D8D2D324E12}"/>
          </ac:graphicFrameMkLst>
        </pc:graphicFrameChg>
        <pc:graphicFrameChg chg="add del mod">
          <ac:chgData name="Deepika Murali" userId="b690fbc1ac093ada" providerId="LiveId" clId="{F07B58BC-D855-4B70-99FD-7469FAC32E50}" dt="2025-02-23T15:33:22.507" v="452" actId="478"/>
          <ac:graphicFrameMkLst>
            <pc:docMk/>
            <pc:sldMk cId="3468104322" sldId="307"/>
            <ac:graphicFrameMk id="9" creationId="{81126FA7-23B8-8A73-967E-9D5FE919C5BB}"/>
          </ac:graphicFrameMkLst>
        </pc:graphicFrameChg>
        <pc:graphicFrameChg chg="add del mod">
          <ac:chgData name="Deepika Murali" userId="b690fbc1ac093ada" providerId="LiveId" clId="{F07B58BC-D855-4B70-99FD-7469FAC32E50}" dt="2025-02-23T15:42:08.953" v="460" actId="478"/>
          <ac:graphicFrameMkLst>
            <pc:docMk/>
            <pc:sldMk cId="3468104322" sldId="307"/>
            <ac:graphicFrameMk id="10" creationId="{C9532643-5CB8-32FA-C2FC-8B5E623A4CA0}"/>
          </ac:graphicFrameMkLst>
        </pc:graphicFrameChg>
        <pc:graphicFrameChg chg="add mod">
          <ac:chgData name="Deepika Murali" userId="b690fbc1ac093ada" providerId="LiveId" clId="{F07B58BC-D855-4B70-99FD-7469FAC32E50}" dt="2025-02-23T15:46:46.338" v="488" actId="20577"/>
          <ac:graphicFrameMkLst>
            <pc:docMk/>
            <pc:sldMk cId="3468104322" sldId="307"/>
            <ac:graphicFrameMk id="11" creationId="{74ACFDC2-933E-2B49-6E22-BB22C397519A}"/>
          </ac:graphicFrameMkLst>
        </pc:graphicFrameChg>
      </pc:sldChg>
      <pc:sldChg chg="addSp delSp modSp new mod">
        <pc:chgData name="Deepika Murali" userId="b690fbc1ac093ada" providerId="LiveId" clId="{F07B58BC-D855-4B70-99FD-7469FAC32E50}" dt="2025-02-23T16:12:21.045" v="890" actId="21"/>
        <pc:sldMkLst>
          <pc:docMk/>
          <pc:sldMk cId="3672958166" sldId="308"/>
        </pc:sldMkLst>
        <pc:spChg chg="del">
          <ac:chgData name="Deepika Murali" userId="b690fbc1ac093ada" providerId="LiveId" clId="{F07B58BC-D855-4B70-99FD-7469FAC32E50}" dt="2025-02-23T15:51:23.452" v="493" actId="478"/>
          <ac:spMkLst>
            <pc:docMk/>
            <pc:sldMk cId="3672958166" sldId="308"/>
            <ac:spMk id="2" creationId="{5E97D88C-55AC-E6D4-86E2-F9EEEE222B5A}"/>
          </ac:spMkLst>
        </pc:spChg>
        <pc:spChg chg="mod">
          <ac:chgData name="Deepika Murali" userId="b690fbc1ac093ada" providerId="LiveId" clId="{F07B58BC-D855-4B70-99FD-7469FAC32E50}" dt="2025-02-23T16:10:17.632" v="884" actId="20577"/>
          <ac:spMkLst>
            <pc:docMk/>
            <pc:sldMk cId="3672958166" sldId="308"/>
            <ac:spMk id="3" creationId="{282ACADC-375F-DB0A-9EE5-8B6D0396ED5D}"/>
          </ac:spMkLst>
        </pc:spChg>
        <pc:graphicFrameChg chg="add mod">
          <ac:chgData name="Deepika Murali" userId="b690fbc1ac093ada" providerId="LiveId" clId="{F07B58BC-D855-4B70-99FD-7469FAC32E50}" dt="2025-02-23T15:55:34.383" v="600" actId="1076"/>
          <ac:graphicFrameMkLst>
            <pc:docMk/>
            <pc:sldMk cId="3672958166" sldId="308"/>
            <ac:graphicFrameMk id="4" creationId="{55DDA983-9CD3-19CB-7322-781FEA2C957B}"/>
          </ac:graphicFrameMkLst>
        </pc:graphicFrameChg>
        <pc:graphicFrameChg chg="add del mod">
          <ac:chgData name="Deepika Murali" userId="b690fbc1ac093ada" providerId="LiveId" clId="{F07B58BC-D855-4B70-99FD-7469FAC32E50}" dt="2025-02-23T15:51:49.412" v="497" actId="478"/>
          <ac:graphicFrameMkLst>
            <pc:docMk/>
            <pc:sldMk cId="3672958166" sldId="308"/>
            <ac:graphicFrameMk id="5" creationId="{780A6A50-9C5F-6E94-BE76-6992FC00D582}"/>
          </ac:graphicFrameMkLst>
        </pc:graphicFrameChg>
        <pc:graphicFrameChg chg="add del mod modGraphic">
          <ac:chgData name="Deepika Murali" userId="b690fbc1ac093ada" providerId="LiveId" clId="{F07B58BC-D855-4B70-99FD-7469FAC32E50}" dt="2025-02-23T15:55:09.127" v="596" actId="478"/>
          <ac:graphicFrameMkLst>
            <pc:docMk/>
            <pc:sldMk cId="3672958166" sldId="308"/>
            <ac:graphicFrameMk id="6" creationId="{A428829D-B55F-E721-C3B4-DFE6990FF551}"/>
          </ac:graphicFrameMkLst>
        </pc:graphicFrameChg>
        <pc:graphicFrameChg chg="add del mod modGraphic">
          <ac:chgData name="Deepika Murali" userId="b690fbc1ac093ada" providerId="LiveId" clId="{F07B58BC-D855-4B70-99FD-7469FAC32E50}" dt="2025-02-23T15:55:25.328" v="598" actId="1076"/>
          <ac:graphicFrameMkLst>
            <pc:docMk/>
            <pc:sldMk cId="3672958166" sldId="308"/>
            <ac:graphicFrameMk id="7" creationId="{D2E2E767-54D9-2684-DC6C-7A7C2F38A0F5}"/>
          </ac:graphicFrameMkLst>
        </pc:graphicFrameChg>
        <pc:graphicFrameChg chg="add del mod">
          <ac:chgData name="Deepika Murali" userId="b690fbc1ac093ada" providerId="LiveId" clId="{F07B58BC-D855-4B70-99FD-7469FAC32E50}" dt="2025-02-23T16:12:21.045" v="890" actId="21"/>
          <ac:graphicFrameMkLst>
            <pc:docMk/>
            <pc:sldMk cId="3672958166" sldId="308"/>
            <ac:graphicFrameMk id="8" creationId="{F9C8F888-CE05-85FB-282E-D529DEC8D394}"/>
          </ac:graphicFrameMkLst>
        </pc:graphicFrameChg>
      </pc:sldChg>
      <pc:sldChg chg="addSp delSp modSp new mod ord">
        <pc:chgData name="Deepika Murali" userId="b690fbc1ac093ada" providerId="LiveId" clId="{F07B58BC-D855-4B70-99FD-7469FAC32E50}" dt="2025-02-23T16:01:54.257" v="687" actId="14100"/>
        <pc:sldMkLst>
          <pc:docMk/>
          <pc:sldMk cId="3003015225" sldId="309"/>
        </pc:sldMkLst>
        <pc:spChg chg="del">
          <ac:chgData name="Deepika Murali" userId="b690fbc1ac093ada" providerId="LiveId" clId="{F07B58BC-D855-4B70-99FD-7469FAC32E50}" dt="2025-02-23T16:00:17.639" v="646" actId="478"/>
          <ac:spMkLst>
            <pc:docMk/>
            <pc:sldMk cId="3003015225" sldId="309"/>
            <ac:spMk id="2" creationId="{B91EB0C0-9961-252C-3A6E-0FC67950C1C5}"/>
          </ac:spMkLst>
        </pc:spChg>
        <pc:spChg chg="mod">
          <ac:chgData name="Deepika Murali" userId="b690fbc1ac093ada" providerId="LiveId" clId="{F07B58BC-D855-4B70-99FD-7469FAC32E50}" dt="2025-02-23T15:59:59.023" v="643" actId="20577"/>
          <ac:spMkLst>
            <pc:docMk/>
            <pc:sldMk cId="3003015225" sldId="309"/>
            <ac:spMk id="3" creationId="{7F71CC5A-2F55-73B3-16D7-4559968B4155}"/>
          </ac:spMkLst>
        </pc:spChg>
        <pc:graphicFrameChg chg="add mod">
          <ac:chgData name="Deepika Murali" userId="b690fbc1ac093ada" providerId="LiveId" clId="{F07B58BC-D855-4B70-99FD-7469FAC32E50}" dt="2025-02-23T16:01:54.257" v="687" actId="14100"/>
          <ac:graphicFrameMkLst>
            <pc:docMk/>
            <pc:sldMk cId="3003015225" sldId="309"/>
            <ac:graphicFrameMk id="4" creationId="{2E9AD46C-35EF-4764-8B16-5E6C5736B7C5}"/>
          </ac:graphicFrameMkLst>
        </pc:graphicFrameChg>
        <pc:graphicFrameChg chg="add mod modGraphic">
          <ac:chgData name="Deepika Murali" userId="b690fbc1ac093ada" providerId="LiveId" clId="{F07B58BC-D855-4B70-99FD-7469FAC32E50}" dt="2025-02-23T16:01:24.069" v="681" actId="1076"/>
          <ac:graphicFrameMkLst>
            <pc:docMk/>
            <pc:sldMk cId="3003015225" sldId="309"/>
            <ac:graphicFrameMk id="5" creationId="{7AA6532E-459E-591D-B3A6-E528D32DA8F4}"/>
          </ac:graphicFrameMkLst>
        </pc:graphicFrameChg>
        <pc:graphicFrameChg chg="add mod">
          <ac:chgData name="Deepika Murali" userId="b690fbc1ac093ada" providerId="LiveId" clId="{F07B58BC-D855-4B70-99FD-7469FAC32E50}" dt="2025-02-23T16:01:37.651" v="683"/>
          <ac:graphicFrameMkLst>
            <pc:docMk/>
            <pc:sldMk cId="3003015225" sldId="309"/>
            <ac:graphicFrameMk id="6" creationId="{CBEDDB56-C9E8-8784-3E9F-6240AA35E5EF}"/>
          </ac:graphicFrameMkLst>
        </pc:graphicFrameChg>
      </pc:sldChg>
      <pc:sldChg chg="addSp modSp add mod">
        <pc:chgData name="Deepika Murali" userId="b690fbc1ac093ada" providerId="LiveId" clId="{F07B58BC-D855-4B70-99FD-7469FAC32E50}" dt="2025-02-23T16:06:49.460" v="788" actId="27918"/>
        <pc:sldMkLst>
          <pc:docMk/>
          <pc:sldMk cId="3255388707" sldId="310"/>
        </pc:sldMkLst>
        <pc:spChg chg="mod">
          <ac:chgData name="Deepika Murali" userId="b690fbc1ac093ada" providerId="LiveId" clId="{F07B58BC-D855-4B70-99FD-7469FAC32E50}" dt="2025-02-23T16:02:06.793" v="696" actId="20577"/>
          <ac:spMkLst>
            <pc:docMk/>
            <pc:sldMk cId="3255388707" sldId="310"/>
            <ac:spMk id="13" creationId="{7C55C80C-39E3-D5B3-5428-0FC8CE659DD5}"/>
          </ac:spMkLst>
        </pc:spChg>
        <pc:graphicFrameChg chg="add mod">
          <ac:chgData name="Deepika Murali" userId="b690fbc1ac093ada" providerId="LiveId" clId="{F07B58BC-D855-4B70-99FD-7469FAC32E50}" dt="2025-02-23T16:02:50.900" v="699" actId="1076"/>
          <ac:graphicFrameMkLst>
            <pc:docMk/>
            <pc:sldMk cId="3255388707" sldId="310"/>
            <ac:graphicFrameMk id="2" creationId="{089E191F-9CC1-F2A9-C83F-26114961DFD1}"/>
          </ac:graphicFrameMkLst>
        </pc:graphicFrameChg>
        <pc:graphicFrameChg chg="mod modGraphic">
          <ac:chgData name="Deepika Murali" userId="b690fbc1ac093ada" providerId="LiveId" clId="{F07B58BC-D855-4B70-99FD-7469FAC32E50}" dt="2025-02-23T16:06:39.112" v="787" actId="1076"/>
          <ac:graphicFrameMkLst>
            <pc:docMk/>
            <pc:sldMk cId="3255388707" sldId="310"/>
            <ac:graphicFrameMk id="12" creationId="{D83233D3-F7F5-25C7-C683-CCD840F5CA26}"/>
          </ac:graphicFrameMkLst>
        </pc:graphicFrameChg>
      </pc:sldChg>
      <pc:sldChg chg="addSp delSp modSp add mod ord">
        <pc:chgData name="Deepika Murali" userId="b690fbc1ac093ada" providerId="LiveId" clId="{F07B58BC-D855-4B70-99FD-7469FAC32E50}" dt="2025-02-23T16:15:03.662" v="969" actId="113"/>
        <pc:sldMkLst>
          <pc:docMk/>
          <pc:sldMk cId="3306744317" sldId="311"/>
        </pc:sldMkLst>
        <pc:spChg chg="mod">
          <ac:chgData name="Deepika Murali" userId="b690fbc1ac093ada" providerId="LiveId" clId="{F07B58BC-D855-4B70-99FD-7469FAC32E50}" dt="2025-02-23T16:13:31.724" v="930" actId="14100"/>
          <ac:spMkLst>
            <pc:docMk/>
            <pc:sldMk cId="3306744317" sldId="311"/>
            <ac:spMk id="3" creationId="{D5B5112D-AB2C-AA51-FAD1-07354D2B5809}"/>
          </ac:spMkLst>
        </pc:spChg>
        <pc:graphicFrameChg chg="del">
          <ac:chgData name="Deepika Murali" userId="b690fbc1ac093ada" providerId="LiveId" clId="{F07B58BC-D855-4B70-99FD-7469FAC32E50}" dt="2025-02-23T16:12:35.964" v="895" actId="478"/>
          <ac:graphicFrameMkLst>
            <pc:docMk/>
            <pc:sldMk cId="3306744317" sldId="311"/>
            <ac:graphicFrameMk id="6" creationId="{868AC731-9FF5-0D15-CE18-12970AADAF3D}"/>
          </ac:graphicFrameMkLst>
        </pc:graphicFrameChg>
        <pc:graphicFrameChg chg="add del mod">
          <ac:chgData name="Deepika Murali" userId="b690fbc1ac093ada" providerId="LiveId" clId="{F07B58BC-D855-4B70-99FD-7469FAC32E50}" dt="2025-02-23T16:15:03.662" v="969" actId="113"/>
          <ac:graphicFrameMkLst>
            <pc:docMk/>
            <pc:sldMk cId="3306744317" sldId="311"/>
            <ac:graphicFrameMk id="8" creationId="{F9C8F888-CE05-85FB-282E-D529DEC8D394}"/>
          </ac:graphicFrameMkLst>
        </pc:graphicFrameChg>
        <pc:graphicFrameChg chg="del">
          <ac:chgData name="Deepika Murali" userId="b690fbc1ac093ada" providerId="LiveId" clId="{F07B58BC-D855-4B70-99FD-7469FAC32E50}" dt="2025-02-23T16:12:25.861" v="891" actId="478"/>
          <ac:graphicFrameMkLst>
            <pc:docMk/>
            <pc:sldMk cId="3306744317" sldId="311"/>
            <ac:graphicFrameMk id="11" creationId="{9588E381-052C-B0AA-1B5E-4EB998501715}"/>
          </ac:graphicFrameMkLst>
        </pc:graphicFrameChg>
      </pc:sldChg>
      <pc:sldChg chg="addSp delSp modSp add mod">
        <pc:chgData name="Deepika Murali" userId="b690fbc1ac093ada" providerId="LiveId" clId="{F07B58BC-D855-4B70-99FD-7469FAC32E50}" dt="2025-02-23T16:18:28.900" v="1034" actId="20577"/>
        <pc:sldMkLst>
          <pc:docMk/>
          <pc:sldMk cId="1536003140" sldId="312"/>
        </pc:sldMkLst>
        <pc:spChg chg="mod">
          <ac:chgData name="Deepika Murali" userId="b690fbc1ac093ada" providerId="LiveId" clId="{F07B58BC-D855-4B70-99FD-7469FAC32E50}" dt="2025-02-23T16:16:32.539" v="976" actId="20577"/>
          <ac:spMkLst>
            <pc:docMk/>
            <pc:sldMk cId="1536003140" sldId="312"/>
            <ac:spMk id="3" creationId="{2038974D-4218-3817-4497-7DE4F90DA333}"/>
          </ac:spMkLst>
        </pc:spChg>
        <pc:graphicFrameChg chg="add mod">
          <ac:chgData name="Deepika Murali" userId="b690fbc1ac093ada" providerId="LiveId" clId="{F07B58BC-D855-4B70-99FD-7469FAC32E50}" dt="2025-02-23T16:17:15.430" v="999" actId="1076"/>
          <ac:graphicFrameMkLst>
            <pc:docMk/>
            <pc:sldMk cId="1536003140" sldId="312"/>
            <ac:graphicFrameMk id="2" creationId="{86C8EDFA-323E-7827-C9C5-09070B437031}"/>
          </ac:graphicFrameMkLst>
        </pc:graphicFrameChg>
        <pc:graphicFrameChg chg="del">
          <ac:chgData name="Deepika Murali" userId="b690fbc1ac093ada" providerId="LiveId" clId="{F07B58BC-D855-4B70-99FD-7469FAC32E50}" dt="2025-02-23T16:17:04.121" v="992" actId="478"/>
          <ac:graphicFrameMkLst>
            <pc:docMk/>
            <pc:sldMk cId="1536003140" sldId="312"/>
            <ac:graphicFrameMk id="4" creationId="{0CD4B6FA-E754-B881-A750-24AF1727CEBC}"/>
          </ac:graphicFrameMkLst>
        </pc:graphicFrameChg>
        <pc:graphicFrameChg chg="mod modGraphic">
          <ac:chgData name="Deepika Murali" userId="b690fbc1ac093ada" providerId="LiveId" clId="{F07B58BC-D855-4B70-99FD-7469FAC32E50}" dt="2025-02-23T16:18:28.900" v="1034" actId="20577"/>
          <ac:graphicFrameMkLst>
            <pc:docMk/>
            <pc:sldMk cId="1536003140" sldId="312"/>
            <ac:graphicFrameMk id="7" creationId="{2D44F087-AECD-4129-7E93-9618535D4800}"/>
          </ac:graphicFrameMkLst>
        </pc:graphicFrameChg>
      </pc:sldChg>
      <pc:sldChg chg="addSp delSp modSp add del mod">
        <pc:chgData name="Deepika Murali" userId="b690fbc1ac093ada" providerId="LiveId" clId="{F07B58BC-D855-4B70-99FD-7469FAC32E50}" dt="2025-02-23T16:34:26.754" v="1068" actId="20577"/>
        <pc:sldMkLst>
          <pc:docMk/>
          <pc:sldMk cId="371047433" sldId="313"/>
        </pc:sldMkLst>
        <pc:spChg chg="mod">
          <ac:chgData name="Deepika Murali" userId="b690fbc1ac093ada" providerId="LiveId" clId="{F07B58BC-D855-4B70-99FD-7469FAC32E50}" dt="2025-02-23T16:34:26.754" v="1068" actId="20577"/>
          <ac:spMkLst>
            <pc:docMk/>
            <pc:sldMk cId="371047433" sldId="313"/>
            <ac:spMk id="3" creationId="{EE0142F3-4EA4-70D2-D3F1-DC086E727C96}"/>
          </ac:spMkLst>
        </pc:spChg>
        <pc:graphicFrameChg chg="add mod">
          <ac:chgData name="Deepika Murali" userId="b690fbc1ac093ada" providerId="LiveId" clId="{F07B58BC-D855-4B70-99FD-7469FAC32E50}" dt="2025-02-23T16:34:13.940" v="1041" actId="1076"/>
          <ac:graphicFrameMkLst>
            <pc:docMk/>
            <pc:sldMk cId="371047433" sldId="313"/>
            <ac:graphicFrameMk id="2" creationId="{1E4C9A3A-D5EB-28F4-77EC-AAA4268B6B30}"/>
          </ac:graphicFrameMkLst>
        </pc:graphicFrameChg>
        <pc:graphicFrameChg chg="del">
          <ac:chgData name="Deepika Murali" userId="b690fbc1ac093ada" providerId="LiveId" clId="{F07B58BC-D855-4B70-99FD-7469FAC32E50}" dt="2025-02-23T16:34:05.495" v="1038" actId="478"/>
          <ac:graphicFrameMkLst>
            <pc:docMk/>
            <pc:sldMk cId="371047433" sldId="313"/>
            <ac:graphicFrameMk id="8" creationId="{37F626FD-865A-7BC6-3BDA-F6460208D936}"/>
          </ac:graphicFrameMkLst>
        </pc:graphicFrameChg>
      </pc:sldChg>
      <pc:sldChg chg="addSp delSp modSp add mod">
        <pc:chgData name="Deepika Murali" userId="b690fbc1ac093ada" providerId="LiveId" clId="{F07B58BC-D855-4B70-99FD-7469FAC32E50}" dt="2025-02-23T16:37:30.905" v="1091" actId="20577"/>
        <pc:sldMkLst>
          <pc:docMk/>
          <pc:sldMk cId="1662569878" sldId="314"/>
        </pc:sldMkLst>
        <pc:spChg chg="mod">
          <ac:chgData name="Deepika Murali" userId="b690fbc1ac093ada" providerId="LiveId" clId="{F07B58BC-D855-4B70-99FD-7469FAC32E50}" dt="2025-02-23T16:34:49.237" v="1070"/>
          <ac:spMkLst>
            <pc:docMk/>
            <pc:sldMk cId="1662569878" sldId="314"/>
            <ac:spMk id="3" creationId="{A535A9DB-9839-9524-A39B-72CDA4CA473A}"/>
          </ac:spMkLst>
        </pc:spChg>
        <pc:graphicFrameChg chg="del">
          <ac:chgData name="Deepika Murali" userId="b690fbc1ac093ada" providerId="LiveId" clId="{F07B58BC-D855-4B70-99FD-7469FAC32E50}" dt="2025-02-23T16:34:54.080" v="1071" actId="478"/>
          <ac:graphicFrameMkLst>
            <pc:docMk/>
            <pc:sldMk cId="1662569878" sldId="314"/>
            <ac:graphicFrameMk id="2" creationId="{14FFC8F2-C2B1-1390-706B-C35AB0BB8691}"/>
          </ac:graphicFrameMkLst>
        </pc:graphicFrameChg>
        <pc:graphicFrameChg chg="add mod">
          <ac:chgData name="Deepika Murali" userId="b690fbc1ac093ada" providerId="LiveId" clId="{F07B58BC-D855-4B70-99FD-7469FAC32E50}" dt="2025-02-23T16:36:39.902" v="1074" actId="1076"/>
          <ac:graphicFrameMkLst>
            <pc:docMk/>
            <pc:sldMk cId="1662569878" sldId="314"/>
            <ac:graphicFrameMk id="4" creationId="{BBB9BA14-B93B-E17D-E7BF-1B443155AF8D}"/>
          </ac:graphicFrameMkLst>
        </pc:graphicFrameChg>
        <pc:graphicFrameChg chg="add mod modGraphic">
          <ac:chgData name="Deepika Murali" userId="b690fbc1ac093ada" providerId="LiveId" clId="{F07B58BC-D855-4B70-99FD-7469FAC32E50}" dt="2025-02-23T16:37:30.905" v="1091" actId="20577"/>
          <ac:graphicFrameMkLst>
            <pc:docMk/>
            <pc:sldMk cId="1662569878" sldId="314"/>
            <ac:graphicFrameMk id="5" creationId="{11E63676-328A-042C-46A7-899E878C18CE}"/>
          </ac:graphicFrameMkLst>
        </pc:graphicFrameChg>
      </pc:sldChg>
      <pc:sldChg chg="addSp delSp modSp new mod modClrScheme chgLayout">
        <pc:chgData name="Deepika Murali" userId="b690fbc1ac093ada" providerId="LiveId" clId="{F07B58BC-D855-4B70-99FD-7469FAC32E50}" dt="2025-02-23T16:44:14.290" v="1248" actId="1076"/>
        <pc:sldMkLst>
          <pc:docMk/>
          <pc:sldMk cId="805628935" sldId="315"/>
        </pc:sldMkLst>
        <pc:spChg chg="add del mod">
          <ac:chgData name="Deepika Murali" userId="b690fbc1ac093ada" providerId="LiveId" clId="{F07B58BC-D855-4B70-99FD-7469FAC32E50}" dt="2025-02-23T16:42:34.139" v="1161" actId="26606"/>
          <ac:spMkLst>
            <pc:docMk/>
            <pc:sldMk cId="805628935" sldId="315"/>
            <ac:spMk id="2" creationId="{1B5EC439-F005-C3E7-3604-BEEF38BC67AD}"/>
          </ac:spMkLst>
        </pc:spChg>
        <pc:spChg chg="mod">
          <ac:chgData name="Deepika Murali" userId="b690fbc1ac093ada" providerId="LiveId" clId="{F07B58BC-D855-4B70-99FD-7469FAC32E50}" dt="2025-02-23T16:44:14.290" v="1248" actId="1076"/>
          <ac:spMkLst>
            <pc:docMk/>
            <pc:sldMk cId="805628935" sldId="315"/>
            <ac:spMk id="3" creationId="{0492415C-0A56-5F42-F774-5ED66822F8C2}"/>
          </ac:spMkLst>
        </pc:spChg>
        <pc:spChg chg="add mod">
          <ac:chgData name="Deepika Murali" userId="b690fbc1ac093ada" providerId="LiveId" clId="{F07B58BC-D855-4B70-99FD-7469FAC32E50}" dt="2025-02-23T16:43:58.234" v="1246" actId="1076"/>
          <ac:spMkLst>
            <pc:docMk/>
            <pc:sldMk cId="805628935" sldId="315"/>
            <ac:spMk id="8" creationId="{AEF9DF77-F153-2CA3-00EA-642FDB12058C}"/>
          </ac:spMkLst>
        </pc:spChg>
        <pc:graphicFrameChg chg="add del mod">
          <ac:chgData name="Deepika Murali" userId="b690fbc1ac093ada" providerId="LiveId" clId="{F07B58BC-D855-4B70-99FD-7469FAC32E50}" dt="2025-02-23T16:41:36.053" v="1118" actId="21"/>
          <ac:graphicFrameMkLst>
            <pc:docMk/>
            <pc:sldMk cId="805628935" sldId="315"/>
            <ac:graphicFrameMk id="4" creationId="{E86CE062-A63E-D48F-BD26-AEFC50CC861D}"/>
          </ac:graphicFrameMkLst>
        </pc:graphicFrameChg>
        <pc:graphicFrameChg chg="add del mod">
          <ac:chgData name="Deepika Murali" userId="b690fbc1ac093ada" providerId="LiveId" clId="{F07B58BC-D855-4B70-99FD-7469FAC32E50}" dt="2025-02-23T16:42:18.839" v="1159" actId="26606"/>
          <ac:graphicFrameMkLst>
            <pc:docMk/>
            <pc:sldMk cId="805628935" sldId="315"/>
            <ac:graphicFrameMk id="5" creationId="{769E0497-40B0-2B0E-908D-9BFBC1FCA9BD}"/>
          </ac:graphicFrameMkLst>
        </pc:graphicFrameChg>
        <pc:graphicFrameChg chg="add mod">
          <ac:chgData name="Deepika Murali" userId="b690fbc1ac093ada" providerId="LiveId" clId="{F07B58BC-D855-4B70-99FD-7469FAC32E50}" dt="2025-02-23T16:44:10.856" v="1247" actId="1076"/>
          <ac:graphicFrameMkLst>
            <pc:docMk/>
            <pc:sldMk cId="805628935" sldId="315"/>
            <ac:graphicFrameMk id="6" creationId="{26E45A7B-0D01-27A5-9290-A5AF0B5A8429}"/>
          </ac:graphicFrameMkLst>
        </pc:graphicFrameChg>
        <pc:graphicFrameChg chg="add mod">
          <ac:chgData name="Deepika Murali" userId="b690fbc1ac093ada" providerId="LiveId" clId="{F07B58BC-D855-4B70-99FD-7469FAC32E50}" dt="2025-02-23T16:43:25.875" v="1240" actId="1076"/>
          <ac:graphicFrameMkLst>
            <pc:docMk/>
            <pc:sldMk cId="805628935" sldId="315"/>
            <ac:graphicFrameMk id="7" creationId="{E86CE062-A63E-D48F-BD26-AEFC50CC861D}"/>
          </ac:graphicFrameMkLst>
        </pc:graphicFrameChg>
      </pc:sldChg>
      <pc:sldChg chg="addSp delSp modSp add mod modClrScheme chgLayout">
        <pc:chgData name="Deepika Murali" userId="b690fbc1ac093ada" providerId="LiveId" clId="{F07B58BC-D855-4B70-99FD-7469FAC32E50}" dt="2025-02-23T17:04:55.758" v="1343"/>
        <pc:sldMkLst>
          <pc:docMk/>
          <pc:sldMk cId="2018048104" sldId="316"/>
        </pc:sldMkLst>
        <pc:spChg chg="del">
          <ac:chgData name="Deepika Murali" userId="b690fbc1ac093ada" providerId="LiveId" clId="{F07B58BC-D855-4B70-99FD-7469FAC32E50}" dt="2025-02-23T16:57:43.630" v="1251" actId="478"/>
          <ac:spMkLst>
            <pc:docMk/>
            <pc:sldMk cId="2018048104" sldId="316"/>
            <ac:spMk id="3" creationId="{97A0D9DA-2AE3-F9DB-65D3-8DDC2E1F50D9}"/>
          </ac:spMkLst>
        </pc:spChg>
        <pc:spChg chg="add del mod">
          <ac:chgData name="Deepika Murali" userId="b690fbc1ac093ada" providerId="LiveId" clId="{F07B58BC-D855-4B70-99FD-7469FAC32E50}" dt="2025-02-23T16:57:50.917" v="1253" actId="478"/>
          <ac:spMkLst>
            <pc:docMk/>
            <pc:sldMk cId="2018048104" sldId="316"/>
            <ac:spMk id="4" creationId="{310CBE4F-073E-62AB-E0C0-8CD80F91E7F6}"/>
          </ac:spMkLst>
        </pc:spChg>
        <pc:spChg chg="add mod">
          <ac:chgData name="Deepika Murali" userId="b690fbc1ac093ada" providerId="LiveId" clId="{F07B58BC-D855-4B70-99FD-7469FAC32E50}" dt="2025-02-23T17:00:41.687" v="1309" actId="21"/>
          <ac:spMkLst>
            <pc:docMk/>
            <pc:sldMk cId="2018048104" sldId="316"/>
            <ac:spMk id="5" creationId="{76456C8B-900A-9CA6-916C-E9DDF8D065DA}"/>
          </ac:spMkLst>
        </pc:spChg>
        <pc:spChg chg="del mod">
          <ac:chgData name="Deepika Murali" userId="b690fbc1ac093ada" providerId="LiveId" clId="{F07B58BC-D855-4B70-99FD-7469FAC32E50}" dt="2025-02-23T16:59:09.403" v="1280" actId="478"/>
          <ac:spMkLst>
            <pc:docMk/>
            <pc:sldMk cId="2018048104" sldId="316"/>
            <ac:spMk id="8" creationId="{018303B2-F320-F7CA-6A7B-1E72F930E8B2}"/>
          </ac:spMkLst>
        </pc:spChg>
        <pc:spChg chg="add mod">
          <ac:chgData name="Deepika Murali" userId="b690fbc1ac093ada" providerId="LiveId" clId="{F07B58BC-D855-4B70-99FD-7469FAC32E50}" dt="2025-02-23T17:04:22.107" v="1339" actId="1076"/>
          <ac:spMkLst>
            <pc:docMk/>
            <pc:sldMk cId="2018048104" sldId="316"/>
            <ac:spMk id="9" creationId="{71A62911-5F8C-8368-F21F-98A81DAAB3CB}"/>
          </ac:spMkLst>
        </pc:spChg>
        <pc:spChg chg="add mod">
          <ac:chgData name="Deepika Murali" userId="b690fbc1ac093ada" providerId="LiveId" clId="{F07B58BC-D855-4B70-99FD-7469FAC32E50}" dt="2025-02-23T17:04:55.758" v="1343"/>
          <ac:spMkLst>
            <pc:docMk/>
            <pc:sldMk cId="2018048104" sldId="316"/>
            <ac:spMk id="11" creationId="{2217ABD5-D768-CEDE-43B5-61D0615FA3CF}"/>
          </ac:spMkLst>
        </pc:spChg>
        <pc:graphicFrameChg chg="del">
          <ac:chgData name="Deepika Murali" userId="b690fbc1ac093ada" providerId="LiveId" clId="{F07B58BC-D855-4B70-99FD-7469FAC32E50}" dt="2025-02-23T16:57:40.723" v="1250" actId="478"/>
          <ac:graphicFrameMkLst>
            <pc:docMk/>
            <pc:sldMk cId="2018048104" sldId="316"/>
            <ac:graphicFrameMk id="6" creationId="{1836C47E-9AF7-9D4F-B144-C376EE71C5EE}"/>
          </ac:graphicFrameMkLst>
        </pc:graphicFrameChg>
        <pc:graphicFrameChg chg="del">
          <ac:chgData name="Deepika Murali" userId="b690fbc1ac093ada" providerId="LiveId" clId="{F07B58BC-D855-4B70-99FD-7469FAC32E50}" dt="2025-02-23T16:57:54.202" v="1254" actId="478"/>
          <ac:graphicFrameMkLst>
            <pc:docMk/>
            <pc:sldMk cId="2018048104" sldId="316"/>
            <ac:graphicFrameMk id="7" creationId="{33141D14-32AF-D5EC-16D2-9A81BECD747B}"/>
          </ac:graphicFrameMkLst>
        </pc:graphicFrameChg>
        <pc:graphicFrameChg chg="add mod">
          <ac:chgData name="Deepika Murali" userId="b690fbc1ac093ada" providerId="LiveId" clId="{F07B58BC-D855-4B70-99FD-7469FAC32E50}" dt="2025-02-23T17:04:31.608" v="1340" actId="1076"/>
          <ac:graphicFrameMkLst>
            <pc:docMk/>
            <pc:sldMk cId="2018048104" sldId="316"/>
            <ac:graphicFrameMk id="10" creationId="{88F35804-A15C-0D6B-D946-0C224379C49C}"/>
          </ac:graphicFrameMkLst>
        </pc:graphicFrameChg>
      </pc:sldChg>
      <pc:sldChg chg="modSp add mod ord">
        <pc:chgData name="Deepika Murali" userId="b690fbc1ac093ada" providerId="LiveId" clId="{F07B58BC-D855-4B70-99FD-7469FAC32E50}" dt="2025-02-23T17:43:23.490" v="1415" actId="20577"/>
        <pc:sldMkLst>
          <pc:docMk/>
          <pc:sldMk cId="3810618775" sldId="317"/>
        </pc:sldMkLst>
        <pc:spChg chg="mod">
          <ac:chgData name="Deepika Murali" userId="b690fbc1ac093ada" providerId="LiveId" clId="{F07B58BC-D855-4B70-99FD-7469FAC32E50}" dt="2025-02-23T17:43:23.490" v="1415" actId="20577"/>
          <ac:spMkLst>
            <pc:docMk/>
            <pc:sldMk cId="3810618775" sldId="317"/>
            <ac:spMk id="1878" creationId="{457948F7-73C0-7BED-D1A6-95E7E6FBFC7B}"/>
          </ac:spMkLst>
        </pc:spChg>
        <pc:spChg chg="mod">
          <ac:chgData name="Deepika Murali" userId="b690fbc1ac093ada" providerId="LiveId" clId="{F07B58BC-D855-4B70-99FD-7469FAC32E50}" dt="2025-02-23T17:43:00.552" v="1410" actId="20577"/>
          <ac:spMkLst>
            <pc:docMk/>
            <pc:sldMk cId="3810618775" sldId="317"/>
            <ac:spMk id="1879" creationId="{9B101A36-7EAE-9FBB-CA6E-95E72E9F4DC6}"/>
          </ac:spMkLst>
        </pc:spChg>
      </pc:sldChg>
      <pc:sldChg chg="modSp add mod">
        <pc:chgData name="Deepika Murali" userId="b690fbc1ac093ada" providerId="LiveId" clId="{F07B58BC-D855-4B70-99FD-7469FAC32E50}" dt="2025-02-23T17:46:14.104" v="1434" actId="20577"/>
        <pc:sldMkLst>
          <pc:docMk/>
          <pc:sldMk cId="1883904044" sldId="318"/>
        </pc:sldMkLst>
        <pc:spChg chg="mod">
          <ac:chgData name="Deepika Murali" userId="b690fbc1ac093ada" providerId="LiveId" clId="{F07B58BC-D855-4B70-99FD-7469FAC32E50}" dt="2025-02-23T17:46:14.104" v="1434" actId="20577"/>
          <ac:spMkLst>
            <pc:docMk/>
            <pc:sldMk cId="1883904044" sldId="318"/>
            <ac:spMk id="1878" creationId="{8339691F-D170-E9A9-5AC3-A4EC0EAC76A1}"/>
          </ac:spMkLst>
        </pc:spChg>
        <pc:spChg chg="mod">
          <ac:chgData name="Deepika Murali" userId="b690fbc1ac093ada" providerId="LiveId" clId="{F07B58BC-D855-4B70-99FD-7469FAC32E50}" dt="2025-02-23T17:43:40.899" v="1426" actId="20577"/>
          <ac:spMkLst>
            <pc:docMk/>
            <pc:sldMk cId="1883904044" sldId="318"/>
            <ac:spMk id="1879" creationId="{EED5D12A-442E-8645-E079-B561AD555B7A}"/>
          </ac:spMkLst>
        </pc:spChg>
      </pc:sldChg>
      <pc:sldChg chg="modSp add mod">
        <pc:chgData name="Deepika Murali" userId="b690fbc1ac093ada" providerId="LiveId" clId="{F07B58BC-D855-4B70-99FD-7469FAC32E50}" dt="2025-02-23T17:46:49.512" v="1454" actId="20577"/>
        <pc:sldMkLst>
          <pc:docMk/>
          <pc:sldMk cId="4034690324" sldId="319"/>
        </pc:sldMkLst>
        <pc:spChg chg="mod">
          <ac:chgData name="Deepika Murali" userId="b690fbc1ac093ada" providerId="LiveId" clId="{F07B58BC-D855-4B70-99FD-7469FAC32E50}" dt="2025-02-23T17:46:49.512" v="1454" actId="20577"/>
          <ac:spMkLst>
            <pc:docMk/>
            <pc:sldMk cId="4034690324" sldId="319"/>
            <ac:spMk id="1879" creationId="{48327360-D35B-8A19-405F-D6EAC6D961E8}"/>
          </ac:spMkLst>
        </pc:spChg>
      </pc:sldChg>
      <pc:sldMasterChg chg="delSldLayout">
        <pc:chgData name="Deepika Murali" userId="b690fbc1ac093ada" providerId="LiveId" clId="{F07B58BC-D855-4B70-99FD-7469FAC32E50}" dt="2025-02-23T17:41:36.111" v="1374" actId="2696"/>
        <pc:sldMasterMkLst>
          <pc:docMk/>
          <pc:sldMasterMk cId="0" sldId="2147483677"/>
        </pc:sldMasterMkLst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49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51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52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55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56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60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61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64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65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66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67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68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69"/>
          </pc:sldLayoutMkLst>
        </pc:sldLayoutChg>
        <pc:sldLayoutChg chg="del">
          <pc:chgData name="Deepika Murali" userId="b690fbc1ac093ada" providerId="LiveId" clId="{F07B58BC-D855-4B70-99FD-7469FAC32E50}" dt="2025-02-23T17:41:36.111" v="1374" actId="2696"/>
          <pc:sldLayoutMkLst>
            <pc:docMk/>
            <pc:sldMasterMk cId="0" sldId="2147483677"/>
            <pc:sldLayoutMk cId="0" sldId="2147483671"/>
          </pc:sldLayoutMkLst>
        </pc:sldLayoutChg>
      </pc:sldMasterChg>
      <pc:sldMasterChg chg="del delSldLayout">
        <pc:chgData name="Deepika Murali" userId="b690fbc1ac093ada" providerId="LiveId" clId="{F07B58BC-D855-4B70-99FD-7469FAC32E50}" dt="2025-02-23T17:41:46.509" v="1375" actId="2696"/>
        <pc:sldMasterMkLst>
          <pc:docMk/>
          <pc:sldMasterMk cId="0" sldId="2147483678"/>
        </pc:sldMasterMkLst>
        <pc:sldLayoutChg chg="del">
          <pc:chgData name="Deepika Murali" userId="b690fbc1ac093ada" providerId="LiveId" clId="{F07B58BC-D855-4B70-99FD-7469FAC32E50}" dt="2025-02-23T17:41:46.509" v="1375" actId="2696"/>
          <pc:sldLayoutMkLst>
            <pc:docMk/>
            <pc:sldMasterMk cId="0" sldId="2147483678"/>
            <pc:sldLayoutMk cId="0" sldId="2147483676"/>
          </pc:sldLayoutMkLst>
        </pc:sldLayoutChg>
      </pc:sldMasterChg>
    </pc:docChg>
  </pc:docChgLst>
  <pc:docChgLst>
    <pc:chgData name="Deepika Murali" userId="b690fbc1ac093ada" providerId="LiveId" clId="{96C70E9E-2C9C-4136-BF9D-937295AA3356}"/>
    <pc:docChg chg="undo custSel addSld delSld modSld">
      <pc:chgData name="Deepika Murali" userId="b690fbc1ac093ada" providerId="LiveId" clId="{96C70E9E-2C9C-4136-BF9D-937295AA3356}" dt="2025-02-01T18:17:31.997" v="123" actId="27918"/>
      <pc:docMkLst>
        <pc:docMk/>
      </pc:docMkLst>
      <pc:sldChg chg="addSp delSp modSp mod">
        <pc:chgData name="Deepika Murali" userId="b690fbc1ac093ada" providerId="LiveId" clId="{96C70E9E-2C9C-4136-BF9D-937295AA3356}" dt="2025-02-01T16:41:21.923" v="10" actId="403"/>
        <pc:sldMkLst>
          <pc:docMk/>
          <pc:sldMk cId="0" sldId="256"/>
        </pc:sldMkLst>
        <pc:spChg chg="mod">
          <ac:chgData name="Deepika Murali" userId="b690fbc1ac093ada" providerId="LiveId" clId="{96C70E9E-2C9C-4136-BF9D-937295AA3356}" dt="2025-02-01T16:41:21.923" v="10" actId="403"/>
          <ac:spMkLst>
            <pc:docMk/>
            <pc:sldMk cId="0" sldId="256"/>
            <ac:spMk id="1255" creationId="{00000000-0000-0000-0000-000000000000}"/>
          </ac:spMkLst>
        </pc:spChg>
      </pc:sldChg>
      <pc:sldChg chg="addSp delSp modSp add del mod">
        <pc:chgData name="Deepika Murali" userId="b690fbc1ac093ada" providerId="LiveId" clId="{96C70E9E-2C9C-4136-BF9D-937295AA3356}" dt="2025-02-01T17:21:47.948" v="41"/>
        <pc:sldMkLst>
          <pc:docMk/>
          <pc:sldMk cId="0" sldId="257"/>
        </pc:sldMkLst>
        <pc:spChg chg="mod">
          <ac:chgData name="Deepika Murali" userId="b690fbc1ac093ada" providerId="LiveId" clId="{96C70E9E-2C9C-4136-BF9D-937295AA3356}" dt="2025-02-01T17:21:45.273" v="39" actId="403"/>
          <ac:spMkLst>
            <pc:docMk/>
            <pc:sldMk cId="0" sldId="257"/>
            <ac:spMk id="1562" creationId="{00000000-0000-0000-0000-000000000000}"/>
          </ac:spMkLst>
        </pc:spChg>
      </pc:sldChg>
      <pc:sldChg chg="del">
        <pc:chgData name="Deepika Murali" userId="b690fbc1ac093ada" providerId="LiveId" clId="{96C70E9E-2C9C-4136-BF9D-937295AA3356}" dt="2025-02-01T18:13:58.054" v="100" actId="47"/>
        <pc:sldMkLst>
          <pc:docMk/>
          <pc:sldMk cId="0" sldId="258"/>
        </pc:sldMkLst>
      </pc:sldChg>
      <pc:sldChg chg="del">
        <pc:chgData name="Deepika Murali" userId="b690fbc1ac093ada" providerId="LiveId" clId="{96C70E9E-2C9C-4136-BF9D-937295AA3356}" dt="2025-02-01T18:13:55.464" v="99" actId="47"/>
        <pc:sldMkLst>
          <pc:docMk/>
          <pc:sldMk cId="0" sldId="259"/>
        </pc:sldMkLst>
      </pc:sldChg>
      <pc:sldChg chg="addSp modSp mod">
        <pc:chgData name="Deepika Murali" userId="b690fbc1ac093ada" providerId="LiveId" clId="{96C70E9E-2C9C-4136-BF9D-937295AA3356}" dt="2025-02-01T18:13:34.326" v="98"/>
        <pc:sldMkLst>
          <pc:docMk/>
          <pc:sldMk cId="0" sldId="260"/>
        </pc:sldMkLst>
        <pc:spChg chg="mod">
          <ac:chgData name="Deepika Murali" userId="b690fbc1ac093ada" providerId="LiveId" clId="{96C70E9E-2C9C-4136-BF9D-937295AA3356}" dt="2025-02-01T17:54:49.355" v="62"/>
          <ac:spMkLst>
            <pc:docMk/>
            <pc:sldMk cId="0" sldId="260"/>
            <ac:spMk id="1693" creationId="{00000000-0000-0000-0000-000000000000}"/>
          </ac:spMkLst>
        </pc:spChg>
      </pc:sldChg>
      <pc:sldChg chg="addSp delSp modSp add mod">
        <pc:chgData name="Deepika Murali" userId="b690fbc1ac093ada" providerId="LiveId" clId="{96C70E9E-2C9C-4136-BF9D-937295AA3356}" dt="2025-02-01T17:51:17.503" v="61" actId="1076"/>
        <pc:sldMkLst>
          <pc:docMk/>
          <pc:sldMk cId="884831874" sldId="302"/>
        </pc:sldMkLst>
        <pc:spChg chg="add mod">
          <ac:chgData name="Deepika Murali" userId="b690fbc1ac093ada" providerId="LiveId" clId="{96C70E9E-2C9C-4136-BF9D-937295AA3356}" dt="2025-02-01T17:51:17.503" v="61" actId="1076"/>
          <ac:spMkLst>
            <pc:docMk/>
            <pc:sldMk cId="884831874" sldId="302"/>
            <ac:spMk id="2" creationId="{D46D474B-C818-34C2-97FA-9E26F37A1FFF}"/>
          </ac:spMkLst>
        </pc:spChg>
      </pc:sldChg>
      <pc:sldChg chg="add del">
        <pc:chgData name="Deepika Murali" userId="b690fbc1ac093ada" providerId="LiveId" clId="{96C70E9E-2C9C-4136-BF9D-937295AA3356}" dt="2025-02-01T18:15:25.183" v="104" actId="47"/>
        <pc:sldMkLst>
          <pc:docMk/>
          <pc:sldMk cId="1687265932" sldId="303"/>
        </pc:sldMkLst>
      </pc:sldChg>
      <pc:sldChg chg="add del">
        <pc:chgData name="Deepika Murali" userId="b690fbc1ac093ada" providerId="LiveId" clId="{96C70E9E-2C9C-4136-BF9D-937295AA3356}" dt="2025-02-01T17:41:02.511" v="47" actId="47"/>
        <pc:sldMkLst>
          <pc:docMk/>
          <pc:sldMk cId="2366170628" sldId="303"/>
        </pc:sldMkLst>
      </pc:sldChg>
      <pc:sldChg chg="add del">
        <pc:chgData name="Deepika Murali" userId="b690fbc1ac093ada" providerId="LiveId" clId="{96C70E9E-2C9C-4136-BF9D-937295AA3356}" dt="2025-02-01T18:15:27.032" v="105" actId="47"/>
        <pc:sldMkLst>
          <pc:docMk/>
          <pc:sldMk cId="1533658763" sldId="304"/>
        </pc:sldMkLst>
      </pc:sldChg>
      <pc:sldChg chg="add del">
        <pc:chgData name="Deepika Murali" userId="b690fbc1ac093ada" providerId="LiveId" clId="{96C70E9E-2C9C-4136-BF9D-937295AA3356}" dt="2025-02-01T17:41:00.775" v="46" actId="47"/>
        <pc:sldMkLst>
          <pc:docMk/>
          <pc:sldMk cId="1706935647" sldId="304"/>
        </pc:sldMkLst>
      </pc:sldChg>
      <pc:sldChg chg="addSp delSp modSp add mod">
        <pc:chgData name="Deepika Murali" userId="b690fbc1ac093ada" providerId="LiveId" clId="{96C70E9E-2C9C-4136-BF9D-937295AA3356}" dt="2025-02-01T18:17:31.997" v="123" actId="27918"/>
        <pc:sldMkLst>
          <pc:docMk/>
          <pc:sldMk cId="1853966639" sldId="305"/>
        </pc:sldMkLst>
        <pc:spChg chg="mod">
          <ac:chgData name="Deepika Murali" userId="b690fbc1ac093ada" providerId="LiveId" clId="{96C70E9E-2C9C-4136-BF9D-937295AA3356}" dt="2025-02-01T18:15:45.893" v="111" actId="14100"/>
          <ac:spMkLst>
            <pc:docMk/>
            <pc:sldMk cId="1853966639" sldId="305"/>
            <ac:spMk id="1693" creationId="{75BB275E-830B-3049-8980-4E48C50DCB2F}"/>
          </ac:spMkLst>
        </pc:spChg>
      </pc:sldChg>
      <pc:sldMasterChg chg="addSldLayout delSldLayout">
        <pc:chgData name="Deepika Murali" userId="b690fbc1ac093ada" providerId="LiveId" clId="{96C70E9E-2C9C-4136-BF9D-937295AA3356}" dt="2025-02-01T18:13:58.054" v="100" actId="47"/>
        <pc:sldMasterMkLst>
          <pc:docMk/>
          <pc:sldMasterMk cId="0" sldId="2147483677"/>
        </pc:sldMasterMkLst>
        <pc:sldLayoutChg chg="add del">
          <pc:chgData name="Deepika Murali" userId="b690fbc1ac093ada" providerId="LiveId" clId="{96C70E9E-2C9C-4136-BF9D-937295AA3356}" dt="2025-02-01T16:42:21.890" v="12" actId="47"/>
          <pc:sldLayoutMkLst>
            <pc:docMk/>
            <pc:sldMasterMk cId="0" sldId="2147483677"/>
            <pc:sldLayoutMk cId="0" sldId="2147483653"/>
          </pc:sldLayoutMkLst>
        </pc:sldLayoutChg>
        <pc:sldLayoutChg chg="del">
          <pc:chgData name="Deepika Murali" userId="b690fbc1ac093ada" providerId="LiveId" clId="{96C70E9E-2C9C-4136-BF9D-937295AA3356}" dt="2025-02-01T18:13:58.054" v="100" actId="47"/>
          <pc:sldLayoutMkLst>
            <pc:docMk/>
            <pc:sldMasterMk cId="0" sldId="2147483677"/>
            <pc:sldLayoutMk cId="0" sldId="214748366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Employee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Sales</c:v>
                </c:pt>
                <c:pt idx="1">
                  <c:v>HR</c:v>
                </c:pt>
                <c:pt idx="2">
                  <c:v>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338</c:v>
                </c:pt>
                <c:pt idx="1">
                  <c:v>323</c:v>
                </c:pt>
                <c:pt idx="2">
                  <c:v>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90-4997-BFA7-E18BCC2C027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IN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ptos Narrow" panose="02110004020202020204"/>
              </a:rPr>
              <a:t>Experience Distribution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Sheet10!$B$1</c:f>
              <c:strCache>
                <c:ptCount val="1"/>
                <c:pt idx="0">
                  <c:v>Employee_Count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Sheet10!$A$2:$A$20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numCache>
            </c:numRef>
          </c:cat>
          <c:val>
            <c:numRef>
              <c:f>Sheet10!$B$2:$B$20</c:f>
              <c:numCache>
                <c:formatCode>General</c:formatCode>
                <c:ptCount val="19"/>
                <c:pt idx="0">
                  <c:v>58</c:v>
                </c:pt>
                <c:pt idx="1">
                  <c:v>45</c:v>
                </c:pt>
                <c:pt idx="2">
                  <c:v>52</c:v>
                </c:pt>
                <c:pt idx="3">
                  <c:v>58</c:v>
                </c:pt>
                <c:pt idx="4">
                  <c:v>44</c:v>
                </c:pt>
                <c:pt idx="5">
                  <c:v>52</c:v>
                </c:pt>
                <c:pt idx="6">
                  <c:v>64</c:v>
                </c:pt>
                <c:pt idx="7">
                  <c:v>61</c:v>
                </c:pt>
                <c:pt idx="8">
                  <c:v>57</c:v>
                </c:pt>
                <c:pt idx="9">
                  <c:v>49</c:v>
                </c:pt>
                <c:pt idx="10">
                  <c:v>49</c:v>
                </c:pt>
                <c:pt idx="11">
                  <c:v>47</c:v>
                </c:pt>
                <c:pt idx="12">
                  <c:v>50</c:v>
                </c:pt>
                <c:pt idx="13">
                  <c:v>37</c:v>
                </c:pt>
                <c:pt idx="14">
                  <c:v>48</c:v>
                </c:pt>
                <c:pt idx="15">
                  <c:v>49</c:v>
                </c:pt>
                <c:pt idx="16">
                  <c:v>43</c:v>
                </c:pt>
                <c:pt idx="17">
                  <c:v>41</c:v>
                </c:pt>
                <c:pt idx="18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A6-470D-9913-417F70FAA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1541263"/>
        <c:axId val="2081548463"/>
      </c:lineChart>
      <c:catAx>
        <c:axId val="208154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Experience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548463"/>
        <c:crosses val="autoZero"/>
        <c:auto val="1"/>
        <c:lblAlgn val="ctr"/>
        <c:lblOffset val="100"/>
        <c:noMultiLvlLbl val="0"/>
      </c:catAx>
      <c:valAx>
        <c:axId val="208154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Employee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541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Sheet11!$B$1</c:f>
              <c:strCache>
                <c:ptCount val="1"/>
                <c:pt idx="0">
                  <c:v>New_Hires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Sheet11!$A$2:$A$4</c:f>
              <c:strCache>
                <c:ptCount val="3"/>
                <c:pt idx="0">
                  <c:v>HR</c:v>
                </c:pt>
                <c:pt idx="1">
                  <c:v>IT</c:v>
                </c:pt>
                <c:pt idx="2">
                  <c:v>Sales</c:v>
                </c:pt>
              </c:strCache>
            </c:strRef>
          </c:cat>
          <c:val>
            <c:numRef>
              <c:f>Sheet11!$B$2:$B$4</c:f>
              <c:numCache>
                <c:formatCode>General</c:formatCode>
                <c:ptCount val="3"/>
                <c:pt idx="0">
                  <c:v>28</c:v>
                </c:pt>
                <c:pt idx="1">
                  <c:v>29</c:v>
                </c:pt>
                <c:pt idx="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AD-4135-800D-0C1EB3B6C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21503"/>
        <c:axId val="78716223"/>
      </c:barChart>
      <c:catAx>
        <c:axId val="78721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16223"/>
        <c:crosses val="autoZero"/>
        <c:auto val="1"/>
        <c:lblAlgn val="ctr"/>
        <c:lblOffset val="100"/>
        <c:noMultiLvlLbl val="0"/>
      </c:catAx>
      <c:valAx>
        <c:axId val="78716223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New Hires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21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Sheet12!$B$1</c:f>
              <c:strCache>
                <c:ptCount val="1"/>
                <c:pt idx="0">
                  <c:v>Avg_Performance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Sheet12!$A$2:$A$21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Sheet12!$B$2:$B$21</c:f>
              <c:numCache>
                <c:formatCode>General</c:formatCode>
                <c:ptCount val="20"/>
                <c:pt idx="0">
                  <c:v>2.8329440857260599</c:v>
                </c:pt>
                <c:pt idx="1">
                  <c:v>3.0732625055334202</c:v>
                </c:pt>
                <c:pt idx="2">
                  <c:v>2.8415185412197399</c:v>
                </c:pt>
                <c:pt idx="3">
                  <c:v>2.7168910564637998</c:v>
                </c:pt>
                <c:pt idx="4">
                  <c:v>3.2238319449474799</c:v>
                </c:pt>
                <c:pt idx="5">
                  <c:v>2.9462917560527102</c:v>
                </c:pt>
                <c:pt idx="6">
                  <c:v>3.0843812250995999</c:v>
                </c:pt>
                <c:pt idx="7">
                  <c:v>2.88740121481288</c:v>
                </c:pt>
                <c:pt idx="8">
                  <c:v>2.79492556091424</c:v>
                </c:pt>
                <c:pt idx="9">
                  <c:v>2.87263192129442</c:v>
                </c:pt>
                <c:pt idx="10">
                  <c:v>2.9487763232783202</c:v>
                </c:pt>
                <c:pt idx="11">
                  <c:v>2.9716877172162399</c:v>
                </c:pt>
                <c:pt idx="12">
                  <c:v>2.8769721115537901</c:v>
                </c:pt>
                <c:pt idx="13">
                  <c:v>2.6933886077312401</c:v>
                </c:pt>
                <c:pt idx="14">
                  <c:v>2.8870766932270899</c:v>
                </c:pt>
                <c:pt idx="15">
                  <c:v>3.0173184811773299</c:v>
                </c:pt>
                <c:pt idx="16">
                  <c:v>2.8062633188177499</c:v>
                </c:pt>
                <c:pt idx="17">
                  <c:v>2.8277621222427398</c:v>
                </c:pt>
                <c:pt idx="18">
                  <c:v>2.8240762440434302</c:v>
                </c:pt>
                <c:pt idx="19">
                  <c:v>3.08950863213812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BC-4217-8852-0016164E2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181407"/>
        <c:axId val="2089180927"/>
      </c:lineChart>
      <c:catAx>
        <c:axId val="2089181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Experience</a:t>
                </a:r>
              </a:p>
            </c:rich>
          </c:tx>
          <c:layout>
            <c:manualLayout>
              <c:xMode val="edge"/>
              <c:yMode val="edge"/>
              <c:x val="0.45613757655293091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180927"/>
        <c:crosses val="autoZero"/>
        <c:auto val="1"/>
        <c:lblAlgn val="ctr"/>
        <c:lblOffset val="100"/>
        <c:noMultiLvlLbl val="0"/>
      </c:catAx>
      <c:valAx>
        <c:axId val="208918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Average Performance</a:t>
                </a:r>
              </a:p>
            </c:rich>
          </c:tx>
          <c:layout>
            <c:manualLayout>
              <c:xMode val="edge"/>
              <c:yMode val="edge"/>
              <c:x val="8.3333333333333332E-3"/>
              <c:y val="0.211948089822105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181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Sheet13!$B$1</c:f>
              <c:strCache>
                <c:ptCount val="1"/>
                <c:pt idx="0">
                  <c:v>Turnover_Count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Sheet13!$A$2:$A$4</c:f>
              <c:strCache>
                <c:ptCount val="3"/>
                <c:pt idx="0">
                  <c:v>Sales</c:v>
                </c:pt>
                <c:pt idx="1">
                  <c:v>HR</c:v>
                </c:pt>
                <c:pt idx="2">
                  <c:v>IT</c:v>
                </c:pt>
              </c:strCache>
            </c:strRef>
          </c:cat>
          <c:val>
            <c:numRef>
              <c:f>Sheet13!$B$2:$B$4</c:f>
              <c:numCache>
                <c:formatCode>General</c:formatCode>
                <c:ptCount val="3"/>
                <c:pt idx="0">
                  <c:v>165</c:v>
                </c:pt>
                <c:pt idx="1">
                  <c:v>166</c:v>
                </c:pt>
                <c:pt idx="2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C-41B8-96A7-7DE2C924C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544559"/>
        <c:axId val="33542639"/>
      </c:barChart>
      <c:catAx>
        <c:axId val="335445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Department</a:t>
                </a:r>
              </a:p>
            </c:rich>
          </c:tx>
          <c:layout>
            <c:manualLayout>
              <c:xMode val="edge"/>
              <c:yMode val="edge"/>
              <c:x val="0.46495713035870517"/>
              <c:y val="0.929606299212598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42639"/>
        <c:crosses val="autoZero"/>
        <c:auto val="1"/>
        <c:lblAlgn val="ctr"/>
        <c:lblOffset val="100"/>
        <c:noMultiLvlLbl val="0"/>
      </c:catAx>
      <c:valAx>
        <c:axId val="33542639"/>
        <c:scaling>
          <c:orientation val="minMax"/>
          <c:min val="16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Turnover rate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0.352665864683581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44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</c:f>
              <c:strCache>
                <c:ptCount val="1"/>
                <c:pt idx="0">
                  <c:v>Total_Employees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5A-420D-A42F-11ACC8ACA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5A-420D-A42F-11ACC8ACA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5A-420D-A42F-11ACC8ACAF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Sheet6!$A$2:$A$4</c:f>
              <c:strCache>
                <c:ptCount val="3"/>
                <c:pt idx="0">
                  <c:v>Other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Sheet6!$B$2:$B$4</c:f>
              <c:numCache>
                <c:formatCode>General</c:formatCode>
                <c:ptCount val="3"/>
                <c:pt idx="0">
                  <c:v>340</c:v>
                </c:pt>
                <c:pt idx="1">
                  <c:v>328</c:v>
                </c:pt>
                <c:pt idx="2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5A-420D-A42F-11ACC8ACAF8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Total_Employee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Sheet7!$A$2:$A$7</c:f>
              <c:strCache>
                <c:ptCount val="6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  <c:pt idx="5">
                  <c:v>Unknown</c:v>
                </c:pt>
              </c:strCache>
            </c:strRef>
          </c:cat>
          <c:val>
            <c:numRef>
              <c:f>Sheet7!$B$2:$B$7</c:f>
              <c:numCache>
                <c:formatCode>General</c:formatCode>
                <c:ptCount val="6"/>
                <c:pt idx="0">
                  <c:v>234</c:v>
                </c:pt>
                <c:pt idx="1">
                  <c:v>206</c:v>
                </c:pt>
                <c:pt idx="2">
                  <c:v>189</c:v>
                </c:pt>
                <c:pt idx="3">
                  <c:v>195</c:v>
                </c:pt>
                <c:pt idx="4">
                  <c:v>130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5E-4E31-93C9-B2BF23514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1615007"/>
        <c:axId val="1871627007"/>
      </c:barChart>
      <c:catAx>
        <c:axId val="187161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627007"/>
        <c:crosses val="autoZero"/>
        <c:auto val="1"/>
        <c:lblAlgn val="ctr"/>
        <c:lblOffset val="100"/>
        <c:noMultiLvlLbl val="0"/>
      </c:catAx>
      <c:valAx>
        <c:axId val="187162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615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Employees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0D-4025-87D3-A5B56AE04D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0D-4025-87D3-A5B56AE04D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0D-4025-87D3-A5B56AE04D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Los Angeles</c:v>
                </c:pt>
                <c:pt idx="1">
                  <c:v>Chicago</c:v>
                </c:pt>
                <c:pt idx="2">
                  <c:v>New York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332</c:v>
                </c:pt>
                <c:pt idx="1">
                  <c:v>333</c:v>
                </c:pt>
                <c:pt idx="2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5-45BE-8A89-67BF95B0394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85420637796024"/>
          <c:y val="0.42036362474321592"/>
          <c:w val="0.38175260080688433"/>
          <c:h val="0.299519241418955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Salary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AvgSalary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Sheet2!$A$2:$A$4</c:f>
              <c:strCache>
                <c:ptCount val="3"/>
                <c:pt idx="0">
                  <c:v>Sales</c:v>
                </c:pt>
                <c:pt idx="1">
                  <c:v>HR</c:v>
                </c:pt>
                <c:pt idx="2">
                  <c:v>IT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5804.0887570000004</c:v>
                </c:pt>
                <c:pt idx="1">
                  <c:v>5982.3962840000004</c:v>
                </c:pt>
                <c:pt idx="2">
                  <c:v>5968.3716809999996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F-44BA-958A-9CAB3400F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81540783"/>
        <c:axId val="208155278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Sheet2!$C$1</c15:sqref>
                        </c15:formulaRef>
                      </c:ext>
                    </c:extLst>
                    <c:strCache>
                      <c:ptCount val="1"/>
                      <c:pt idx="0">
                        <c:v>Minimum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Sheet2!$A$2:$A$4</c15:sqref>
                        </c15:formulaRef>
                      </c:ext>
                    </c:extLst>
                    <c:strCache>
                      <c:ptCount val="3"/>
                      <c:pt idx="0">
                        <c:v>Sales</c:v>
                      </c:pt>
                      <c:pt idx="1">
                        <c:v>HR</c:v>
                      </c:pt>
                      <c:pt idx="2">
                        <c:v>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2015</c:v>
                      </c:pt>
                      <c:pt idx="1">
                        <c:v>2041</c:v>
                      </c:pt>
                      <c:pt idx="2">
                        <c:v>2016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5BF-44BA-958A-9CAB3400F411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Sheet2!$D$1</c15:sqref>
                        </c15:formulaRef>
                      </c:ext>
                    </c:extLst>
                    <c:strCache>
                      <c:ptCount val="1"/>
                      <c:pt idx="0">
                        <c:v>Maximum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Sheet2!$A$2:$A$4</c15:sqref>
                        </c15:formulaRef>
                      </c:ext>
                    </c:extLst>
                    <c:strCache>
                      <c:ptCount val="3"/>
                      <c:pt idx="0">
                        <c:v>Sales</c:v>
                      </c:pt>
                      <c:pt idx="1">
                        <c:v>HR</c:v>
                      </c:pt>
                      <c:pt idx="2">
                        <c:v>IT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Sheet2!$D$2:$D$4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9963</c:v>
                      </c:pt>
                      <c:pt idx="1">
                        <c:v>9993</c:v>
                      </c:pt>
                      <c:pt idx="2">
                        <c:v>9988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5BF-44BA-958A-9CAB3400F411}"/>
                  </c:ext>
                </c:extLst>
              </c15:ser>
            </c15:filteredBarSeries>
          </c:ext>
        </c:extLst>
      </c:barChart>
      <c:catAx>
        <c:axId val="2081540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552783"/>
        <c:crosses val="autoZero"/>
        <c:auto val="1"/>
        <c:lblAlgn val="ctr"/>
        <c:lblOffset val="100"/>
        <c:noMultiLvlLbl val="0"/>
      </c:catAx>
      <c:valAx>
        <c:axId val="208155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54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Average_Salary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Sheet4!$A$2:$A$4</c:f>
              <c:strCache>
                <c:ptCount val="3"/>
                <c:pt idx="0">
                  <c:v>Chicago</c:v>
                </c:pt>
                <c:pt idx="1">
                  <c:v>Los Angeles</c:v>
                </c:pt>
                <c:pt idx="2">
                  <c:v>New York</c:v>
                </c:pt>
              </c:strCache>
            </c:strRef>
          </c:cat>
          <c:val>
            <c:numRef>
              <c:f>Sheet4!$B$2:$B$4</c:f>
              <c:numCache>
                <c:formatCode>General</c:formatCode>
                <c:ptCount val="3"/>
                <c:pt idx="0">
                  <c:v>5752.4504500000003</c:v>
                </c:pt>
                <c:pt idx="1">
                  <c:v>6006.1820889999999</c:v>
                </c:pt>
                <c:pt idx="2">
                  <c:v>5993.1837340000002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1-4D39-A3B4-14021C45D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2725583"/>
        <c:axId val="1982713583"/>
      </c:barChart>
      <c:catAx>
        <c:axId val="198272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713583"/>
        <c:crosses val="autoZero"/>
        <c:auto val="1"/>
        <c:lblAlgn val="ctr"/>
        <c:lblOffset val="100"/>
        <c:noMultiLvlLbl val="0"/>
      </c:catAx>
      <c:valAx>
        <c:axId val="198271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72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Sheet9!$A$2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Sheet9!$B$1</c:f>
              <c:strCache>
                <c:ptCount val="1"/>
                <c:pt idx="0">
                  <c:v>Average_Salary</c:v>
                </c:pt>
              </c:strCache>
            </c:strRef>
          </c:cat>
          <c:val>
            <c:numRef>
              <c:f>Sheet9!$B$2</c:f>
              <c:numCache>
                <c:formatCode>General</c:formatCode>
                <c:ptCount val="1"/>
                <c:pt idx="0">
                  <c:v>5871.3794109999999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9-4083-90F6-EF514A547ECE}"/>
            </c:ext>
          </c:extLst>
        </c:ser>
        <c:ser>
          <c:idx val="1"/>
          <c:order val="1"/>
          <c:tx>
            <c:strRef>
              <c:f>Sheet9!$A$3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Sheet9!$B$1</c:f>
              <c:strCache>
                <c:ptCount val="1"/>
                <c:pt idx="0">
                  <c:v>Average_Salary</c:v>
                </c:pt>
              </c:strCache>
            </c:strRef>
          </c:cat>
          <c:val>
            <c:numRef>
              <c:f>Sheet9!$B$3</c:f>
              <c:numCache>
                <c:formatCode>General</c:formatCode>
                <c:ptCount val="1"/>
                <c:pt idx="0">
                  <c:v>6090.8628040000003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29-4083-90F6-EF514A547ECE}"/>
            </c:ext>
          </c:extLst>
        </c:ser>
        <c:ser>
          <c:idx val="2"/>
          <c:order val="2"/>
          <c:tx>
            <c:strRef>
              <c:f>Sheet9!$A$4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Sheet9!$B$1</c:f>
              <c:strCache>
                <c:ptCount val="1"/>
                <c:pt idx="0">
                  <c:v>Average_Salary</c:v>
                </c:pt>
              </c:strCache>
            </c:strRef>
          </c:cat>
          <c:val>
            <c:numRef>
              <c:f>Sheet9!$B$4</c:f>
              <c:numCache>
                <c:formatCode>General</c:formatCode>
                <c:ptCount val="1"/>
                <c:pt idx="0">
                  <c:v>5793.078313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29-4083-90F6-EF514A547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1555663"/>
        <c:axId val="2081547023"/>
      </c:barChart>
      <c:catAx>
        <c:axId val="20815556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547023"/>
        <c:crosses val="autoZero"/>
        <c:auto val="1"/>
        <c:lblAlgn val="ctr"/>
        <c:lblOffset val="100"/>
        <c:noMultiLvlLbl val="0"/>
      </c:catAx>
      <c:valAx>
        <c:axId val="208154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555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Average_Salary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Sheet8!$A$2:$A$12</c:f>
              <c:numCache>
                <c:formatCode>General</c:formatCode>
                <c:ptCount val="11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</c:numCache>
            </c:numRef>
          </c:cat>
          <c:val>
            <c:numRef>
              <c:f>Sheet8!$B$2:$B$12</c:f>
              <c:numCache>
                <c:formatCode>General</c:formatCode>
                <c:ptCount val="11"/>
                <c:pt idx="0">
                  <c:v>6226.75</c:v>
                </c:pt>
                <c:pt idx="1">
                  <c:v>5470.3181809999996</c:v>
                </c:pt>
                <c:pt idx="2">
                  <c:v>5864.0636359999999</c:v>
                </c:pt>
                <c:pt idx="3">
                  <c:v>6153.5909089999996</c:v>
                </c:pt>
                <c:pt idx="4">
                  <c:v>5973.61</c:v>
                </c:pt>
                <c:pt idx="5">
                  <c:v>6151.7916660000001</c:v>
                </c:pt>
                <c:pt idx="6">
                  <c:v>5748.5</c:v>
                </c:pt>
                <c:pt idx="7">
                  <c:v>5807.6806720000004</c:v>
                </c:pt>
                <c:pt idx="8">
                  <c:v>5981.280487</c:v>
                </c:pt>
                <c:pt idx="9">
                  <c:v>5750.7706420000004</c:v>
                </c:pt>
                <c:pt idx="10">
                  <c:v>6378.9090900000001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58-42BA-9015-0AD230316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1546543"/>
        <c:axId val="2081544623"/>
      </c:lineChart>
      <c:catAx>
        <c:axId val="2081546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Years</a:t>
                </a:r>
              </a:p>
            </c:rich>
          </c:tx>
          <c:layout>
            <c:manualLayout>
              <c:xMode val="edge"/>
              <c:yMode val="edge"/>
              <c:x val="0.45107615487300085"/>
              <c:y val="0.933059498442500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544623"/>
        <c:crosses val="autoZero"/>
        <c:auto val="1"/>
        <c:lblAlgn val="ctr"/>
        <c:lblOffset val="100"/>
        <c:noMultiLvlLbl val="0"/>
      </c:catAx>
      <c:valAx>
        <c:axId val="2081544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Average Salary</a:t>
                </a:r>
              </a:p>
            </c:rich>
          </c:tx>
          <c:layout>
            <c:manualLayout>
              <c:xMode val="edge"/>
              <c:yMode val="edge"/>
              <c:x val="0"/>
              <c:y val="0.250490355948864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54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592B2-1CAA-448E-8BAD-F027D183736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E3F300-16D1-4D48-9454-9ACC39E397F8}">
      <dgm:prSet/>
      <dgm:spPr/>
      <dgm:t>
        <a:bodyPr/>
        <a:lstStyle/>
        <a:p>
          <a:r>
            <a:rPr lang="en-US" b="1" i="0"/>
            <a:t>Objective:</a:t>
          </a:r>
          <a:endParaRPr lang="en-US"/>
        </a:p>
      </dgm:t>
    </dgm:pt>
    <dgm:pt modelId="{32F2E75F-B183-4557-A06C-24962FC3C26B}" type="parTrans" cxnId="{C87C104A-AE5A-4451-B30A-4A720EB064F5}">
      <dgm:prSet/>
      <dgm:spPr/>
      <dgm:t>
        <a:bodyPr/>
        <a:lstStyle/>
        <a:p>
          <a:endParaRPr lang="en-US"/>
        </a:p>
      </dgm:t>
    </dgm:pt>
    <dgm:pt modelId="{98F659F2-DA84-4886-AD9F-FD1B4CAF5FFB}" type="sibTrans" cxnId="{C87C104A-AE5A-4451-B30A-4A720EB064F5}">
      <dgm:prSet/>
      <dgm:spPr/>
      <dgm:t>
        <a:bodyPr/>
        <a:lstStyle/>
        <a:p>
          <a:endParaRPr lang="en-US"/>
        </a:p>
      </dgm:t>
    </dgm:pt>
    <dgm:pt modelId="{46CCA64C-EEC5-4D46-9EB5-18CAD5964B25}">
      <dgm:prSet/>
      <dgm:spPr/>
      <dgm:t>
        <a:bodyPr/>
        <a:lstStyle/>
        <a:p>
          <a:r>
            <a:rPr lang="en-US" b="0" i="0"/>
            <a:t>To analyze employee performance, salary trends, and workforce distribution.</a:t>
          </a:r>
          <a:endParaRPr lang="en-US"/>
        </a:p>
      </dgm:t>
    </dgm:pt>
    <dgm:pt modelId="{8FAFEB73-931E-4B5A-B7E1-FDA8B2AE2FDD}" type="parTrans" cxnId="{7476C7F0-09DD-4AA7-9C2F-4094106BE8B9}">
      <dgm:prSet/>
      <dgm:spPr/>
      <dgm:t>
        <a:bodyPr/>
        <a:lstStyle/>
        <a:p>
          <a:endParaRPr lang="en-US"/>
        </a:p>
      </dgm:t>
    </dgm:pt>
    <dgm:pt modelId="{375D2282-0029-4170-A2F6-723718513F94}" type="sibTrans" cxnId="{7476C7F0-09DD-4AA7-9C2F-4094106BE8B9}">
      <dgm:prSet/>
      <dgm:spPr/>
      <dgm:t>
        <a:bodyPr/>
        <a:lstStyle/>
        <a:p>
          <a:endParaRPr lang="en-US"/>
        </a:p>
      </dgm:t>
    </dgm:pt>
    <dgm:pt modelId="{A3B5A501-770D-43CF-BD00-347343E83E6F}">
      <dgm:prSet/>
      <dgm:spPr/>
      <dgm:t>
        <a:bodyPr/>
        <a:lstStyle/>
        <a:p>
          <a:r>
            <a:rPr lang="en-US" b="0" i="0"/>
            <a:t>To derive actionable insights that can inform business decisions.</a:t>
          </a:r>
          <a:endParaRPr lang="en-US"/>
        </a:p>
      </dgm:t>
    </dgm:pt>
    <dgm:pt modelId="{BC17401F-0D2B-4F8B-BC95-E5E955767DF3}" type="parTrans" cxnId="{9C01066D-B793-4B0A-9A1F-A0D0A66EF49A}">
      <dgm:prSet/>
      <dgm:spPr/>
      <dgm:t>
        <a:bodyPr/>
        <a:lstStyle/>
        <a:p>
          <a:endParaRPr lang="en-US"/>
        </a:p>
      </dgm:t>
    </dgm:pt>
    <dgm:pt modelId="{5E7C81DF-32AC-45C9-9613-173E0611A6E4}" type="sibTrans" cxnId="{9C01066D-B793-4B0A-9A1F-A0D0A66EF49A}">
      <dgm:prSet/>
      <dgm:spPr/>
      <dgm:t>
        <a:bodyPr/>
        <a:lstStyle/>
        <a:p>
          <a:endParaRPr lang="en-US"/>
        </a:p>
      </dgm:t>
    </dgm:pt>
    <dgm:pt modelId="{F560717A-E262-478B-806C-C9728CDCAF48}">
      <dgm:prSet/>
      <dgm:spPr/>
      <dgm:t>
        <a:bodyPr/>
        <a:lstStyle/>
        <a:p>
          <a:r>
            <a:rPr lang="en-US" b="1" i="0"/>
            <a:t>Tools Used:</a:t>
          </a:r>
          <a:endParaRPr lang="en-US"/>
        </a:p>
      </dgm:t>
    </dgm:pt>
    <dgm:pt modelId="{D3EFF3B3-B887-4877-B52A-F821B9E53A65}" type="parTrans" cxnId="{125FCB5F-DEB1-450F-98C7-E04876E5229E}">
      <dgm:prSet/>
      <dgm:spPr/>
      <dgm:t>
        <a:bodyPr/>
        <a:lstStyle/>
        <a:p>
          <a:endParaRPr lang="en-US"/>
        </a:p>
      </dgm:t>
    </dgm:pt>
    <dgm:pt modelId="{78B747EC-5E7C-4BDC-8868-5178A43BC377}" type="sibTrans" cxnId="{125FCB5F-DEB1-450F-98C7-E04876E5229E}">
      <dgm:prSet/>
      <dgm:spPr/>
      <dgm:t>
        <a:bodyPr/>
        <a:lstStyle/>
        <a:p>
          <a:endParaRPr lang="en-US"/>
        </a:p>
      </dgm:t>
    </dgm:pt>
    <dgm:pt modelId="{D131010C-5818-45C1-B256-79A783DE9AED}">
      <dgm:prSet/>
      <dgm:spPr/>
      <dgm:t>
        <a:bodyPr/>
        <a:lstStyle/>
        <a:p>
          <a:r>
            <a:rPr lang="en-US" b="0" i="0"/>
            <a:t>SQL for data extraction and transformation.</a:t>
          </a:r>
          <a:endParaRPr lang="en-US"/>
        </a:p>
      </dgm:t>
    </dgm:pt>
    <dgm:pt modelId="{C3E47E75-F030-4FF6-8C98-E66ED001951D}" type="parTrans" cxnId="{1C1E00CE-954F-45CB-8C3F-695BE52A172F}">
      <dgm:prSet/>
      <dgm:spPr/>
      <dgm:t>
        <a:bodyPr/>
        <a:lstStyle/>
        <a:p>
          <a:endParaRPr lang="en-US"/>
        </a:p>
      </dgm:t>
    </dgm:pt>
    <dgm:pt modelId="{DBAB63D3-14AD-41EC-9664-43BAFEAE2332}" type="sibTrans" cxnId="{1C1E00CE-954F-45CB-8C3F-695BE52A172F}">
      <dgm:prSet/>
      <dgm:spPr/>
      <dgm:t>
        <a:bodyPr/>
        <a:lstStyle/>
        <a:p>
          <a:endParaRPr lang="en-US"/>
        </a:p>
      </dgm:t>
    </dgm:pt>
    <dgm:pt modelId="{8CBA77CC-940D-4C13-AF64-81134DF14497}">
      <dgm:prSet/>
      <dgm:spPr/>
      <dgm:t>
        <a:bodyPr/>
        <a:lstStyle/>
        <a:p>
          <a:r>
            <a:rPr lang="en-US" b="0" i="0"/>
            <a:t>Power BI for data visualization and storytelling.</a:t>
          </a:r>
          <a:endParaRPr lang="en-US"/>
        </a:p>
      </dgm:t>
    </dgm:pt>
    <dgm:pt modelId="{DBAE21F3-2596-4690-8117-43EC96F92709}" type="parTrans" cxnId="{B97DD09F-19EE-4ACB-856A-795DE749539A}">
      <dgm:prSet/>
      <dgm:spPr/>
      <dgm:t>
        <a:bodyPr/>
        <a:lstStyle/>
        <a:p>
          <a:endParaRPr lang="en-US"/>
        </a:p>
      </dgm:t>
    </dgm:pt>
    <dgm:pt modelId="{3A16DF40-6F74-43AF-BB56-720F50F51F63}" type="sibTrans" cxnId="{B97DD09F-19EE-4ACB-856A-795DE749539A}">
      <dgm:prSet/>
      <dgm:spPr/>
      <dgm:t>
        <a:bodyPr/>
        <a:lstStyle/>
        <a:p>
          <a:endParaRPr lang="en-US"/>
        </a:p>
      </dgm:t>
    </dgm:pt>
    <dgm:pt modelId="{3A723F04-1484-4202-959B-77F818959AE5}" type="pres">
      <dgm:prSet presAssocID="{FE3592B2-1CAA-448E-8BAD-F027D183736F}" presName="linear" presStyleCnt="0">
        <dgm:presLayoutVars>
          <dgm:dir/>
          <dgm:animLvl val="lvl"/>
          <dgm:resizeHandles val="exact"/>
        </dgm:presLayoutVars>
      </dgm:prSet>
      <dgm:spPr/>
    </dgm:pt>
    <dgm:pt modelId="{E2B9D844-BD28-4ACB-A5CE-C55F753B1927}" type="pres">
      <dgm:prSet presAssocID="{B4E3F300-16D1-4D48-9454-9ACC39E397F8}" presName="parentLin" presStyleCnt="0"/>
      <dgm:spPr/>
    </dgm:pt>
    <dgm:pt modelId="{4939F66D-91A5-46D5-9E4D-1C93A824B76F}" type="pres">
      <dgm:prSet presAssocID="{B4E3F300-16D1-4D48-9454-9ACC39E397F8}" presName="parentLeftMargin" presStyleLbl="node1" presStyleIdx="0" presStyleCnt="2"/>
      <dgm:spPr/>
    </dgm:pt>
    <dgm:pt modelId="{5D4A873B-F9F2-473F-B134-FB158CB80E4F}" type="pres">
      <dgm:prSet presAssocID="{B4E3F300-16D1-4D48-9454-9ACC39E397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E95D4B-2FF4-4F06-A490-BB5F931FC3BC}" type="pres">
      <dgm:prSet presAssocID="{B4E3F300-16D1-4D48-9454-9ACC39E397F8}" presName="negativeSpace" presStyleCnt="0"/>
      <dgm:spPr/>
    </dgm:pt>
    <dgm:pt modelId="{26507252-D155-4A19-AA10-74E2A22BEC07}" type="pres">
      <dgm:prSet presAssocID="{B4E3F300-16D1-4D48-9454-9ACC39E397F8}" presName="childText" presStyleLbl="conFgAcc1" presStyleIdx="0" presStyleCnt="2">
        <dgm:presLayoutVars>
          <dgm:bulletEnabled val="1"/>
        </dgm:presLayoutVars>
      </dgm:prSet>
      <dgm:spPr/>
    </dgm:pt>
    <dgm:pt modelId="{044C4A03-575B-4996-A1B5-BD274D7E921B}" type="pres">
      <dgm:prSet presAssocID="{98F659F2-DA84-4886-AD9F-FD1B4CAF5FFB}" presName="spaceBetweenRectangles" presStyleCnt="0"/>
      <dgm:spPr/>
    </dgm:pt>
    <dgm:pt modelId="{0FFEBC6E-1D15-43A1-AB79-035C06FB38CB}" type="pres">
      <dgm:prSet presAssocID="{F560717A-E262-478B-806C-C9728CDCAF48}" presName="parentLin" presStyleCnt="0"/>
      <dgm:spPr/>
    </dgm:pt>
    <dgm:pt modelId="{50FB2A57-9EEA-4D31-A022-B018F684A2BC}" type="pres">
      <dgm:prSet presAssocID="{F560717A-E262-478B-806C-C9728CDCAF48}" presName="parentLeftMargin" presStyleLbl="node1" presStyleIdx="0" presStyleCnt="2"/>
      <dgm:spPr/>
    </dgm:pt>
    <dgm:pt modelId="{88FD0625-4760-4943-8162-04FF555BE2D8}" type="pres">
      <dgm:prSet presAssocID="{F560717A-E262-478B-806C-C9728CDCAF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E45449-5F10-481B-B521-222AAE91266E}" type="pres">
      <dgm:prSet presAssocID="{F560717A-E262-478B-806C-C9728CDCAF48}" presName="negativeSpace" presStyleCnt="0"/>
      <dgm:spPr/>
    </dgm:pt>
    <dgm:pt modelId="{B8178403-BC08-4996-8BB4-ED9D911FFB71}" type="pres">
      <dgm:prSet presAssocID="{F560717A-E262-478B-806C-C9728CDCAF4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25FCB5F-DEB1-450F-98C7-E04876E5229E}" srcId="{FE3592B2-1CAA-448E-8BAD-F027D183736F}" destId="{F560717A-E262-478B-806C-C9728CDCAF48}" srcOrd="1" destOrd="0" parTransId="{D3EFF3B3-B887-4877-B52A-F821B9E53A65}" sibTransId="{78B747EC-5E7C-4BDC-8868-5178A43BC377}"/>
    <dgm:cxn modelId="{C87C104A-AE5A-4451-B30A-4A720EB064F5}" srcId="{FE3592B2-1CAA-448E-8BAD-F027D183736F}" destId="{B4E3F300-16D1-4D48-9454-9ACC39E397F8}" srcOrd="0" destOrd="0" parTransId="{32F2E75F-B183-4557-A06C-24962FC3C26B}" sibTransId="{98F659F2-DA84-4886-AD9F-FD1B4CAF5FFB}"/>
    <dgm:cxn modelId="{9C01066D-B793-4B0A-9A1F-A0D0A66EF49A}" srcId="{B4E3F300-16D1-4D48-9454-9ACC39E397F8}" destId="{A3B5A501-770D-43CF-BD00-347343E83E6F}" srcOrd="1" destOrd="0" parTransId="{BC17401F-0D2B-4F8B-BC95-E5E955767DF3}" sibTransId="{5E7C81DF-32AC-45C9-9613-173E0611A6E4}"/>
    <dgm:cxn modelId="{32C6AB54-C4A2-4BB6-AA57-557868B36C74}" type="presOf" srcId="{D131010C-5818-45C1-B256-79A783DE9AED}" destId="{B8178403-BC08-4996-8BB4-ED9D911FFB71}" srcOrd="0" destOrd="0" presId="urn:microsoft.com/office/officeart/2005/8/layout/list1"/>
    <dgm:cxn modelId="{3ABAD57B-DF35-4686-98B1-41DD5380456F}" type="presOf" srcId="{F560717A-E262-478B-806C-C9728CDCAF48}" destId="{50FB2A57-9EEA-4D31-A022-B018F684A2BC}" srcOrd="0" destOrd="0" presId="urn:microsoft.com/office/officeart/2005/8/layout/list1"/>
    <dgm:cxn modelId="{7C511789-3D56-4CD7-A860-58B8E5454401}" type="presOf" srcId="{F560717A-E262-478B-806C-C9728CDCAF48}" destId="{88FD0625-4760-4943-8162-04FF555BE2D8}" srcOrd="1" destOrd="0" presId="urn:microsoft.com/office/officeart/2005/8/layout/list1"/>
    <dgm:cxn modelId="{3A07369B-04BE-436E-8BA3-942BAE5F7958}" type="presOf" srcId="{8CBA77CC-940D-4C13-AF64-81134DF14497}" destId="{B8178403-BC08-4996-8BB4-ED9D911FFB71}" srcOrd="0" destOrd="1" presId="urn:microsoft.com/office/officeart/2005/8/layout/list1"/>
    <dgm:cxn modelId="{B97DD09F-19EE-4ACB-856A-795DE749539A}" srcId="{F560717A-E262-478B-806C-C9728CDCAF48}" destId="{8CBA77CC-940D-4C13-AF64-81134DF14497}" srcOrd="1" destOrd="0" parTransId="{DBAE21F3-2596-4690-8117-43EC96F92709}" sibTransId="{3A16DF40-6F74-43AF-BB56-720F50F51F63}"/>
    <dgm:cxn modelId="{ED5F9CA5-CC54-43A1-BCDA-16C1F7D8C4EC}" type="presOf" srcId="{A3B5A501-770D-43CF-BD00-347343E83E6F}" destId="{26507252-D155-4A19-AA10-74E2A22BEC07}" srcOrd="0" destOrd="1" presId="urn:microsoft.com/office/officeart/2005/8/layout/list1"/>
    <dgm:cxn modelId="{1A138EB0-6207-4C57-8CEE-2C19A1CBCE2C}" type="presOf" srcId="{B4E3F300-16D1-4D48-9454-9ACC39E397F8}" destId="{5D4A873B-F9F2-473F-B134-FB158CB80E4F}" srcOrd="1" destOrd="0" presId="urn:microsoft.com/office/officeart/2005/8/layout/list1"/>
    <dgm:cxn modelId="{1C1E00CE-954F-45CB-8C3F-695BE52A172F}" srcId="{F560717A-E262-478B-806C-C9728CDCAF48}" destId="{D131010C-5818-45C1-B256-79A783DE9AED}" srcOrd="0" destOrd="0" parTransId="{C3E47E75-F030-4FF6-8C98-E66ED001951D}" sibTransId="{DBAB63D3-14AD-41EC-9664-43BAFEAE2332}"/>
    <dgm:cxn modelId="{22EC93DE-1AEF-4C5C-B3C6-A8E621A9DD1B}" type="presOf" srcId="{46CCA64C-EEC5-4D46-9EB5-18CAD5964B25}" destId="{26507252-D155-4A19-AA10-74E2A22BEC07}" srcOrd="0" destOrd="0" presId="urn:microsoft.com/office/officeart/2005/8/layout/list1"/>
    <dgm:cxn modelId="{FCF9A4E9-9D3C-4271-8EF0-FA4252657299}" type="presOf" srcId="{FE3592B2-1CAA-448E-8BAD-F027D183736F}" destId="{3A723F04-1484-4202-959B-77F818959AE5}" srcOrd="0" destOrd="0" presId="urn:microsoft.com/office/officeart/2005/8/layout/list1"/>
    <dgm:cxn modelId="{8B37EFEA-D088-4446-ACA2-0BA25B81E8B1}" type="presOf" srcId="{B4E3F300-16D1-4D48-9454-9ACC39E397F8}" destId="{4939F66D-91A5-46D5-9E4D-1C93A824B76F}" srcOrd="0" destOrd="0" presId="urn:microsoft.com/office/officeart/2005/8/layout/list1"/>
    <dgm:cxn modelId="{7476C7F0-09DD-4AA7-9C2F-4094106BE8B9}" srcId="{B4E3F300-16D1-4D48-9454-9ACC39E397F8}" destId="{46CCA64C-EEC5-4D46-9EB5-18CAD5964B25}" srcOrd="0" destOrd="0" parTransId="{8FAFEB73-931E-4B5A-B7E1-FDA8B2AE2FDD}" sibTransId="{375D2282-0029-4170-A2F6-723718513F94}"/>
    <dgm:cxn modelId="{8D04EADD-C4AA-417F-809D-09ABEA90E23E}" type="presParOf" srcId="{3A723F04-1484-4202-959B-77F818959AE5}" destId="{E2B9D844-BD28-4ACB-A5CE-C55F753B1927}" srcOrd="0" destOrd="0" presId="urn:microsoft.com/office/officeart/2005/8/layout/list1"/>
    <dgm:cxn modelId="{C9FFFDF3-303C-4D82-82DD-2D50FEBFE1B8}" type="presParOf" srcId="{E2B9D844-BD28-4ACB-A5CE-C55F753B1927}" destId="{4939F66D-91A5-46D5-9E4D-1C93A824B76F}" srcOrd="0" destOrd="0" presId="urn:microsoft.com/office/officeart/2005/8/layout/list1"/>
    <dgm:cxn modelId="{A5C7E5C9-3479-4A7F-BE37-3FB9459C272B}" type="presParOf" srcId="{E2B9D844-BD28-4ACB-A5CE-C55F753B1927}" destId="{5D4A873B-F9F2-473F-B134-FB158CB80E4F}" srcOrd="1" destOrd="0" presId="urn:microsoft.com/office/officeart/2005/8/layout/list1"/>
    <dgm:cxn modelId="{53FABF79-C825-47CC-9B90-C79C6C03AC2E}" type="presParOf" srcId="{3A723F04-1484-4202-959B-77F818959AE5}" destId="{39E95D4B-2FF4-4F06-A490-BB5F931FC3BC}" srcOrd="1" destOrd="0" presId="urn:microsoft.com/office/officeart/2005/8/layout/list1"/>
    <dgm:cxn modelId="{E7E052ED-1AF6-42EA-BA27-42CFAC6A6678}" type="presParOf" srcId="{3A723F04-1484-4202-959B-77F818959AE5}" destId="{26507252-D155-4A19-AA10-74E2A22BEC07}" srcOrd="2" destOrd="0" presId="urn:microsoft.com/office/officeart/2005/8/layout/list1"/>
    <dgm:cxn modelId="{9EC21661-07CB-481B-BDD6-A264D3808499}" type="presParOf" srcId="{3A723F04-1484-4202-959B-77F818959AE5}" destId="{044C4A03-575B-4996-A1B5-BD274D7E921B}" srcOrd="3" destOrd="0" presId="urn:microsoft.com/office/officeart/2005/8/layout/list1"/>
    <dgm:cxn modelId="{E069AD93-B06A-43F4-94C1-C637D1A210C2}" type="presParOf" srcId="{3A723F04-1484-4202-959B-77F818959AE5}" destId="{0FFEBC6E-1D15-43A1-AB79-035C06FB38CB}" srcOrd="4" destOrd="0" presId="urn:microsoft.com/office/officeart/2005/8/layout/list1"/>
    <dgm:cxn modelId="{5E7A73B3-2DF4-472A-80CD-9C7C62C193C2}" type="presParOf" srcId="{0FFEBC6E-1D15-43A1-AB79-035C06FB38CB}" destId="{50FB2A57-9EEA-4D31-A022-B018F684A2BC}" srcOrd="0" destOrd="0" presId="urn:microsoft.com/office/officeart/2005/8/layout/list1"/>
    <dgm:cxn modelId="{779FE43F-9A36-49FC-9348-06A3D608A3F3}" type="presParOf" srcId="{0FFEBC6E-1D15-43A1-AB79-035C06FB38CB}" destId="{88FD0625-4760-4943-8162-04FF555BE2D8}" srcOrd="1" destOrd="0" presId="urn:microsoft.com/office/officeart/2005/8/layout/list1"/>
    <dgm:cxn modelId="{2E1CC1F0-DF1E-4BD5-8DA2-FDB98B1653BB}" type="presParOf" srcId="{3A723F04-1484-4202-959B-77F818959AE5}" destId="{96E45449-5F10-481B-B521-222AAE91266E}" srcOrd="5" destOrd="0" presId="urn:microsoft.com/office/officeart/2005/8/layout/list1"/>
    <dgm:cxn modelId="{7F89276A-A63D-42E7-80B0-E65DDD418C84}" type="presParOf" srcId="{3A723F04-1484-4202-959B-77F818959AE5}" destId="{B8178403-BC08-4996-8BB4-ED9D911FFB7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658D5-79D3-4C9B-A62D-FA11A12721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45287D0-2A97-44FC-998B-E70BD2BCFD18}">
      <dgm:prSet/>
      <dgm:spPr/>
      <dgm:t>
        <a:bodyPr/>
        <a:lstStyle/>
        <a:p>
          <a:r>
            <a:rPr lang="en-IN" b="0" i="0"/>
            <a:t>IT</a:t>
          </a:r>
          <a:endParaRPr lang="en-US"/>
        </a:p>
      </dgm:t>
    </dgm:pt>
    <dgm:pt modelId="{C075BB95-31E4-4F8D-B848-178FE3D98CBF}" type="parTrans" cxnId="{879335C9-E9C6-445F-BF43-5FC9902AEC51}">
      <dgm:prSet/>
      <dgm:spPr/>
      <dgm:t>
        <a:bodyPr/>
        <a:lstStyle/>
        <a:p>
          <a:endParaRPr lang="en-US"/>
        </a:p>
      </dgm:t>
    </dgm:pt>
    <dgm:pt modelId="{EDBC43BE-D57D-4E32-BD90-AB730A1CECEC}" type="sibTrans" cxnId="{879335C9-E9C6-445F-BF43-5FC9902AEC51}">
      <dgm:prSet/>
      <dgm:spPr/>
      <dgm:t>
        <a:bodyPr/>
        <a:lstStyle/>
        <a:p>
          <a:endParaRPr lang="en-US"/>
        </a:p>
      </dgm:t>
    </dgm:pt>
    <dgm:pt modelId="{A5B0BADF-D33E-4CAB-87ED-7D3043503027}">
      <dgm:prSet/>
      <dgm:spPr/>
      <dgm:t>
        <a:bodyPr/>
        <a:lstStyle/>
        <a:p>
          <a:r>
            <a:rPr lang="en-IN" b="0" i="0"/>
            <a:t>Sales</a:t>
          </a:r>
          <a:endParaRPr lang="en-US"/>
        </a:p>
      </dgm:t>
    </dgm:pt>
    <dgm:pt modelId="{F7830755-B854-4CC1-B07C-EC4C5E691B35}" type="parTrans" cxnId="{4DB0A8BF-B68C-4DFE-AE14-EFADEAD9F271}">
      <dgm:prSet/>
      <dgm:spPr/>
      <dgm:t>
        <a:bodyPr/>
        <a:lstStyle/>
        <a:p>
          <a:endParaRPr lang="en-US"/>
        </a:p>
      </dgm:t>
    </dgm:pt>
    <dgm:pt modelId="{6B73BD16-154E-45E0-B320-674360F66CFE}" type="sibTrans" cxnId="{4DB0A8BF-B68C-4DFE-AE14-EFADEAD9F271}">
      <dgm:prSet/>
      <dgm:spPr/>
      <dgm:t>
        <a:bodyPr/>
        <a:lstStyle/>
        <a:p>
          <a:endParaRPr lang="en-US"/>
        </a:p>
      </dgm:t>
    </dgm:pt>
    <dgm:pt modelId="{812C71A4-2FB1-42BB-9514-E38EEEC185E2}">
      <dgm:prSet/>
      <dgm:spPr/>
      <dgm:t>
        <a:bodyPr/>
        <a:lstStyle/>
        <a:p>
          <a:r>
            <a:rPr lang="en-IN" b="0" i="0"/>
            <a:t>HR</a:t>
          </a:r>
          <a:endParaRPr lang="en-US"/>
        </a:p>
      </dgm:t>
    </dgm:pt>
    <dgm:pt modelId="{58C8D1FF-1710-4D96-B69A-22E5D64A6DF2}" type="parTrans" cxnId="{2819EB9F-1FCB-4A95-850A-FE9DDF92A60B}">
      <dgm:prSet/>
      <dgm:spPr/>
      <dgm:t>
        <a:bodyPr/>
        <a:lstStyle/>
        <a:p>
          <a:endParaRPr lang="en-US"/>
        </a:p>
      </dgm:t>
    </dgm:pt>
    <dgm:pt modelId="{6715CDAC-6DF5-47D1-90B3-AF1E85C0A9C8}" type="sibTrans" cxnId="{2819EB9F-1FCB-4A95-850A-FE9DDF92A60B}">
      <dgm:prSet/>
      <dgm:spPr/>
      <dgm:t>
        <a:bodyPr/>
        <a:lstStyle/>
        <a:p>
          <a:endParaRPr lang="en-US"/>
        </a:p>
      </dgm:t>
    </dgm:pt>
    <dgm:pt modelId="{4258C4C3-3A76-4FD2-96FA-79F64EFA68FD}" type="pres">
      <dgm:prSet presAssocID="{BAA658D5-79D3-4C9B-A62D-FA11A12721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D3A0C6-3760-44D7-A002-3FCC22BEF051}" type="pres">
      <dgm:prSet presAssocID="{845287D0-2A97-44FC-998B-E70BD2BCFD18}" presName="hierRoot1" presStyleCnt="0">
        <dgm:presLayoutVars>
          <dgm:hierBranch val="init"/>
        </dgm:presLayoutVars>
      </dgm:prSet>
      <dgm:spPr/>
    </dgm:pt>
    <dgm:pt modelId="{A54D95C1-2B0B-44C5-97F9-36CF9A644776}" type="pres">
      <dgm:prSet presAssocID="{845287D0-2A97-44FC-998B-E70BD2BCFD18}" presName="rootComposite1" presStyleCnt="0"/>
      <dgm:spPr/>
    </dgm:pt>
    <dgm:pt modelId="{165458B4-A8B2-4367-A8EB-D29522A9BECA}" type="pres">
      <dgm:prSet presAssocID="{845287D0-2A97-44FC-998B-E70BD2BCFD18}" presName="rootText1" presStyleLbl="node0" presStyleIdx="0" presStyleCnt="3">
        <dgm:presLayoutVars>
          <dgm:chPref val="3"/>
        </dgm:presLayoutVars>
      </dgm:prSet>
      <dgm:spPr/>
    </dgm:pt>
    <dgm:pt modelId="{B292CCEB-9F8F-4CE9-92EA-E602A5BAD704}" type="pres">
      <dgm:prSet presAssocID="{845287D0-2A97-44FC-998B-E70BD2BCFD18}" presName="rootConnector1" presStyleLbl="node1" presStyleIdx="0" presStyleCnt="0"/>
      <dgm:spPr/>
    </dgm:pt>
    <dgm:pt modelId="{3C9F5ED7-7D7A-4443-89DF-CF11FF952B29}" type="pres">
      <dgm:prSet presAssocID="{845287D0-2A97-44FC-998B-E70BD2BCFD18}" presName="hierChild2" presStyleCnt="0"/>
      <dgm:spPr/>
    </dgm:pt>
    <dgm:pt modelId="{E9E664AD-5619-4BF6-9F1F-D7A3F8EFD2D8}" type="pres">
      <dgm:prSet presAssocID="{845287D0-2A97-44FC-998B-E70BD2BCFD18}" presName="hierChild3" presStyleCnt="0"/>
      <dgm:spPr/>
    </dgm:pt>
    <dgm:pt modelId="{B6329B3F-DA56-4AF1-9836-AA4EA85198A1}" type="pres">
      <dgm:prSet presAssocID="{A5B0BADF-D33E-4CAB-87ED-7D3043503027}" presName="hierRoot1" presStyleCnt="0">
        <dgm:presLayoutVars>
          <dgm:hierBranch val="init"/>
        </dgm:presLayoutVars>
      </dgm:prSet>
      <dgm:spPr/>
    </dgm:pt>
    <dgm:pt modelId="{61117014-EFE4-4C11-91D7-6732405F6738}" type="pres">
      <dgm:prSet presAssocID="{A5B0BADF-D33E-4CAB-87ED-7D3043503027}" presName="rootComposite1" presStyleCnt="0"/>
      <dgm:spPr/>
    </dgm:pt>
    <dgm:pt modelId="{155B9801-E474-4B31-87F1-7DD54CAACF1D}" type="pres">
      <dgm:prSet presAssocID="{A5B0BADF-D33E-4CAB-87ED-7D3043503027}" presName="rootText1" presStyleLbl="node0" presStyleIdx="1" presStyleCnt="3">
        <dgm:presLayoutVars>
          <dgm:chPref val="3"/>
        </dgm:presLayoutVars>
      </dgm:prSet>
      <dgm:spPr/>
    </dgm:pt>
    <dgm:pt modelId="{A4895827-930D-484E-83E8-2ACBBAF29BC7}" type="pres">
      <dgm:prSet presAssocID="{A5B0BADF-D33E-4CAB-87ED-7D3043503027}" presName="rootConnector1" presStyleLbl="node1" presStyleIdx="0" presStyleCnt="0"/>
      <dgm:spPr/>
    </dgm:pt>
    <dgm:pt modelId="{344B26CC-D28C-40EF-8508-5E98365C512F}" type="pres">
      <dgm:prSet presAssocID="{A5B0BADF-D33E-4CAB-87ED-7D3043503027}" presName="hierChild2" presStyleCnt="0"/>
      <dgm:spPr/>
    </dgm:pt>
    <dgm:pt modelId="{F45D6EAD-9999-4DC6-92C9-9AB0244CD323}" type="pres">
      <dgm:prSet presAssocID="{A5B0BADF-D33E-4CAB-87ED-7D3043503027}" presName="hierChild3" presStyleCnt="0"/>
      <dgm:spPr/>
    </dgm:pt>
    <dgm:pt modelId="{8A21244E-7394-48E3-B15B-17AC729FFE19}" type="pres">
      <dgm:prSet presAssocID="{812C71A4-2FB1-42BB-9514-E38EEEC185E2}" presName="hierRoot1" presStyleCnt="0">
        <dgm:presLayoutVars>
          <dgm:hierBranch val="init"/>
        </dgm:presLayoutVars>
      </dgm:prSet>
      <dgm:spPr/>
    </dgm:pt>
    <dgm:pt modelId="{C5F2D81D-A590-49F1-87FB-B6DFEBF013C7}" type="pres">
      <dgm:prSet presAssocID="{812C71A4-2FB1-42BB-9514-E38EEEC185E2}" presName="rootComposite1" presStyleCnt="0"/>
      <dgm:spPr/>
    </dgm:pt>
    <dgm:pt modelId="{590FDD94-AD50-4490-91F3-6AC6C214C8A5}" type="pres">
      <dgm:prSet presAssocID="{812C71A4-2FB1-42BB-9514-E38EEEC185E2}" presName="rootText1" presStyleLbl="node0" presStyleIdx="2" presStyleCnt="3">
        <dgm:presLayoutVars>
          <dgm:chPref val="3"/>
        </dgm:presLayoutVars>
      </dgm:prSet>
      <dgm:spPr/>
    </dgm:pt>
    <dgm:pt modelId="{4075DBC5-AC37-4091-9A0A-B140CCB85E76}" type="pres">
      <dgm:prSet presAssocID="{812C71A4-2FB1-42BB-9514-E38EEEC185E2}" presName="rootConnector1" presStyleLbl="node1" presStyleIdx="0" presStyleCnt="0"/>
      <dgm:spPr/>
    </dgm:pt>
    <dgm:pt modelId="{6DE9A26F-ABAB-463C-8578-2B7BE07A6B7D}" type="pres">
      <dgm:prSet presAssocID="{812C71A4-2FB1-42BB-9514-E38EEEC185E2}" presName="hierChild2" presStyleCnt="0"/>
      <dgm:spPr/>
    </dgm:pt>
    <dgm:pt modelId="{BCEAF08D-F298-406B-B2B6-6F4E0CA54FF6}" type="pres">
      <dgm:prSet presAssocID="{812C71A4-2FB1-42BB-9514-E38EEEC185E2}" presName="hierChild3" presStyleCnt="0"/>
      <dgm:spPr/>
    </dgm:pt>
  </dgm:ptLst>
  <dgm:cxnLst>
    <dgm:cxn modelId="{EC78CF38-10EC-4546-A0C4-76435987BE8C}" type="presOf" srcId="{812C71A4-2FB1-42BB-9514-E38EEEC185E2}" destId="{590FDD94-AD50-4490-91F3-6AC6C214C8A5}" srcOrd="0" destOrd="0" presId="urn:microsoft.com/office/officeart/2009/3/layout/HorizontalOrganizationChart"/>
    <dgm:cxn modelId="{AE7A1842-54C9-43BC-A25C-AD7E8899A947}" type="presOf" srcId="{845287D0-2A97-44FC-998B-E70BD2BCFD18}" destId="{B292CCEB-9F8F-4CE9-92EA-E602A5BAD704}" srcOrd="1" destOrd="0" presId="urn:microsoft.com/office/officeart/2009/3/layout/HorizontalOrganizationChart"/>
    <dgm:cxn modelId="{8CE58962-D46E-4D17-9197-F184E362305C}" type="presOf" srcId="{A5B0BADF-D33E-4CAB-87ED-7D3043503027}" destId="{A4895827-930D-484E-83E8-2ACBBAF29BC7}" srcOrd="1" destOrd="0" presId="urn:microsoft.com/office/officeart/2009/3/layout/HorizontalOrganizationChart"/>
    <dgm:cxn modelId="{2819EB9F-1FCB-4A95-850A-FE9DDF92A60B}" srcId="{BAA658D5-79D3-4C9B-A62D-FA11A1272133}" destId="{812C71A4-2FB1-42BB-9514-E38EEEC185E2}" srcOrd="2" destOrd="0" parTransId="{58C8D1FF-1710-4D96-B69A-22E5D64A6DF2}" sibTransId="{6715CDAC-6DF5-47D1-90B3-AF1E85C0A9C8}"/>
    <dgm:cxn modelId="{D9B7D2A1-4EB3-4B89-9795-7F66FCCCB735}" type="presOf" srcId="{845287D0-2A97-44FC-998B-E70BD2BCFD18}" destId="{165458B4-A8B2-4367-A8EB-D29522A9BECA}" srcOrd="0" destOrd="0" presId="urn:microsoft.com/office/officeart/2009/3/layout/HorizontalOrganizationChart"/>
    <dgm:cxn modelId="{4DB0A8BF-B68C-4DFE-AE14-EFADEAD9F271}" srcId="{BAA658D5-79D3-4C9B-A62D-FA11A1272133}" destId="{A5B0BADF-D33E-4CAB-87ED-7D3043503027}" srcOrd="1" destOrd="0" parTransId="{F7830755-B854-4CC1-B07C-EC4C5E691B35}" sibTransId="{6B73BD16-154E-45E0-B320-674360F66CFE}"/>
    <dgm:cxn modelId="{879335C9-E9C6-445F-BF43-5FC9902AEC51}" srcId="{BAA658D5-79D3-4C9B-A62D-FA11A1272133}" destId="{845287D0-2A97-44FC-998B-E70BD2BCFD18}" srcOrd="0" destOrd="0" parTransId="{C075BB95-31E4-4F8D-B848-178FE3D98CBF}" sibTransId="{EDBC43BE-D57D-4E32-BD90-AB730A1CECEC}"/>
    <dgm:cxn modelId="{CA7AE4D4-E12B-4711-BD43-54EBC3F17E30}" type="presOf" srcId="{812C71A4-2FB1-42BB-9514-E38EEEC185E2}" destId="{4075DBC5-AC37-4091-9A0A-B140CCB85E76}" srcOrd="1" destOrd="0" presId="urn:microsoft.com/office/officeart/2009/3/layout/HorizontalOrganizationChart"/>
    <dgm:cxn modelId="{459C14DF-245C-4833-8406-8A76A65DDA7F}" type="presOf" srcId="{BAA658D5-79D3-4C9B-A62D-FA11A1272133}" destId="{4258C4C3-3A76-4FD2-96FA-79F64EFA68FD}" srcOrd="0" destOrd="0" presId="urn:microsoft.com/office/officeart/2009/3/layout/HorizontalOrganizationChart"/>
    <dgm:cxn modelId="{0B2DEBE2-A341-42C2-B392-4DE608033AF4}" type="presOf" srcId="{A5B0BADF-D33E-4CAB-87ED-7D3043503027}" destId="{155B9801-E474-4B31-87F1-7DD54CAACF1D}" srcOrd="0" destOrd="0" presId="urn:microsoft.com/office/officeart/2009/3/layout/HorizontalOrganizationChart"/>
    <dgm:cxn modelId="{2459BD9F-B9A6-48B6-8641-47C289009B62}" type="presParOf" srcId="{4258C4C3-3A76-4FD2-96FA-79F64EFA68FD}" destId="{B7D3A0C6-3760-44D7-A002-3FCC22BEF051}" srcOrd="0" destOrd="0" presId="urn:microsoft.com/office/officeart/2009/3/layout/HorizontalOrganizationChart"/>
    <dgm:cxn modelId="{F2828DDA-6A05-4894-B01E-8954F81CB1C7}" type="presParOf" srcId="{B7D3A0C6-3760-44D7-A002-3FCC22BEF051}" destId="{A54D95C1-2B0B-44C5-97F9-36CF9A644776}" srcOrd="0" destOrd="0" presId="urn:microsoft.com/office/officeart/2009/3/layout/HorizontalOrganizationChart"/>
    <dgm:cxn modelId="{0C2C36D9-5B9C-4F72-8906-F592B40BB8EB}" type="presParOf" srcId="{A54D95C1-2B0B-44C5-97F9-36CF9A644776}" destId="{165458B4-A8B2-4367-A8EB-D29522A9BECA}" srcOrd="0" destOrd="0" presId="urn:microsoft.com/office/officeart/2009/3/layout/HorizontalOrganizationChart"/>
    <dgm:cxn modelId="{BD4C1284-6BCE-47B8-9443-78D0C29D5455}" type="presParOf" srcId="{A54D95C1-2B0B-44C5-97F9-36CF9A644776}" destId="{B292CCEB-9F8F-4CE9-92EA-E602A5BAD704}" srcOrd="1" destOrd="0" presId="urn:microsoft.com/office/officeart/2009/3/layout/HorizontalOrganizationChart"/>
    <dgm:cxn modelId="{83E17705-41DE-40FC-94FF-8EA8BD8E1499}" type="presParOf" srcId="{B7D3A0C6-3760-44D7-A002-3FCC22BEF051}" destId="{3C9F5ED7-7D7A-4443-89DF-CF11FF952B29}" srcOrd="1" destOrd="0" presId="urn:microsoft.com/office/officeart/2009/3/layout/HorizontalOrganizationChart"/>
    <dgm:cxn modelId="{9C873DC2-BF42-4597-800F-20FC3A43517D}" type="presParOf" srcId="{B7D3A0C6-3760-44D7-A002-3FCC22BEF051}" destId="{E9E664AD-5619-4BF6-9F1F-D7A3F8EFD2D8}" srcOrd="2" destOrd="0" presId="urn:microsoft.com/office/officeart/2009/3/layout/HorizontalOrganizationChart"/>
    <dgm:cxn modelId="{288D13E8-A7BB-4AC6-9376-478480D1948B}" type="presParOf" srcId="{4258C4C3-3A76-4FD2-96FA-79F64EFA68FD}" destId="{B6329B3F-DA56-4AF1-9836-AA4EA85198A1}" srcOrd="1" destOrd="0" presId="urn:microsoft.com/office/officeart/2009/3/layout/HorizontalOrganizationChart"/>
    <dgm:cxn modelId="{8213BEF8-130A-4B94-80A3-E51311F98CC2}" type="presParOf" srcId="{B6329B3F-DA56-4AF1-9836-AA4EA85198A1}" destId="{61117014-EFE4-4C11-91D7-6732405F6738}" srcOrd="0" destOrd="0" presId="urn:microsoft.com/office/officeart/2009/3/layout/HorizontalOrganizationChart"/>
    <dgm:cxn modelId="{2DFA3AD6-C02E-4DBC-914B-ABCCA7C821DB}" type="presParOf" srcId="{61117014-EFE4-4C11-91D7-6732405F6738}" destId="{155B9801-E474-4B31-87F1-7DD54CAACF1D}" srcOrd="0" destOrd="0" presId="urn:microsoft.com/office/officeart/2009/3/layout/HorizontalOrganizationChart"/>
    <dgm:cxn modelId="{6E6E5F4B-CD5B-4002-93FD-BAA4297C9275}" type="presParOf" srcId="{61117014-EFE4-4C11-91D7-6732405F6738}" destId="{A4895827-930D-484E-83E8-2ACBBAF29BC7}" srcOrd="1" destOrd="0" presId="urn:microsoft.com/office/officeart/2009/3/layout/HorizontalOrganizationChart"/>
    <dgm:cxn modelId="{876A758D-9188-456F-BBDA-BF444AD0C5B4}" type="presParOf" srcId="{B6329B3F-DA56-4AF1-9836-AA4EA85198A1}" destId="{344B26CC-D28C-40EF-8508-5E98365C512F}" srcOrd="1" destOrd="0" presId="urn:microsoft.com/office/officeart/2009/3/layout/HorizontalOrganizationChart"/>
    <dgm:cxn modelId="{495E536E-DC8A-45F0-AEA7-64BCE27D304D}" type="presParOf" srcId="{B6329B3F-DA56-4AF1-9836-AA4EA85198A1}" destId="{F45D6EAD-9999-4DC6-92C9-9AB0244CD323}" srcOrd="2" destOrd="0" presId="urn:microsoft.com/office/officeart/2009/3/layout/HorizontalOrganizationChart"/>
    <dgm:cxn modelId="{F43AEAB9-F04E-4B8A-AF9F-90A63F07E151}" type="presParOf" srcId="{4258C4C3-3A76-4FD2-96FA-79F64EFA68FD}" destId="{8A21244E-7394-48E3-B15B-17AC729FFE19}" srcOrd="2" destOrd="0" presId="urn:microsoft.com/office/officeart/2009/3/layout/HorizontalOrganizationChart"/>
    <dgm:cxn modelId="{9641A3E1-449A-4DA6-B68A-D03B2F57124E}" type="presParOf" srcId="{8A21244E-7394-48E3-B15B-17AC729FFE19}" destId="{C5F2D81D-A590-49F1-87FB-B6DFEBF013C7}" srcOrd="0" destOrd="0" presId="urn:microsoft.com/office/officeart/2009/3/layout/HorizontalOrganizationChart"/>
    <dgm:cxn modelId="{60EEA105-39BA-47B0-AA72-E9A90ED340A8}" type="presParOf" srcId="{C5F2D81D-A590-49F1-87FB-B6DFEBF013C7}" destId="{590FDD94-AD50-4490-91F3-6AC6C214C8A5}" srcOrd="0" destOrd="0" presId="urn:microsoft.com/office/officeart/2009/3/layout/HorizontalOrganizationChart"/>
    <dgm:cxn modelId="{2566BA33-3ADD-448B-A03D-E25D4D8E10F1}" type="presParOf" srcId="{C5F2D81D-A590-49F1-87FB-B6DFEBF013C7}" destId="{4075DBC5-AC37-4091-9A0A-B140CCB85E76}" srcOrd="1" destOrd="0" presId="urn:microsoft.com/office/officeart/2009/3/layout/HorizontalOrganizationChart"/>
    <dgm:cxn modelId="{3D2E8CDA-4F68-477D-B1CD-031537B16FBA}" type="presParOf" srcId="{8A21244E-7394-48E3-B15B-17AC729FFE19}" destId="{6DE9A26F-ABAB-463C-8578-2B7BE07A6B7D}" srcOrd="1" destOrd="0" presId="urn:microsoft.com/office/officeart/2009/3/layout/HorizontalOrganizationChart"/>
    <dgm:cxn modelId="{DBB054A8-F70D-4F6A-A729-FA38D194A998}" type="presParOf" srcId="{8A21244E-7394-48E3-B15B-17AC729FFE19}" destId="{BCEAF08D-F298-406B-B2B6-6F4E0CA54FF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07252-D155-4A19-AA10-74E2A22BEC07}">
      <dsp:nvSpPr>
        <dsp:cNvPr id="0" name=""/>
        <dsp:cNvSpPr/>
      </dsp:nvSpPr>
      <dsp:spPr>
        <a:xfrm>
          <a:off x="0" y="368941"/>
          <a:ext cx="8520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293" tIns="395732" rIns="66129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To analyze employee performance, salary trends, and workforce distribution.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To derive actionable insights that can inform business decisions.</a:t>
          </a:r>
          <a:endParaRPr lang="en-US" sz="1900" kern="1200"/>
        </a:p>
      </dsp:txBody>
      <dsp:txXfrm>
        <a:off x="0" y="368941"/>
        <a:ext cx="8520600" cy="1346625"/>
      </dsp:txXfrm>
    </dsp:sp>
    <dsp:sp modelId="{5D4A873B-F9F2-473F-B134-FB158CB80E4F}">
      <dsp:nvSpPr>
        <dsp:cNvPr id="0" name=""/>
        <dsp:cNvSpPr/>
      </dsp:nvSpPr>
      <dsp:spPr>
        <a:xfrm>
          <a:off x="426030" y="88501"/>
          <a:ext cx="596442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441" tIns="0" rIns="2254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Objective:</a:t>
          </a:r>
          <a:endParaRPr lang="en-US" sz="1900" kern="1200"/>
        </a:p>
      </dsp:txBody>
      <dsp:txXfrm>
        <a:off x="453410" y="115881"/>
        <a:ext cx="5909660" cy="506120"/>
      </dsp:txXfrm>
    </dsp:sp>
    <dsp:sp modelId="{B8178403-BC08-4996-8BB4-ED9D911FFB71}">
      <dsp:nvSpPr>
        <dsp:cNvPr id="0" name=""/>
        <dsp:cNvSpPr/>
      </dsp:nvSpPr>
      <dsp:spPr>
        <a:xfrm>
          <a:off x="0" y="2098606"/>
          <a:ext cx="85206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293" tIns="395732" rIns="66129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SQL for data extraction and transformation.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Power BI for data visualization and storytelling.</a:t>
          </a:r>
          <a:endParaRPr lang="en-US" sz="1900" kern="1200"/>
        </a:p>
      </dsp:txBody>
      <dsp:txXfrm>
        <a:off x="0" y="2098606"/>
        <a:ext cx="8520600" cy="1077300"/>
      </dsp:txXfrm>
    </dsp:sp>
    <dsp:sp modelId="{88FD0625-4760-4943-8162-04FF555BE2D8}">
      <dsp:nvSpPr>
        <dsp:cNvPr id="0" name=""/>
        <dsp:cNvSpPr/>
      </dsp:nvSpPr>
      <dsp:spPr>
        <a:xfrm>
          <a:off x="426030" y="1818166"/>
          <a:ext cx="596442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441" tIns="0" rIns="2254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Tools Used:</a:t>
          </a:r>
          <a:endParaRPr lang="en-US" sz="1900" kern="1200"/>
        </a:p>
      </dsp:txBody>
      <dsp:txXfrm>
        <a:off x="453410" y="1845546"/>
        <a:ext cx="59096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458B4-A8B2-4367-A8EB-D29522A9BECA}">
      <dsp:nvSpPr>
        <dsp:cNvPr id="0" name=""/>
        <dsp:cNvSpPr/>
      </dsp:nvSpPr>
      <dsp:spPr>
        <a:xfrm>
          <a:off x="674179" y="534"/>
          <a:ext cx="1083555" cy="330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IT</a:t>
          </a:r>
          <a:endParaRPr lang="en-US" sz="2200" kern="1200"/>
        </a:p>
      </dsp:txBody>
      <dsp:txXfrm>
        <a:off x="674179" y="534"/>
        <a:ext cx="1083555" cy="330484"/>
      </dsp:txXfrm>
    </dsp:sp>
    <dsp:sp modelId="{155B9801-E474-4B31-87F1-7DD54CAACF1D}">
      <dsp:nvSpPr>
        <dsp:cNvPr id="0" name=""/>
        <dsp:cNvSpPr/>
      </dsp:nvSpPr>
      <dsp:spPr>
        <a:xfrm>
          <a:off x="674179" y="466463"/>
          <a:ext cx="1083555" cy="330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Sales</a:t>
          </a:r>
          <a:endParaRPr lang="en-US" sz="2200" kern="1200"/>
        </a:p>
      </dsp:txBody>
      <dsp:txXfrm>
        <a:off x="674179" y="466463"/>
        <a:ext cx="1083555" cy="330484"/>
      </dsp:txXfrm>
    </dsp:sp>
    <dsp:sp modelId="{590FDD94-AD50-4490-91F3-6AC6C214C8A5}">
      <dsp:nvSpPr>
        <dsp:cNvPr id="0" name=""/>
        <dsp:cNvSpPr/>
      </dsp:nvSpPr>
      <dsp:spPr>
        <a:xfrm>
          <a:off x="674179" y="932392"/>
          <a:ext cx="1083555" cy="330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HR</a:t>
          </a:r>
          <a:endParaRPr lang="en-US" sz="2200" kern="1200"/>
        </a:p>
      </dsp:txBody>
      <dsp:txXfrm>
        <a:off x="674179" y="932392"/>
        <a:ext cx="1083555" cy="330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>
          <a:extLst>
            <a:ext uri="{FF2B5EF4-FFF2-40B4-BE49-F238E27FC236}">
              <a16:creationId xmlns:a16="http://schemas.microsoft.com/office/drawing/2014/main" id="{5A0E1BCC-9685-CFFC-CF68-49CCCF1BE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8da44cb595_0_1170:notes">
            <a:extLst>
              <a:ext uri="{FF2B5EF4-FFF2-40B4-BE49-F238E27FC236}">
                <a16:creationId xmlns:a16="http://schemas.microsoft.com/office/drawing/2014/main" id="{3B331D6C-9639-FCA4-40F6-C1AF464AD5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8da44cb595_0_1170:notes">
            <a:extLst>
              <a:ext uri="{FF2B5EF4-FFF2-40B4-BE49-F238E27FC236}">
                <a16:creationId xmlns:a16="http://schemas.microsoft.com/office/drawing/2014/main" id="{D3A36B16-77F7-B031-EBA2-D632A237A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034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8d5d1e87a8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8d5d1e87a8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8d5d1e87a8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8d5d1e87a8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da44cb5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da44cb5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>
          <a:extLst>
            <a:ext uri="{FF2B5EF4-FFF2-40B4-BE49-F238E27FC236}">
              <a16:creationId xmlns:a16="http://schemas.microsoft.com/office/drawing/2014/main" id="{B13EAEB4-3E07-1C1B-B654-E3A6A4537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da44cb595_0_0:notes">
            <a:extLst>
              <a:ext uri="{FF2B5EF4-FFF2-40B4-BE49-F238E27FC236}">
                <a16:creationId xmlns:a16="http://schemas.microsoft.com/office/drawing/2014/main" id="{323CE50D-AFF2-8F8A-72B1-98C3139532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da44cb595_0_0:notes">
            <a:extLst>
              <a:ext uri="{FF2B5EF4-FFF2-40B4-BE49-F238E27FC236}">
                <a16:creationId xmlns:a16="http://schemas.microsoft.com/office/drawing/2014/main" id="{9E072D55-5BF3-2CAC-D455-AB05EAF0B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12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8da44cb595_0_1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8da44cb595_0_1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>
          <a:extLst>
            <a:ext uri="{FF2B5EF4-FFF2-40B4-BE49-F238E27FC236}">
              <a16:creationId xmlns:a16="http://schemas.microsoft.com/office/drawing/2014/main" id="{7A72F3CC-8DD2-C799-C8B6-857F9CF95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da44cb595_0_0:notes">
            <a:extLst>
              <a:ext uri="{FF2B5EF4-FFF2-40B4-BE49-F238E27FC236}">
                <a16:creationId xmlns:a16="http://schemas.microsoft.com/office/drawing/2014/main" id="{6CB23EFF-2DEB-7BCA-7410-3053A9649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da44cb595_0_0:notes">
            <a:extLst>
              <a:ext uri="{FF2B5EF4-FFF2-40B4-BE49-F238E27FC236}">
                <a16:creationId xmlns:a16="http://schemas.microsoft.com/office/drawing/2014/main" id="{9C5E916E-FC15-597B-2D15-A314642C5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54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>
          <a:extLst>
            <a:ext uri="{FF2B5EF4-FFF2-40B4-BE49-F238E27FC236}">
              <a16:creationId xmlns:a16="http://schemas.microsoft.com/office/drawing/2014/main" id="{FCA52ED2-BAED-8C1D-08A9-75B5AD752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da44cb595_0_0:notes">
            <a:extLst>
              <a:ext uri="{FF2B5EF4-FFF2-40B4-BE49-F238E27FC236}">
                <a16:creationId xmlns:a16="http://schemas.microsoft.com/office/drawing/2014/main" id="{F3C50162-4C68-75F6-AC81-9C498A052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da44cb595_0_0:notes">
            <a:extLst>
              <a:ext uri="{FF2B5EF4-FFF2-40B4-BE49-F238E27FC236}">
                <a16:creationId xmlns:a16="http://schemas.microsoft.com/office/drawing/2014/main" id="{B910C96C-90C8-0C46-0DB6-A1AA3AB312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76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>
          <a:extLst>
            <a:ext uri="{FF2B5EF4-FFF2-40B4-BE49-F238E27FC236}">
              <a16:creationId xmlns:a16="http://schemas.microsoft.com/office/drawing/2014/main" id="{7D5EAF89-6E97-FC70-448C-12FD1C3CF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8d5d1e87a8_0_1027:notes">
            <a:extLst>
              <a:ext uri="{FF2B5EF4-FFF2-40B4-BE49-F238E27FC236}">
                <a16:creationId xmlns:a16="http://schemas.microsoft.com/office/drawing/2014/main" id="{F436D5D9-FAD8-C517-07DD-A00E4DC5C8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8d5d1e87a8_0_1027:notes">
            <a:extLst>
              <a:ext uri="{FF2B5EF4-FFF2-40B4-BE49-F238E27FC236}">
                <a16:creationId xmlns:a16="http://schemas.microsoft.com/office/drawing/2014/main" id="{10A8F375-42FD-79FB-2543-8EAC73996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51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>
          <a:extLst>
            <a:ext uri="{FF2B5EF4-FFF2-40B4-BE49-F238E27FC236}">
              <a16:creationId xmlns:a16="http://schemas.microsoft.com/office/drawing/2014/main" id="{4029BD38-4D8C-D1E9-A02B-4B314F74A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8da44cb595_0_1170:notes">
            <a:extLst>
              <a:ext uri="{FF2B5EF4-FFF2-40B4-BE49-F238E27FC236}">
                <a16:creationId xmlns:a16="http://schemas.microsoft.com/office/drawing/2014/main" id="{604DCBF2-34F1-55D4-7FC2-582EBF806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8da44cb595_0_1170:notes">
            <a:extLst>
              <a:ext uri="{FF2B5EF4-FFF2-40B4-BE49-F238E27FC236}">
                <a16:creationId xmlns:a16="http://schemas.microsoft.com/office/drawing/2014/main" id="{51576EDE-77EA-7FEB-6387-E0310E9C14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85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>
          <a:extLst>
            <a:ext uri="{FF2B5EF4-FFF2-40B4-BE49-F238E27FC236}">
              <a16:creationId xmlns:a16="http://schemas.microsoft.com/office/drawing/2014/main" id="{55049A11-64D4-91F5-9CF1-C39F62675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8da44cb595_0_1170:notes">
            <a:extLst>
              <a:ext uri="{FF2B5EF4-FFF2-40B4-BE49-F238E27FC236}">
                <a16:creationId xmlns:a16="http://schemas.microsoft.com/office/drawing/2014/main" id="{57DD486E-6039-59E5-07CE-3E221B523C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8da44cb595_0_1170:notes">
            <a:extLst>
              <a:ext uri="{FF2B5EF4-FFF2-40B4-BE49-F238E27FC236}">
                <a16:creationId xmlns:a16="http://schemas.microsoft.com/office/drawing/2014/main" id="{378BA78C-55DB-FF82-35DD-521EBF1DE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44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4436" y="-57983"/>
            <a:ext cx="8738597" cy="5659608"/>
            <a:chOff x="204436" y="-57983"/>
            <a:chExt cx="8738597" cy="5659608"/>
          </a:xfrm>
        </p:grpSpPr>
        <p:sp>
          <p:nvSpPr>
            <p:cNvPr id="10" name="Google Shape;10;p2"/>
            <p:cNvSpPr/>
            <p:nvPr/>
          </p:nvSpPr>
          <p:spPr>
            <a:xfrm>
              <a:off x="7373430" y="3691477"/>
              <a:ext cx="49" cy="36142"/>
            </a:xfrm>
            <a:custGeom>
              <a:avLst/>
              <a:gdLst/>
              <a:ahLst/>
              <a:cxnLst/>
              <a:rect l="l" t="t" r="r" b="b"/>
              <a:pathLst>
                <a:path w="1" h="745" fill="none" extrusionOk="0">
                  <a:moveTo>
                    <a:pt x="1" y="1"/>
                  </a:moveTo>
                  <a:lnTo>
                    <a:pt x="1" y="744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18898" y="978127"/>
              <a:ext cx="49" cy="64036"/>
            </a:xfrm>
            <a:custGeom>
              <a:avLst/>
              <a:gdLst/>
              <a:ahLst/>
              <a:cxnLst/>
              <a:rect l="l" t="t" r="r" b="b"/>
              <a:pathLst>
                <a:path w="1" h="1320" fill="none" extrusionOk="0">
                  <a:moveTo>
                    <a:pt x="1" y="0"/>
                  </a:moveTo>
                  <a:lnTo>
                    <a:pt x="1" y="1319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886686" y="1009854"/>
              <a:ext cx="64037" cy="49"/>
            </a:xfrm>
            <a:custGeom>
              <a:avLst/>
              <a:gdLst/>
              <a:ahLst/>
              <a:cxnLst/>
              <a:rect l="l" t="t" r="r" b="b"/>
              <a:pathLst>
                <a:path w="1320" h="1" fill="none" extrusionOk="0">
                  <a:moveTo>
                    <a:pt x="1319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882878" y="3260985"/>
              <a:ext cx="49" cy="36142"/>
            </a:xfrm>
            <a:custGeom>
              <a:avLst/>
              <a:gdLst/>
              <a:ahLst/>
              <a:cxnLst/>
              <a:rect l="l" t="t" r="r" b="b"/>
              <a:pathLst>
                <a:path w="1" h="745" fill="none" extrusionOk="0">
                  <a:moveTo>
                    <a:pt x="0" y="1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64589" y="3278789"/>
              <a:ext cx="38034" cy="49"/>
            </a:xfrm>
            <a:custGeom>
              <a:avLst/>
              <a:gdLst/>
              <a:ahLst/>
              <a:cxnLst/>
              <a:rect l="l" t="t" r="r" b="b"/>
              <a:pathLst>
                <a:path w="784" h="1" fill="none" extrusionOk="0">
                  <a:moveTo>
                    <a:pt x="784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65132" y="90405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1" y="0"/>
                  </a:moveTo>
                  <a:lnTo>
                    <a:pt x="1" y="1359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2921" y="937717"/>
              <a:ext cx="63988" cy="49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06992" y="-28148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25"/>
                  </a:moveTo>
                  <a:cubicBezTo>
                    <a:pt x="1240" y="992"/>
                    <a:pt x="992" y="1280"/>
                    <a:pt x="625" y="1280"/>
                  </a:cubicBezTo>
                  <a:cubicBezTo>
                    <a:pt x="288" y="1280"/>
                    <a:pt x="1" y="992"/>
                    <a:pt x="1" y="625"/>
                  </a:cubicBezTo>
                  <a:cubicBezTo>
                    <a:pt x="1" y="288"/>
                    <a:pt x="288" y="1"/>
                    <a:pt x="625" y="1"/>
                  </a:cubicBezTo>
                  <a:cubicBezTo>
                    <a:pt x="992" y="1"/>
                    <a:pt x="1240" y="288"/>
                    <a:pt x="1240" y="62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66530" y="2569307"/>
              <a:ext cx="34201" cy="36093"/>
            </a:xfrm>
            <a:custGeom>
              <a:avLst/>
              <a:gdLst/>
              <a:ahLst/>
              <a:cxnLst/>
              <a:rect l="l" t="t" r="r" b="b"/>
              <a:pathLst>
                <a:path w="705" h="744" fill="none" extrusionOk="0">
                  <a:moveTo>
                    <a:pt x="704" y="377"/>
                  </a:moveTo>
                  <a:cubicBezTo>
                    <a:pt x="704" y="575"/>
                    <a:pt x="545" y="744"/>
                    <a:pt x="337" y="744"/>
                  </a:cubicBezTo>
                  <a:cubicBezTo>
                    <a:pt x="129" y="744"/>
                    <a:pt x="0" y="575"/>
                    <a:pt x="0" y="377"/>
                  </a:cubicBezTo>
                  <a:cubicBezTo>
                    <a:pt x="0" y="169"/>
                    <a:pt x="129" y="0"/>
                    <a:pt x="337" y="0"/>
                  </a:cubicBezTo>
                  <a:cubicBezTo>
                    <a:pt x="545" y="0"/>
                    <a:pt x="704" y="169"/>
                    <a:pt x="704" y="377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18321" y="-28149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65"/>
                  </a:moveTo>
                  <a:cubicBezTo>
                    <a:pt x="1280" y="992"/>
                    <a:pt x="992" y="1280"/>
                    <a:pt x="665" y="1280"/>
                  </a:cubicBezTo>
                  <a:cubicBezTo>
                    <a:pt x="288" y="1280"/>
                    <a:pt x="0" y="992"/>
                    <a:pt x="0" y="665"/>
                  </a:cubicBezTo>
                  <a:cubicBezTo>
                    <a:pt x="0" y="288"/>
                    <a:pt x="288" y="1"/>
                    <a:pt x="665" y="1"/>
                  </a:cubicBezTo>
                  <a:cubicBezTo>
                    <a:pt x="992" y="1"/>
                    <a:pt x="1280" y="288"/>
                    <a:pt x="1280" y="66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5606" y="1697743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55"/>
                  </a:moveTo>
                  <a:cubicBezTo>
                    <a:pt x="1240" y="992"/>
                    <a:pt x="992" y="1279"/>
                    <a:pt x="616" y="1279"/>
                  </a:cubicBezTo>
                  <a:cubicBezTo>
                    <a:pt x="288" y="1279"/>
                    <a:pt x="1" y="992"/>
                    <a:pt x="1" y="655"/>
                  </a:cubicBezTo>
                  <a:cubicBezTo>
                    <a:pt x="1" y="288"/>
                    <a:pt x="288" y="0"/>
                    <a:pt x="616" y="0"/>
                  </a:cubicBezTo>
                  <a:cubicBezTo>
                    <a:pt x="992" y="0"/>
                    <a:pt x="1240" y="288"/>
                    <a:pt x="1240" y="65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65139" y="1080099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9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55030" y="399011"/>
              <a:ext cx="346379" cy="49"/>
            </a:xfrm>
            <a:custGeom>
              <a:avLst/>
              <a:gdLst/>
              <a:ahLst/>
              <a:cxnLst/>
              <a:rect l="l" t="t" r="r" b="b"/>
              <a:pathLst>
                <a:path w="7140" h="1" fill="none" extrusionOk="0">
                  <a:moveTo>
                    <a:pt x="1" y="0"/>
                  </a:moveTo>
                  <a:lnTo>
                    <a:pt x="7140" y="0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36757" y="707336"/>
              <a:ext cx="154464" cy="49"/>
            </a:xfrm>
            <a:custGeom>
              <a:avLst/>
              <a:gdLst/>
              <a:ahLst/>
              <a:cxnLst/>
              <a:rect l="l" t="t" r="r" b="b"/>
              <a:pathLst>
                <a:path w="3184" h="1" fill="none" extrusionOk="0">
                  <a:moveTo>
                    <a:pt x="0" y="0"/>
                  </a:moveTo>
                  <a:lnTo>
                    <a:pt x="3183" y="0"/>
                  </a:lnTo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76504" y="-57983"/>
              <a:ext cx="236256" cy="49"/>
            </a:xfrm>
            <a:custGeom>
              <a:avLst/>
              <a:gdLst/>
              <a:ahLst/>
              <a:cxnLst/>
              <a:rect l="l" t="t" r="r" b="b"/>
              <a:pathLst>
                <a:path w="4870" h="1" fill="none" extrusionOk="0">
                  <a:moveTo>
                    <a:pt x="486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36800" y="-57983"/>
              <a:ext cx="126084" cy="49"/>
            </a:xfrm>
            <a:custGeom>
              <a:avLst/>
              <a:gdLst/>
              <a:ahLst/>
              <a:cxnLst/>
              <a:rect l="l" t="t" r="r" b="b"/>
              <a:pathLst>
                <a:path w="2599" h="1" fill="none" extrusionOk="0">
                  <a:moveTo>
                    <a:pt x="259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45486" y="1982351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0" y="1"/>
                  </a:moveTo>
                  <a:lnTo>
                    <a:pt x="5245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96796" y="2314864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0" y="0"/>
                  </a:moveTo>
                  <a:lnTo>
                    <a:pt x="0" y="1358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64536" y="2349016"/>
              <a:ext cx="64036" cy="49"/>
            </a:xfrm>
            <a:custGeom>
              <a:avLst/>
              <a:gdLst/>
              <a:ahLst/>
              <a:cxnLst/>
              <a:rect l="l" t="t" r="r" b="b"/>
              <a:pathLst>
                <a:path w="1320" h="1" fill="none" extrusionOk="0">
                  <a:moveTo>
                    <a:pt x="1320" y="0"/>
                  </a:moveTo>
                  <a:lnTo>
                    <a:pt x="1" y="0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98145" y="3980072"/>
              <a:ext cx="34201" cy="36142"/>
            </a:xfrm>
            <a:custGeom>
              <a:avLst/>
              <a:gdLst/>
              <a:ahLst/>
              <a:cxnLst/>
              <a:rect l="l" t="t" r="r" b="b"/>
              <a:pathLst>
                <a:path w="705" h="745" fill="none" extrusionOk="0">
                  <a:moveTo>
                    <a:pt x="705" y="378"/>
                  </a:moveTo>
                  <a:cubicBezTo>
                    <a:pt x="705" y="586"/>
                    <a:pt x="546" y="745"/>
                    <a:pt x="338" y="745"/>
                  </a:cubicBezTo>
                  <a:cubicBezTo>
                    <a:pt x="130" y="745"/>
                    <a:pt x="1" y="586"/>
                    <a:pt x="1" y="378"/>
                  </a:cubicBezTo>
                  <a:cubicBezTo>
                    <a:pt x="1" y="170"/>
                    <a:pt x="130" y="1"/>
                    <a:pt x="338" y="1"/>
                  </a:cubicBezTo>
                  <a:cubicBezTo>
                    <a:pt x="546" y="1"/>
                    <a:pt x="705" y="170"/>
                    <a:pt x="705" y="378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1845" y="2918008"/>
              <a:ext cx="60156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65"/>
                  </a:moveTo>
                  <a:cubicBezTo>
                    <a:pt x="1240" y="992"/>
                    <a:pt x="992" y="1280"/>
                    <a:pt x="615" y="1280"/>
                  </a:cubicBezTo>
                  <a:cubicBezTo>
                    <a:pt x="288" y="1280"/>
                    <a:pt x="0" y="992"/>
                    <a:pt x="0" y="665"/>
                  </a:cubicBezTo>
                  <a:cubicBezTo>
                    <a:pt x="0" y="288"/>
                    <a:pt x="288" y="1"/>
                    <a:pt x="615" y="1"/>
                  </a:cubicBezTo>
                  <a:cubicBezTo>
                    <a:pt x="992" y="1"/>
                    <a:pt x="1240" y="288"/>
                    <a:pt x="1240" y="66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6803" y="2491397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89" y="0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64565" y="3335062"/>
              <a:ext cx="168387" cy="49"/>
            </a:xfrm>
            <a:custGeom>
              <a:avLst/>
              <a:gdLst/>
              <a:ahLst/>
              <a:cxnLst/>
              <a:rect l="l" t="t" r="r" b="b"/>
              <a:pathLst>
                <a:path w="3471" h="1" fill="none" extrusionOk="0">
                  <a:moveTo>
                    <a:pt x="1" y="0"/>
                  </a:moveTo>
                  <a:lnTo>
                    <a:pt x="3471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36721" y="433508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0" y="0"/>
                  </a:moveTo>
                  <a:lnTo>
                    <a:pt x="0" y="1359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04461" y="4367291"/>
              <a:ext cx="64522" cy="49"/>
            </a:xfrm>
            <a:custGeom>
              <a:avLst/>
              <a:gdLst/>
              <a:ahLst/>
              <a:cxnLst/>
              <a:rect l="l" t="t" r="r" b="b"/>
              <a:pathLst>
                <a:path w="1330" h="1" fill="none" extrusionOk="0">
                  <a:moveTo>
                    <a:pt x="132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0338" y="4753797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1" y="0"/>
                  </a:moveTo>
                  <a:lnTo>
                    <a:pt x="5246" y="0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698120" y="4585690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15"/>
                  </a:moveTo>
                  <a:cubicBezTo>
                    <a:pt x="1240" y="992"/>
                    <a:pt x="992" y="1279"/>
                    <a:pt x="625" y="1279"/>
                  </a:cubicBezTo>
                  <a:cubicBezTo>
                    <a:pt x="288" y="1279"/>
                    <a:pt x="1" y="992"/>
                    <a:pt x="1" y="615"/>
                  </a:cubicBezTo>
                  <a:cubicBezTo>
                    <a:pt x="1" y="288"/>
                    <a:pt x="288" y="0"/>
                    <a:pt x="625" y="0"/>
                  </a:cubicBezTo>
                  <a:cubicBezTo>
                    <a:pt x="992" y="0"/>
                    <a:pt x="1240" y="288"/>
                    <a:pt x="1240" y="61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742412" y="5018608"/>
              <a:ext cx="49" cy="63988"/>
            </a:xfrm>
            <a:custGeom>
              <a:avLst/>
              <a:gdLst/>
              <a:ahLst/>
              <a:cxnLst/>
              <a:rect l="l" t="t" r="r" b="b"/>
              <a:pathLst>
                <a:path w="1" h="1319" fill="none" extrusionOk="0">
                  <a:moveTo>
                    <a:pt x="0" y="0"/>
                  </a:moveTo>
                  <a:lnTo>
                    <a:pt x="0" y="1319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10151" y="5050334"/>
              <a:ext cx="64522" cy="49"/>
            </a:xfrm>
            <a:custGeom>
              <a:avLst/>
              <a:gdLst/>
              <a:ahLst/>
              <a:cxnLst/>
              <a:rect l="l" t="t" r="r" b="b"/>
              <a:pathLst>
                <a:path w="1330" h="1" fill="none" extrusionOk="0">
                  <a:moveTo>
                    <a:pt x="132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99974" y="4292729"/>
              <a:ext cx="60204" cy="62581"/>
            </a:xfrm>
            <a:custGeom>
              <a:avLst/>
              <a:gdLst/>
              <a:ahLst/>
              <a:cxnLst/>
              <a:rect l="l" t="t" r="r" b="b"/>
              <a:pathLst>
                <a:path w="1241" h="1290" fill="none" extrusionOk="0">
                  <a:moveTo>
                    <a:pt x="1240" y="626"/>
                  </a:moveTo>
                  <a:cubicBezTo>
                    <a:pt x="1240" y="992"/>
                    <a:pt x="992" y="1290"/>
                    <a:pt x="615" y="1290"/>
                  </a:cubicBezTo>
                  <a:cubicBezTo>
                    <a:pt x="288" y="1290"/>
                    <a:pt x="1" y="992"/>
                    <a:pt x="1" y="626"/>
                  </a:cubicBezTo>
                  <a:cubicBezTo>
                    <a:pt x="1" y="298"/>
                    <a:pt x="288" y="1"/>
                    <a:pt x="615" y="1"/>
                  </a:cubicBezTo>
                  <a:cubicBezTo>
                    <a:pt x="992" y="1"/>
                    <a:pt x="1240" y="298"/>
                    <a:pt x="1240" y="626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68417" y="3246577"/>
              <a:ext cx="49" cy="66414"/>
            </a:xfrm>
            <a:custGeom>
              <a:avLst/>
              <a:gdLst/>
              <a:ahLst/>
              <a:cxnLst/>
              <a:rect l="l" t="t" r="r" b="b"/>
              <a:pathLst>
                <a:path w="1" h="1369" fill="none" extrusionOk="0">
                  <a:moveTo>
                    <a:pt x="0" y="0"/>
                  </a:moveTo>
                  <a:lnTo>
                    <a:pt x="0" y="1368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34264" y="3278789"/>
              <a:ext cx="66414" cy="49"/>
            </a:xfrm>
            <a:custGeom>
              <a:avLst/>
              <a:gdLst/>
              <a:ahLst/>
              <a:cxnLst/>
              <a:rect l="l" t="t" r="r" b="b"/>
              <a:pathLst>
                <a:path w="1369" h="1" fill="none" extrusionOk="0">
                  <a:moveTo>
                    <a:pt x="1368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880938" y="3717964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5"/>
                  </a:moveTo>
                  <a:cubicBezTo>
                    <a:pt x="1280" y="992"/>
                    <a:pt x="992" y="1279"/>
                    <a:pt x="655" y="1279"/>
                  </a:cubicBezTo>
                  <a:cubicBezTo>
                    <a:pt x="288" y="1279"/>
                    <a:pt x="1" y="992"/>
                    <a:pt x="1" y="615"/>
                  </a:cubicBezTo>
                  <a:cubicBezTo>
                    <a:pt x="1" y="288"/>
                    <a:pt x="288" y="0"/>
                    <a:pt x="655" y="0"/>
                  </a:cubicBezTo>
                  <a:cubicBezTo>
                    <a:pt x="992" y="0"/>
                    <a:pt x="1280" y="288"/>
                    <a:pt x="1280" y="6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04436" y="3633748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6"/>
                  </a:moveTo>
                  <a:cubicBezTo>
                    <a:pt x="1280" y="992"/>
                    <a:pt x="992" y="1280"/>
                    <a:pt x="625" y="1280"/>
                  </a:cubicBezTo>
                  <a:cubicBezTo>
                    <a:pt x="288" y="1280"/>
                    <a:pt x="1" y="992"/>
                    <a:pt x="1" y="616"/>
                  </a:cubicBezTo>
                  <a:cubicBezTo>
                    <a:pt x="1" y="288"/>
                    <a:pt x="288" y="1"/>
                    <a:pt x="625" y="1"/>
                  </a:cubicBezTo>
                  <a:cubicBezTo>
                    <a:pt x="992" y="1"/>
                    <a:pt x="1280" y="288"/>
                    <a:pt x="1280" y="6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41840" y="3579415"/>
              <a:ext cx="236692" cy="49"/>
            </a:xfrm>
            <a:custGeom>
              <a:avLst/>
              <a:gdLst/>
              <a:ahLst/>
              <a:cxnLst/>
              <a:rect l="l" t="t" r="r" b="b"/>
              <a:pathLst>
                <a:path w="4879" h="1" fill="none" extrusionOk="0">
                  <a:moveTo>
                    <a:pt x="487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70309" y="3639521"/>
              <a:ext cx="254982" cy="49"/>
            </a:xfrm>
            <a:custGeom>
              <a:avLst/>
              <a:gdLst/>
              <a:ahLst/>
              <a:cxnLst/>
              <a:rect l="l" t="t" r="r" b="b"/>
              <a:pathLst>
                <a:path w="5256" h="1" fill="none" extrusionOk="0">
                  <a:moveTo>
                    <a:pt x="1" y="1"/>
                  </a:moveTo>
                  <a:lnTo>
                    <a:pt x="5256" y="1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5385" y="644922"/>
              <a:ext cx="60156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25"/>
                  </a:moveTo>
                  <a:cubicBezTo>
                    <a:pt x="1240" y="992"/>
                    <a:pt x="992" y="1279"/>
                    <a:pt x="615" y="1279"/>
                  </a:cubicBezTo>
                  <a:cubicBezTo>
                    <a:pt x="288" y="1279"/>
                    <a:pt x="1" y="992"/>
                    <a:pt x="1" y="625"/>
                  </a:cubicBezTo>
                  <a:cubicBezTo>
                    <a:pt x="1" y="288"/>
                    <a:pt x="288" y="0"/>
                    <a:pt x="615" y="0"/>
                  </a:cubicBezTo>
                  <a:cubicBezTo>
                    <a:pt x="992" y="0"/>
                    <a:pt x="1240" y="288"/>
                    <a:pt x="1240" y="6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639425" y="176149"/>
              <a:ext cx="62096" cy="60156"/>
            </a:xfrm>
            <a:custGeom>
              <a:avLst/>
              <a:gdLst/>
              <a:ahLst/>
              <a:cxnLst/>
              <a:rect l="l" t="t" r="r" b="b"/>
              <a:pathLst>
                <a:path w="1280" h="1240" fill="none" extrusionOk="0">
                  <a:moveTo>
                    <a:pt x="1280" y="625"/>
                  </a:moveTo>
                  <a:cubicBezTo>
                    <a:pt x="1280" y="992"/>
                    <a:pt x="992" y="1240"/>
                    <a:pt x="626" y="1240"/>
                  </a:cubicBezTo>
                  <a:cubicBezTo>
                    <a:pt x="288" y="1240"/>
                    <a:pt x="1" y="992"/>
                    <a:pt x="1" y="625"/>
                  </a:cubicBezTo>
                  <a:cubicBezTo>
                    <a:pt x="1" y="288"/>
                    <a:pt x="288" y="1"/>
                    <a:pt x="626" y="1"/>
                  </a:cubicBezTo>
                  <a:cubicBezTo>
                    <a:pt x="992" y="1"/>
                    <a:pt x="1280" y="288"/>
                    <a:pt x="1280" y="6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78449" y="1074326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0" y="0"/>
                  </a:moveTo>
                  <a:lnTo>
                    <a:pt x="5245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944100" y="4932025"/>
              <a:ext cx="7255800" cy="66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-430973" y="4593355"/>
            <a:ext cx="60204" cy="62581"/>
          </a:xfrm>
          <a:custGeom>
            <a:avLst/>
            <a:gdLst/>
            <a:ahLst/>
            <a:cxnLst/>
            <a:rect l="l" t="t" r="r" b="b"/>
            <a:pathLst>
              <a:path w="1241" h="1290" fill="none" extrusionOk="0">
                <a:moveTo>
                  <a:pt x="1240" y="626"/>
                </a:moveTo>
                <a:cubicBezTo>
                  <a:pt x="1240" y="993"/>
                  <a:pt x="953" y="1290"/>
                  <a:pt x="625" y="1290"/>
                </a:cubicBezTo>
                <a:cubicBezTo>
                  <a:pt x="288" y="1290"/>
                  <a:pt x="1" y="993"/>
                  <a:pt x="1" y="626"/>
                </a:cubicBezTo>
                <a:cubicBezTo>
                  <a:pt x="1" y="298"/>
                  <a:pt x="288" y="1"/>
                  <a:pt x="625" y="1"/>
                </a:cubicBezTo>
                <a:cubicBezTo>
                  <a:pt x="953" y="1"/>
                  <a:pt x="1240" y="298"/>
                  <a:pt x="1240" y="626"/>
                </a:cubicBezTo>
                <a:close/>
              </a:path>
            </a:pathLst>
          </a:custGeom>
          <a:noFill/>
          <a:ln w="4225" cap="flat" cmpd="sng">
            <a:solidFill>
              <a:srgbClr val="4B54A1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2714625" y="2238375"/>
            <a:ext cx="37893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237"/>
              </a:buClr>
              <a:buSzPts val="1400"/>
              <a:buFont typeface="Montserrat"/>
              <a:buNone/>
              <a:defRPr sz="1400">
                <a:solidFill>
                  <a:srgbClr val="21223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-449875" y="82400"/>
            <a:ext cx="2185800" cy="675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-1011450" y="2211372"/>
            <a:ext cx="1891500" cy="56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8165100" y="3136013"/>
            <a:ext cx="2185800" cy="626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577575" y="672500"/>
            <a:ext cx="2185800" cy="675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984050" y="638175"/>
            <a:ext cx="51759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C646E"/>
              </a:buClr>
              <a:buSzPts val="3500"/>
              <a:buFont typeface="Comfortaa"/>
              <a:buNone/>
              <a:defRPr sz="5000" b="1">
                <a:solidFill>
                  <a:srgbClr val="EC646E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C646E"/>
              </a:buClr>
              <a:buSzPts val="2800"/>
              <a:buNone/>
              <a:defRPr>
                <a:solidFill>
                  <a:srgbClr val="EC64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C646E"/>
              </a:buClr>
              <a:buSzPts val="2800"/>
              <a:buNone/>
              <a:defRPr>
                <a:solidFill>
                  <a:srgbClr val="EC64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C646E"/>
              </a:buClr>
              <a:buSzPts val="2800"/>
              <a:buNone/>
              <a:defRPr>
                <a:solidFill>
                  <a:srgbClr val="EC64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C646E"/>
              </a:buClr>
              <a:buSzPts val="2800"/>
              <a:buNone/>
              <a:defRPr>
                <a:solidFill>
                  <a:srgbClr val="EC64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C646E"/>
              </a:buClr>
              <a:buSzPts val="2800"/>
              <a:buNone/>
              <a:defRPr>
                <a:solidFill>
                  <a:srgbClr val="EC64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C646E"/>
              </a:buClr>
              <a:buSzPts val="2800"/>
              <a:buNone/>
              <a:defRPr>
                <a:solidFill>
                  <a:srgbClr val="EC64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C646E"/>
              </a:buClr>
              <a:buSzPts val="2800"/>
              <a:buNone/>
              <a:defRPr>
                <a:solidFill>
                  <a:srgbClr val="EC64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C646E"/>
              </a:buClr>
              <a:buSzPts val="2800"/>
              <a:buNone/>
              <a:defRPr>
                <a:solidFill>
                  <a:srgbClr val="EC646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26"/>
          <p:cNvSpPr/>
          <p:nvPr/>
        </p:nvSpPr>
        <p:spPr>
          <a:xfrm rot="10800000" flipH="1">
            <a:off x="7918898" y="4118886"/>
            <a:ext cx="49" cy="64036"/>
          </a:xfrm>
          <a:custGeom>
            <a:avLst/>
            <a:gdLst/>
            <a:ahLst/>
            <a:cxnLst/>
            <a:rect l="l" t="t" r="r" b="b"/>
            <a:pathLst>
              <a:path w="1" h="1320" fill="none" extrusionOk="0">
                <a:moveTo>
                  <a:pt x="1" y="0"/>
                </a:moveTo>
                <a:lnTo>
                  <a:pt x="1" y="1319"/>
                </a:lnTo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26"/>
          <p:cNvSpPr/>
          <p:nvPr/>
        </p:nvSpPr>
        <p:spPr>
          <a:xfrm rot="10800000" flipH="1">
            <a:off x="8882878" y="1863923"/>
            <a:ext cx="49" cy="36142"/>
          </a:xfrm>
          <a:custGeom>
            <a:avLst/>
            <a:gdLst/>
            <a:ahLst/>
            <a:cxnLst/>
            <a:rect l="l" t="t" r="r" b="b"/>
            <a:pathLst>
              <a:path w="1" h="745" fill="none" extrusionOk="0">
                <a:moveTo>
                  <a:pt x="0" y="1"/>
                </a:moveTo>
                <a:lnTo>
                  <a:pt x="0" y="744"/>
                </a:lnTo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26"/>
          <p:cNvSpPr/>
          <p:nvPr/>
        </p:nvSpPr>
        <p:spPr>
          <a:xfrm rot="10800000" flipH="1">
            <a:off x="8864589" y="1882213"/>
            <a:ext cx="38034" cy="49"/>
          </a:xfrm>
          <a:custGeom>
            <a:avLst/>
            <a:gdLst/>
            <a:ahLst/>
            <a:cxnLst/>
            <a:rect l="l" t="t" r="r" b="b"/>
            <a:pathLst>
              <a:path w="784" h="1" fill="none" extrusionOk="0">
                <a:moveTo>
                  <a:pt x="784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6"/>
          <p:cNvSpPr/>
          <p:nvPr/>
        </p:nvSpPr>
        <p:spPr>
          <a:xfrm rot="10800000" flipH="1">
            <a:off x="298332" y="4724471"/>
            <a:ext cx="49" cy="65928"/>
          </a:xfrm>
          <a:custGeom>
            <a:avLst/>
            <a:gdLst/>
            <a:ahLst/>
            <a:cxnLst/>
            <a:rect l="l" t="t" r="r" b="b"/>
            <a:pathLst>
              <a:path w="1" h="1359" fill="none" extrusionOk="0">
                <a:moveTo>
                  <a:pt x="1" y="0"/>
                </a:moveTo>
                <a:lnTo>
                  <a:pt x="1" y="1359"/>
                </a:lnTo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26"/>
          <p:cNvSpPr/>
          <p:nvPr/>
        </p:nvSpPr>
        <p:spPr>
          <a:xfrm rot="10800000" flipH="1">
            <a:off x="266121" y="4756684"/>
            <a:ext cx="63988" cy="49"/>
          </a:xfrm>
          <a:custGeom>
            <a:avLst/>
            <a:gdLst/>
            <a:ahLst/>
            <a:cxnLst/>
            <a:rect l="l" t="t" r="r" b="b"/>
            <a:pathLst>
              <a:path w="1319" h="1" fill="none" extrusionOk="0">
                <a:moveTo>
                  <a:pt x="1319" y="1"/>
                </a:move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26"/>
          <p:cNvSpPr/>
          <p:nvPr/>
        </p:nvSpPr>
        <p:spPr>
          <a:xfrm rot="10800000" flipH="1">
            <a:off x="8866530" y="2555650"/>
            <a:ext cx="34201" cy="36093"/>
          </a:xfrm>
          <a:custGeom>
            <a:avLst/>
            <a:gdLst/>
            <a:ahLst/>
            <a:cxnLst/>
            <a:rect l="l" t="t" r="r" b="b"/>
            <a:pathLst>
              <a:path w="705" h="744" fill="none" extrusionOk="0">
                <a:moveTo>
                  <a:pt x="704" y="377"/>
                </a:moveTo>
                <a:cubicBezTo>
                  <a:pt x="704" y="575"/>
                  <a:pt x="545" y="744"/>
                  <a:pt x="337" y="744"/>
                </a:cubicBezTo>
                <a:cubicBezTo>
                  <a:pt x="129" y="744"/>
                  <a:pt x="0" y="575"/>
                  <a:pt x="0" y="377"/>
                </a:cubicBezTo>
                <a:cubicBezTo>
                  <a:pt x="0" y="169"/>
                  <a:pt x="129" y="0"/>
                  <a:pt x="337" y="0"/>
                </a:cubicBezTo>
                <a:cubicBezTo>
                  <a:pt x="545" y="0"/>
                  <a:pt x="704" y="169"/>
                  <a:pt x="704" y="377"/>
                </a:cubicBezTo>
                <a:close/>
              </a:path>
            </a:pathLst>
          </a:custGeom>
          <a:noFill/>
          <a:ln w="4225" cap="flat" cmpd="sng">
            <a:solidFill>
              <a:srgbClr val="4B54A1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6"/>
          <p:cNvSpPr/>
          <p:nvPr/>
        </p:nvSpPr>
        <p:spPr>
          <a:xfrm rot="10800000" flipH="1">
            <a:off x="645606" y="3401211"/>
            <a:ext cx="60204" cy="62096"/>
          </a:xfrm>
          <a:custGeom>
            <a:avLst/>
            <a:gdLst/>
            <a:ahLst/>
            <a:cxnLst/>
            <a:rect l="l" t="t" r="r" b="b"/>
            <a:pathLst>
              <a:path w="1241" h="1280" fill="none" extrusionOk="0">
                <a:moveTo>
                  <a:pt x="1240" y="655"/>
                </a:moveTo>
                <a:cubicBezTo>
                  <a:pt x="1240" y="992"/>
                  <a:pt x="992" y="1279"/>
                  <a:pt x="616" y="1279"/>
                </a:cubicBezTo>
                <a:cubicBezTo>
                  <a:pt x="288" y="1279"/>
                  <a:pt x="1" y="992"/>
                  <a:pt x="1" y="655"/>
                </a:cubicBezTo>
                <a:cubicBezTo>
                  <a:pt x="1" y="288"/>
                  <a:pt x="288" y="0"/>
                  <a:pt x="616" y="0"/>
                </a:cubicBezTo>
                <a:cubicBezTo>
                  <a:pt x="992" y="0"/>
                  <a:pt x="1240" y="288"/>
                  <a:pt x="1240" y="655"/>
                </a:cubicBezTo>
                <a:close/>
              </a:path>
            </a:pathLst>
          </a:custGeom>
          <a:noFill/>
          <a:ln w="4225" cap="flat" cmpd="sng">
            <a:solidFill>
              <a:srgbClr val="4B54A1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6"/>
          <p:cNvSpPr/>
          <p:nvPr/>
        </p:nvSpPr>
        <p:spPr>
          <a:xfrm rot="10800000" flipH="1">
            <a:off x="465139" y="4080903"/>
            <a:ext cx="348805" cy="49"/>
          </a:xfrm>
          <a:custGeom>
            <a:avLst/>
            <a:gdLst/>
            <a:ahLst/>
            <a:cxnLst/>
            <a:rect l="l" t="t" r="r" b="b"/>
            <a:pathLst>
              <a:path w="7190" h="1" fill="none" extrusionOk="0">
                <a:moveTo>
                  <a:pt x="1" y="0"/>
                </a:moveTo>
                <a:lnTo>
                  <a:pt x="7190" y="0"/>
                </a:lnTo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6"/>
          <p:cNvSpPr/>
          <p:nvPr/>
        </p:nvSpPr>
        <p:spPr>
          <a:xfrm rot="10800000" flipH="1">
            <a:off x="8245486" y="3178651"/>
            <a:ext cx="254497" cy="49"/>
          </a:xfrm>
          <a:custGeom>
            <a:avLst/>
            <a:gdLst/>
            <a:ahLst/>
            <a:cxnLst/>
            <a:rect l="l" t="t" r="r" b="b"/>
            <a:pathLst>
              <a:path w="5246" h="1" fill="none" extrusionOk="0">
                <a:moveTo>
                  <a:pt x="0" y="1"/>
                </a:moveTo>
                <a:lnTo>
                  <a:pt x="5245" y="1"/>
                </a:lnTo>
              </a:path>
            </a:pathLst>
          </a:custGeom>
          <a:noFill/>
          <a:ln w="4225" cap="flat" cmpd="sng">
            <a:solidFill>
              <a:srgbClr val="4B54A1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26"/>
          <p:cNvSpPr/>
          <p:nvPr/>
        </p:nvSpPr>
        <p:spPr>
          <a:xfrm rot="10800000" flipH="1">
            <a:off x="8698145" y="1144836"/>
            <a:ext cx="34201" cy="36142"/>
          </a:xfrm>
          <a:custGeom>
            <a:avLst/>
            <a:gdLst/>
            <a:ahLst/>
            <a:cxnLst/>
            <a:rect l="l" t="t" r="r" b="b"/>
            <a:pathLst>
              <a:path w="705" h="745" fill="none" extrusionOk="0">
                <a:moveTo>
                  <a:pt x="705" y="378"/>
                </a:moveTo>
                <a:cubicBezTo>
                  <a:pt x="705" y="586"/>
                  <a:pt x="546" y="745"/>
                  <a:pt x="338" y="745"/>
                </a:cubicBezTo>
                <a:cubicBezTo>
                  <a:pt x="130" y="745"/>
                  <a:pt x="1" y="586"/>
                  <a:pt x="1" y="378"/>
                </a:cubicBezTo>
                <a:cubicBezTo>
                  <a:pt x="1" y="170"/>
                  <a:pt x="130" y="1"/>
                  <a:pt x="338" y="1"/>
                </a:cubicBezTo>
                <a:cubicBezTo>
                  <a:pt x="546" y="1"/>
                  <a:pt x="705" y="170"/>
                  <a:pt x="705" y="378"/>
                </a:cubicBezTo>
                <a:close/>
              </a:path>
            </a:pathLst>
          </a:custGeom>
          <a:noFill/>
          <a:ln w="4225" cap="flat" cmpd="sng">
            <a:solidFill>
              <a:srgbClr val="E8ECF8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6"/>
          <p:cNvSpPr/>
          <p:nvPr/>
        </p:nvSpPr>
        <p:spPr>
          <a:xfrm rot="10800000" flipH="1">
            <a:off x="751845" y="2180946"/>
            <a:ext cx="60156" cy="62096"/>
          </a:xfrm>
          <a:custGeom>
            <a:avLst/>
            <a:gdLst/>
            <a:ahLst/>
            <a:cxnLst/>
            <a:rect l="l" t="t" r="r" b="b"/>
            <a:pathLst>
              <a:path w="1240" h="1280" fill="none" extrusionOk="0">
                <a:moveTo>
                  <a:pt x="1240" y="665"/>
                </a:moveTo>
                <a:cubicBezTo>
                  <a:pt x="1240" y="992"/>
                  <a:pt x="992" y="1280"/>
                  <a:pt x="615" y="1280"/>
                </a:cubicBezTo>
                <a:cubicBezTo>
                  <a:pt x="288" y="1280"/>
                  <a:pt x="0" y="992"/>
                  <a:pt x="0" y="665"/>
                </a:cubicBezTo>
                <a:cubicBezTo>
                  <a:pt x="0" y="288"/>
                  <a:pt x="288" y="1"/>
                  <a:pt x="615" y="1"/>
                </a:cubicBezTo>
                <a:cubicBezTo>
                  <a:pt x="992" y="1"/>
                  <a:pt x="1240" y="288"/>
                  <a:pt x="1240" y="665"/>
                </a:cubicBezTo>
                <a:close/>
              </a:path>
            </a:pathLst>
          </a:custGeom>
          <a:noFill/>
          <a:ln w="4225" cap="flat" cmpd="sng">
            <a:solidFill>
              <a:srgbClr val="E8ECF8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26"/>
          <p:cNvSpPr/>
          <p:nvPr/>
        </p:nvSpPr>
        <p:spPr>
          <a:xfrm rot="10800000" flipH="1">
            <a:off x="296803" y="2669604"/>
            <a:ext cx="348805" cy="49"/>
          </a:xfrm>
          <a:custGeom>
            <a:avLst/>
            <a:gdLst/>
            <a:ahLst/>
            <a:cxnLst/>
            <a:rect l="l" t="t" r="r" b="b"/>
            <a:pathLst>
              <a:path w="7190" h="1" fill="none" extrusionOk="0">
                <a:moveTo>
                  <a:pt x="1" y="0"/>
                </a:moveTo>
                <a:lnTo>
                  <a:pt x="7189" y="0"/>
                </a:lnTo>
              </a:path>
            </a:pathLst>
          </a:custGeom>
          <a:noFill/>
          <a:ln w="4225" cap="flat" cmpd="sng">
            <a:solidFill>
              <a:srgbClr val="4B54A1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26"/>
          <p:cNvSpPr/>
          <p:nvPr/>
        </p:nvSpPr>
        <p:spPr>
          <a:xfrm rot="10800000" flipH="1">
            <a:off x="7864565" y="1825939"/>
            <a:ext cx="168387" cy="49"/>
          </a:xfrm>
          <a:custGeom>
            <a:avLst/>
            <a:gdLst/>
            <a:ahLst/>
            <a:cxnLst/>
            <a:rect l="l" t="t" r="r" b="b"/>
            <a:pathLst>
              <a:path w="3471" h="1" fill="none" extrusionOk="0">
                <a:moveTo>
                  <a:pt x="1" y="0"/>
                </a:moveTo>
                <a:lnTo>
                  <a:pt x="3471" y="0"/>
                </a:lnTo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26"/>
          <p:cNvSpPr/>
          <p:nvPr/>
        </p:nvSpPr>
        <p:spPr>
          <a:xfrm rot="10800000" flipH="1">
            <a:off x="1236721" y="760042"/>
            <a:ext cx="49" cy="65928"/>
          </a:xfrm>
          <a:custGeom>
            <a:avLst/>
            <a:gdLst/>
            <a:ahLst/>
            <a:cxnLst/>
            <a:rect l="l" t="t" r="r" b="b"/>
            <a:pathLst>
              <a:path w="1" h="1359" fill="none" extrusionOk="0">
                <a:moveTo>
                  <a:pt x="0" y="0"/>
                </a:moveTo>
                <a:lnTo>
                  <a:pt x="0" y="1359"/>
                </a:lnTo>
              </a:path>
            </a:pathLst>
          </a:custGeom>
          <a:noFill/>
          <a:ln w="4225" cap="flat" cmpd="sng">
            <a:solidFill>
              <a:srgbClr val="4B54A1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26"/>
          <p:cNvSpPr/>
          <p:nvPr/>
        </p:nvSpPr>
        <p:spPr>
          <a:xfrm rot="10800000" flipH="1">
            <a:off x="1204461" y="793710"/>
            <a:ext cx="64522" cy="49"/>
          </a:xfrm>
          <a:custGeom>
            <a:avLst/>
            <a:gdLst/>
            <a:ahLst/>
            <a:cxnLst/>
            <a:rect l="l" t="t" r="r" b="b"/>
            <a:pathLst>
              <a:path w="1330" h="1" fill="none" extrusionOk="0">
                <a:moveTo>
                  <a:pt x="1329" y="1"/>
                </a:moveTo>
                <a:lnTo>
                  <a:pt x="1" y="1"/>
                </a:lnTo>
              </a:path>
            </a:pathLst>
          </a:custGeom>
          <a:noFill/>
          <a:ln w="4225" cap="flat" cmpd="sng">
            <a:solidFill>
              <a:srgbClr val="4B54A1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26"/>
          <p:cNvSpPr/>
          <p:nvPr/>
        </p:nvSpPr>
        <p:spPr>
          <a:xfrm rot="10800000" flipH="1">
            <a:off x="7698120" y="513264"/>
            <a:ext cx="60204" cy="62096"/>
          </a:xfrm>
          <a:custGeom>
            <a:avLst/>
            <a:gdLst/>
            <a:ahLst/>
            <a:cxnLst/>
            <a:rect l="l" t="t" r="r" b="b"/>
            <a:pathLst>
              <a:path w="1241" h="1280" fill="none" extrusionOk="0">
                <a:moveTo>
                  <a:pt x="1240" y="615"/>
                </a:moveTo>
                <a:cubicBezTo>
                  <a:pt x="1240" y="992"/>
                  <a:pt x="992" y="1279"/>
                  <a:pt x="625" y="1279"/>
                </a:cubicBezTo>
                <a:cubicBezTo>
                  <a:pt x="288" y="1279"/>
                  <a:pt x="1" y="992"/>
                  <a:pt x="1" y="615"/>
                </a:cubicBezTo>
                <a:cubicBezTo>
                  <a:pt x="1" y="288"/>
                  <a:pt x="288" y="0"/>
                  <a:pt x="625" y="0"/>
                </a:cubicBezTo>
                <a:cubicBezTo>
                  <a:pt x="992" y="0"/>
                  <a:pt x="1240" y="288"/>
                  <a:pt x="1240" y="615"/>
                </a:cubicBezTo>
                <a:close/>
              </a:path>
            </a:pathLst>
          </a:custGeom>
          <a:noFill/>
          <a:ln w="4225" cap="flat" cmpd="sng">
            <a:solidFill>
              <a:srgbClr val="4B54A1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6"/>
          <p:cNvSpPr/>
          <p:nvPr/>
        </p:nvSpPr>
        <p:spPr>
          <a:xfrm rot="10800000" flipH="1">
            <a:off x="7742412" y="78454"/>
            <a:ext cx="49" cy="63988"/>
          </a:xfrm>
          <a:custGeom>
            <a:avLst/>
            <a:gdLst/>
            <a:ahLst/>
            <a:cxnLst/>
            <a:rect l="l" t="t" r="r" b="b"/>
            <a:pathLst>
              <a:path w="1" h="1319" fill="none" extrusionOk="0">
                <a:moveTo>
                  <a:pt x="0" y="0"/>
                </a:moveTo>
                <a:lnTo>
                  <a:pt x="0" y="1319"/>
                </a:lnTo>
              </a:path>
            </a:pathLst>
          </a:custGeom>
          <a:noFill/>
          <a:ln w="4225" cap="flat" cmpd="sng">
            <a:solidFill>
              <a:srgbClr val="4B54A1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26"/>
          <p:cNvSpPr/>
          <p:nvPr/>
        </p:nvSpPr>
        <p:spPr>
          <a:xfrm rot="10800000" flipH="1">
            <a:off x="7710151" y="110667"/>
            <a:ext cx="64522" cy="49"/>
          </a:xfrm>
          <a:custGeom>
            <a:avLst/>
            <a:gdLst/>
            <a:ahLst/>
            <a:cxnLst/>
            <a:rect l="l" t="t" r="r" b="b"/>
            <a:pathLst>
              <a:path w="1330" h="1" fill="none" extrusionOk="0">
                <a:moveTo>
                  <a:pt x="1329" y="1"/>
                </a:moveTo>
                <a:lnTo>
                  <a:pt x="1" y="1"/>
                </a:lnTo>
              </a:path>
            </a:pathLst>
          </a:custGeom>
          <a:noFill/>
          <a:ln w="4225" cap="flat" cmpd="sng">
            <a:solidFill>
              <a:srgbClr val="4B54A1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26"/>
          <p:cNvSpPr/>
          <p:nvPr/>
        </p:nvSpPr>
        <p:spPr>
          <a:xfrm rot="10800000" flipH="1">
            <a:off x="8499974" y="805740"/>
            <a:ext cx="60204" cy="62581"/>
          </a:xfrm>
          <a:custGeom>
            <a:avLst/>
            <a:gdLst/>
            <a:ahLst/>
            <a:cxnLst/>
            <a:rect l="l" t="t" r="r" b="b"/>
            <a:pathLst>
              <a:path w="1241" h="1290" fill="none" extrusionOk="0">
                <a:moveTo>
                  <a:pt x="1240" y="626"/>
                </a:moveTo>
                <a:cubicBezTo>
                  <a:pt x="1240" y="992"/>
                  <a:pt x="992" y="1290"/>
                  <a:pt x="615" y="1290"/>
                </a:cubicBezTo>
                <a:cubicBezTo>
                  <a:pt x="288" y="1290"/>
                  <a:pt x="1" y="992"/>
                  <a:pt x="1" y="626"/>
                </a:cubicBezTo>
                <a:cubicBezTo>
                  <a:pt x="1" y="298"/>
                  <a:pt x="288" y="1"/>
                  <a:pt x="615" y="1"/>
                </a:cubicBezTo>
                <a:cubicBezTo>
                  <a:pt x="992" y="1"/>
                  <a:pt x="1240" y="298"/>
                  <a:pt x="1240" y="626"/>
                </a:cubicBezTo>
                <a:close/>
              </a:path>
            </a:pathLst>
          </a:custGeom>
          <a:noFill/>
          <a:ln w="4225" cap="flat" cmpd="sng">
            <a:solidFill>
              <a:srgbClr val="4B54A1"/>
            </a:solidFill>
            <a:prstDash val="solid"/>
            <a:miter lim="991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26"/>
          <p:cNvSpPr/>
          <p:nvPr/>
        </p:nvSpPr>
        <p:spPr>
          <a:xfrm rot="10800000" flipH="1">
            <a:off x="8880938" y="1380990"/>
            <a:ext cx="62096" cy="62096"/>
          </a:xfrm>
          <a:custGeom>
            <a:avLst/>
            <a:gdLst/>
            <a:ahLst/>
            <a:cxnLst/>
            <a:rect l="l" t="t" r="r" b="b"/>
            <a:pathLst>
              <a:path w="1280" h="1280" fill="none" extrusionOk="0">
                <a:moveTo>
                  <a:pt x="1280" y="615"/>
                </a:moveTo>
                <a:cubicBezTo>
                  <a:pt x="1280" y="992"/>
                  <a:pt x="992" y="1279"/>
                  <a:pt x="655" y="1279"/>
                </a:cubicBezTo>
                <a:cubicBezTo>
                  <a:pt x="288" y="1279"/>
                  <a:pt x="1" y="992"/>
                  <a:pt x="1" y="615"/>
                </a:cubicBezTo>
                <a:cubicBezTo>
                  <a:pt x="1" y="288"/>
                  <a:pt x="288" y="0"/>
                  <a:pt x="655" y="0"/>
                </a:cubicBezTo>
                <a:cubicBezTo>
                  <a:pt x="992" y="0"/>
                  <a:pt x="1280" y="288"/>
                  <a:pt x="1280" y="615"/>
                </a:cubicBezTo>
                <a:close/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6"/>
          <p:cNvSpPr/>
          <p:nvPr/>
        </p:nvSpPr>
        <p:spPr>
          <a:xfrm rot="10800000" flipH="1">
            <a:off x="204436" y="1465206"/>
            <a:ext cx="62096" cy="62096"/>
          </a:xfrm>
          <a:custGeom>
            <a:avLst/>
            <a:gdLst/>
            <a:ahLst/>
            <a:cxnLst/>
            <a:rect l="l" t="t" r="r" b="b"/>
            <a:pathLst>
              <a:path w="1280" h="1280" fill="none" extrusionOk="0">
                <a:moveTo>
                  <a:pt x="1280" y="616"/>
                </a:moveTo>
                <a:cubicBezTo>
                  <a:pt x="1280" y="992"/>
                  <a:pt x="992" y="1280"/>
                  <a:pt x="625" y="1280"/>
                </a:cubicBezTo>
                <a:cubicBezTo>
                  <a:pt x="288" y="1280"/>
                  <a:pt x="1" y="992"/>
                  <a:pt x="1" y="616"/>
                </a:cubicBezTo>
                <a:cubicBezTo>
                  <a:pt x="1" y="288"/>
                  <a:pt x="288" y="1"/>
                  <a:pt x="625" y="1"/>
                </a:cubicBezTo>
                <a:cubicBezTo>
                  <a:pt x="992" y="1"/>
                  <a:pt x="1280" y="288"/>
                  <a:pt x="1280" y="616"/>
                </a:cubicBezTo>
                <a:close/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6"/>
          <p:cNvSpPr/>
          <p:nvPr/>
        </p:nvSpPr>
        <p:spPr>
          <a:xfrm rot="10800000" flipH="1">
            <a:off x="8541840" y="1581587"/>
            <a:ext cx="236692" cy="49"/>
          </a:xfrm>
          <a:custGeom>
            <a:avLst/>
            <a:gdLst/>
            <a:ahLst/>
            <a:cxnLst/>
            <a:rect l="l" t="t" r="r" b="b"/>
            <a:pathLst>
              <a:path w="4879" h="1" fill="none" extrusionOk="0">
                <a:moveTo>
                  <a:pt x="4879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6"/>
          <p:cNvSpPr/>
          <p:nvPr/>
        </p:nvSpPr>
        <p:spPr>
          <a:xfrm rot="10800000" flipH="1">
            <a:off x="8639425" y="4924745"/>
            <a:ext cx="62096" cy="60156"/>
          </a:xfrm>
          <a:custGeom>
            <a:avLst/>
            <a:gdLst/>
            <a:ahLst/>
            <a:cxnLst/>
            <a:rect l="l" t="t" r="r" b="b"/>
            <a:pathLst>
              <a:path w="1280" h="1240" fill="none" extrusionOk="0">
                <a:moveTo>
                  <a:pt x="1280" y="625"/>
                </a:moveTo>
                <a:cubicBezTo>
                  <a:pt x="1280" y="992"/>
                  <a:pt x="992" y="1240"/>
                  <a:pt x="626" y="1240"/>
                </a:cubicBezTo>
                <a:cubicBezTo>
                  <a:pt x="288" y="1240"/>
                  <a:pt x="1" y="992"/>
                  <a:pt x="1" y="625"/>
                </a:cubicBezTo>
                <a:cubicBezTo>
                  <a:pt x="1" y="288"/>
                  <a:pt x="288" y="1"/>
                  <a:pt x="626" y="1"/>
                </a:cubicBezTo>
                <a:cubicBezTo>
                  <a:pt x="992" y="1"/>
                  <a:pt x="1280" y="288"/>
                  <a:pt x="1280" y="625"/>
                </a:cubicBezTo>
                <a:close/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6"/>
          <p:cNvSpPr/>
          <p:nvPr/>
        </p:nvSpPr>
        <p:spPr>
          <a:xfrm rot="10800000" flipH="1">
            <a:off x="8678449" y="4086676"/>
            <a:ext cx="254497" cy="49"/>
          </a:xfrm>
          <a:custGeom>
            <a:avLst/>
            <a:gdLst/>
            <a:ahLst/>
            <a:cxnLst/>
            <a:rect l="l" t="t" r="r" b="b"/>
            <a:pathLst>
              <a:path w="5246" h="1" fill="none" extrusionOk="0">
                <a:moveTo>
                  <a:pt x="0" y="0"/>
                </a:moveTo>
                <a:lnTo>
                  <a:pt x="5245" y="0"/>
                </a:lnTo>
              </a:path>
            </a:pathLst>
          </a:custGeom>
          <a:noFill/>
          <a:ln w="9525" cap="flat" cmpd="sng">
            <a:solidFill>
              <a:srgbClr val="B9C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6"/>
          <p:cNvSpPr/>
          <p:nvPr/>
        </p:nvSpPr>
        <p:spPr>
          <a:xfrm rot="10800000" flipH="1">
            <a:off x="4236550" y="4827525"/>
            <a:ext cx="5246100" cy="687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6"/>
          <p:cNvSpPr/>
          <p:nvPr/>
        </p:nvSpPr>
        <p:spPr>
          <a:xfrm rot="10800000" flipH="1">
            <a:off x="-335450" y="-354075"/>
            <a:ext cx="5246100" cy="687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26"/>
          <p:cNvGrpSpPr/>
          <p:nvPr/>
        </p:nvGrpSpPr>
        <p:grpSpPr>
          <a:xfrm flipH="1">
            <a:off x="7545770" y="3928755"/>
            <a:ext cx="1086673" cy="897677"/>
            <a:chOff x="6101758" y="2859784"/>
            <a:chExt cx="1222079" cy="1009533"/>
          </a:xfrm>
        </p:grpSpPr>
        <p:sp>
          <p:nvSpPr>
            <p:cNvPr id="1086" name="Google Shape;1086;p26"/>
            <p:cNvSpPr/>
            <p:nvPr/>
          </p:nvSpPr>
          <p:spPr>
            <a:xfrm>
              <a:off x="6880667" y="3471604"/>
              <a:ext cx="443170" cy="397711"/>
            </a:xfrm>
            <a:custGeom>
              <a:avLst/>
              <a:gdLst/>
              <a:ahLst/>
              <a:cxnLst/>
              <a:rect l="l" t="t" r="r" b="b"/>
              <a:pathLst>
                <a:path w="13044" h="11706" extrusionOk="0">
                  <a:moveTo>
                    <a:pt x="11202" y="1"/>
                  </a:moveTo>
                  <a:cubicBezTo>
                    <a:pt x="11127" y="1"/>
                    <a:pt x="11053" y="5"/>
                    <a:pt x="10981" y="12"/>
                  </a:cubicBezTo>
                  <a:cubicBezTo>
                    <a:pt x="10329" y="74"/>
                    <a:pt x="9755" y="338"/>
                    <a:pt x="9244" y="648"/>
                  </a:cubicBezTo>
                  <a:cubicBezTo>
                    <a:pt x="4901" y="2975"/>
                    <a:pt x="776" y="10093"/>
                    <a:pt x="0" y="11706"/>
                  </a:cubicBezTo>
                  <a:lnTo>
                    <a:pt x="4591" y="11706"/>
                  </a:lnTo>
                  <a:cubicBezTo>
                    <a:pt x="7103" y="8403"/>
                    <a:pt x="12144" y="6728"/>
                    <a:pt x="12919" y="2277"/>
                  </a:cubicBezTo>
                  <a:cubicBezTo>
                    <a:pt x="13043" y="1749"/>
                    <a:pt x="12981" y="1113"/>
                    <a:pt x="12656" y="648"/>
                  </a:cubicBezTo>
                  <a:cubicBezTo>
                    <a:pt x="12315" y="199"/>
                    <a:pt x="11737" y="1"/>
                    <a:pt x="11202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6748946" y="3155570"/>
              <a:ext cx="513770" cy="713747"/>
            </a:xfrm>
            <a:custGeom>
              <a:avLst/>
              <a:gdLst/>
              <a:ahLst/>
              <a:cxnLst/>
              <a:rect l="l" t="t" r="r" b="b"/>
              <a:pathLst>
                <a:path w="15122" h="21008" extrusionOk="0">
                  <a:moveTo>
                    <a:pt x="11621" y="0"/>
                  </a:moveTo>
                  <a:cubicBezTo>
                    <a:pt x="9314" y="0"/>
                    <a:pt x="7202" y="3025"/>
                    <a:pt x="6142" y="4724"/>
                  </a:cubicBezTo>
                  <a:cubicBezTo>
                    <a:pt x="4203" y="7763"/>
                    <a:pt x="2776" y="11113"/>
                    <a:pt x="1675" y="14541"/>
                  </a:cubicBezTo>
                  <a:cubicBezTo>
                    <a:pt x="1489" y="15068"/>
                    <a:pt x="62" y="21008"/>
                    <a:pt x="0" y="21008"/>
                  </a:cubicBezTo>
                  <a:lnTo>
                    <a:pt x="3877" y="21008"/>
                  </a:lnTo>
                  <a:cubicBezTo>
                    <a:pt x="3877" y="21008"/>
                    <a:pt x="7941" y="12990"/>
                    <a:pt x="11958" y="8151"/>
                  </a:cubicBezTo>
                  <a:cubicBezTo>
                    <a:pt x="13819" y="5887"/>
                    <a:pt x="15121" y="1684"/>
                    <a:pt x="13121" y="459"/>
                  </a:cubicBezTo>
                  <a:cubicBezTo>
                    <a:pt x="12617" y="139"/>
                    <a:pt x="12115" y="0"/>
                    <a:pt x="11621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6841154" y="3250190"/>
              <a:ext cx="305096" cy="619126"/>
            </a:xfrm>
            <a:custGeom>
              <a:avLst/>
              <a:gdLst/>
              <a:ahLst/>
              <a:cxnLst/>
              <a:rect l="l" t="t" r="r" b="b"/>
              <a:pathLst>
                <a:path w="8980" h="18223" fill="none" extrusionOk="0">
                  <a:moveTo>
                    <a:pt x="8980" y="0"/>
                  </a:moveTo>
                  <a:cubicBezTo>
                    <a:pt x="5165" y="4715"/>
                    <a:pt x="2063" y="11756"/>
                    <a:pt x="0" y="1822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101758" y="3129681"/>
              <a:ext cx="489138" cy="739636"/>
            </a:xfrm>
            <a:custGeom>
              <a:avLst/>
              <a:gdLst/>
              <a:ahLst/>
              <a:cxnLst/>
              <a:rect l="l" t="t" r="r" b="b"/>
              <a:pathLst>
                <a:path w="14397" h="21770" extrusionOk="0">
                  <a:moveTo>
                    <a:pt x="2020" y="0"/>
                  </a:moveTo>
                  <a:cubicBezTo>
                    <a:pt x="1" y="0"/>
                    <a:pt x="85" y="2718"/>
                    <a:pt x="501" y="4509"/>
                  </a:cubicBezTo>
                  <a:cubicBezTo>
                    <a:pt x="1152" y="7037"/>
                    <a:pt x="3215" y="8650"/>
                    <a:pt x="4704" y="10526"/>
                  </a:cubicBezTo>
                  <a:cubicBezTo>
                    <a:pt x="7480" y="14016"/>
                    <a:pt x="9093" y="16342"/>
                    <a:pt x="11093" y="21770"/>
                  </a:cubicBezTo>
                  <a:lnTo>
                    <a:pt x="14397" y="21770"/>
                  </a:lnTo>
                  <a:cubicBezTo>
                    <a:pt x="14397" y="21770"/>
                    <a:pt x="13947" y="9425"/>
                    <a:pt x="8441" y="3671"/>
                  </a:cubicBezTo>
                  <a:cubicBezTo>
                    <a:pt x="6968" y="2120"/>
                    <a:pt x="4564" y="507"/>
                    <a:pt x="2563" y="58"/>
                  </a:cubicBezTo>
                  <a:cubicBezTo>
                    <a:pt x="2367" y="19"/>
                    <a:pt x="2187" y="0"/>
                    <a:pt x="202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250466" y="2868583"/>
              <a:ext cx="445820" cy="1000734"/>
            </a:xfrm>
            <a:custGeom>
              <a:avLst/>
              <a:gdLst/>
              <a:ahLst/>
              <a:cxnLst/>
              <a:rect l="l" t="t" r="r" b="b"/>
              <a:pathLst>
                <a:path w="13122" h="29455" extrusionOk="0">
                  <a:moveTo>
                    <a:pt x="2563" y="1"/>
                  </a:moveTo>
                  <a:cubicBezTo>
                    <a:pt x="2127" y="1"/>
                    <a:pt x="1717" y="115"/>
                    <a:pt x="1350" y="376"/>
                  </a:cubicBezTo>
                  <a:cubicBezTo>
                    <a:pt x="1" y="1338"/>
                    <a:pt x="2002" y="4703"/>
                    <a:pt x="2513" y="5742"/>
                  </a:cubicBezTo>
                  <a:cubicBezTo>
                    <a:pt x="4266" y="9030"/>
                    <a:pt x="5615" y="12581"/>
                    <a:pt x="6716" y="16210"/>
                  </a:cubicBezTo>
                  <a:cubicBezTo>
                    <a:pt x="7941" y="20413"/>
                    <a:pt x="8918" y="24864"/>
                    <a:pt x="9244" y="29253"/>
                  </a:cubicBezTo>
                  <a:lnTo>
                    <a:pt x="9244" y="29455"/>
                  </a:lnTo>
                  <a:lnTo>
                    <a:pt x="11632" y="29455"/>
                  </a:lnTo>
                  <a:cubicBezTo>
                    <a:pt x="13121" y="26741"/>
                    <a:pt x="12594" y="15171"/>
                    <a:pt x="11896" y="11558"/>
                  </a:cubicBezTo>
                  <a:cubicBezTo>
                    <a:pt x="11369" y="9030"/>
                    <a:pt x="10268" y="6580"/>
                    <a:pt x="8856" y="4579"/>
                  </a:cubicBezTo>
                  <a:cubicBezTo>
                    <a:pt x="7765" y="3058"/>
                    <a:pt x="4820" y="1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638800" y="2859784"/>
              <a:ext cx="452649" cy="1009533"/>
            </a:xfrm>
            <a:custGeom>
              <a:avLst/>
              <a:gdLst/>
              <a:ahLst/>
              <a:cxnLst/>
              <a:rect l="l" t="t" r="r" b="b"/>
              <a:pathLst>
                <a:path w="13323" h="29714" extrusionOk="0">
                  <a:moveTo>
                    <a:pt x="10463" y="0"/>
                  </a:moveTo>
                  <a:cubicBezTo>
                    <a:pt x="8832" y="0"/>
                    <a:pt x="5738" y="2873"/>
                    <a:pt x="3242" y="7676"/>
                  </a:cubicBezTo>
                  <a:cubicBezTo>
                    <a:pt x="327" y="13306"/>
                    <a:pt x="1" y="23247"/>
                    <a:pt x="528" y="29714"/>
                  </a:cubicBezTo>
                  <a:lnTo>
                    <a:pt x="3956" y="29714"/>
                  </a:lnTo>
                  <a:cubicBezTo>
                    <a:pt x="6018" y="27388"/>
                    <a:pt x="13323" y="8064"/>
                    <a:pt x="11508" y="899"/>
                  </a:cubicBezTo>
                  <a:cubicBezTo>
                    <a:pt x="11351" y="290"/>
                    <a:pt x="10981" y="0"/>
                    <a:pt x="10463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164577" y="3201708"/>
              <a:ext cx="362547" cy="667609"/>
            </a:xfrm>
            <a:custGeom>
              <a:avLst/>
              <a:gdLst/>
              <a:ahLst/>
              <a:cxnLst/>
              <a:rect l="l" t="t" r="r" b="b"/>
              <a:pathLst>
                <a:path w="10671" h="19650" fill="none" extrusionOk="0">
                  <a:moveTo>
                    <a:pt x="1" y="0"/>
                  </a:moveTo>
                  <a:cubicBezTo>
                    <a:pt x="5894" y="4141"/>
                    <a:pt x="9958" y="11896"/>
                    <a:pt x="10671" y="1965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6369039" y="2951414"/>
              <a:ext cx="246081" cy="917903"/>
            </a:xfrm>
            <a:custGeom>
              <a:avLst/>
              <a:gdLst/>
              <a:ahLst/>
              <a:cxnLst/>
              <a:rect l="l" t="t" r="r" b="b"/>
              <a:pathLst>
                <a:path w="7243" h="27017" fill="none" extrusionOk="0">
                  <a:moveTo>
                    <a:pt x="0" y="1"/>
                  </a:moveTo>
                  <a:cubicBezTo>
                    <a:pt x="2901" y="2591"/>
                    <a:pt x="4327" y="6654"/>
                    <a:pt x="5227" y="10531"/>
                  </a:cubicBezTo>
                  <a:cubicBezTo>
                    <a:pt x="6468" y="15959"/>
                    <a:pt x="7041" y="21465"/>
                    <a:pt x="7243" y="27017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6724688" y="2982501"/>
              <a:ext cx="241358" cy="886815"/>
            </a:xfrm>
            <a:custGeom>
              <a:avLst/>
              <a:gdLst/>
              <a:ahLst/>
              <a:cxnLst/>
              <a:rect l="l" t="t" r="r" b="b"/>
              <a:pathLst>
                <a:path w="7104" h="26102" fill="none" extrusionOk="0">
                  <a:moveTo>
                    <a:pt x="7104" y="1"/>
                  </a:moveTo>
                  <a:cubicBezTo>
                    <a:pt x="3552" y="8143"/>
                    <a:pt x="513" y="16983"/>
                    <a:pt x="1" y="2610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6950758" y="3524707"/>
              <a:ext cx="300883" cy="344608"/>
            </a:xfrm>
            <a:custGeom>
              <a:avLst/>
              <a:gdLst/>
              <a:ahLst/>
              <a:cxnLst/>
              <a:rect l="l" t="t" r="r" b="b"/>
              <a:pathLst>
                <a:path w="8856" h="10143" fill="none" extrusionOk="0">
                  <a:moveTo>
                    <a:pt x="8856" y="0"/>
                  </a:moveTo>
                  <a:cubicBezTo>
                    <a:pt x="8856" y="0"/>
                    <a:pt x="3614" y="3490"/>
                    <a:pt x="0" y="1014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" name="Google Shape;1097;p27"/>
          <p:cNvGrpSpPr/>
          <p:nvPr/>
        </p:nvGrpSpPr>
        <p:grpSpPr>
          <a:xfrm flipH="1">
            <a:off x="99225" y="176149"/>
            <a:ext cx="8738597" cy="4906446"/>
            <a:chOff x="204436" y="176149"/>
            <a:chExt cx="8738597" cy="4906446"/>
          </a:xfrm>
        </p:grpSpPr>
        <p:sp>
          <p:nvSpPr>
            <p:cNvPr id="1098" name="Google Shape;1098;p27"/>
            <p:cNvSpPr/>
            <p:nvPr/>
          </p:nvSpPr>
          <p:spPr>
            <a:xfrm>
              <a:off x="8882878" y="3260985"/>
              <a:ext cx="49" cy="36142"/>
            </a:xfrm>
            <a:custGeom>
              <a:avLst/>
              <a:gdLst/>
              <a:ahLst/>
              <a:cxnLst/>
              <a:rect l="l" t="t" r="r" b="b"/>
              <a:pathLst>
                <a:path w="1" h="745" fill="none" extrusionOk="0">
                  <a:moveTo>
                    <a:pt x="0" y="1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8864589" y="3278789"/>
              <a:ext cx="38034" cy="49"/>
            </a:xfrm>
            <a:custGeom>
              <a:avLst/>
              <a:gdLst/>
              <a:ahLst/>
              <a:cxnLst/>
              <a:rect l="l" t="t" r="r" b="b"/>
              <a:pathLst>
                <a:path w="784" h="1" fill="none" extrusionOk="0">
                  <a:moveTo>
                    <a:pt x="784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298332" y="37065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1" y="0"/>
                  </a:moveTo>
                  <a:lnTo>
                    <a:pt x="1" y="1359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266121" y="404317"/>
              <a:ext cx="63988" cy="49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8866530" y="2569307"/>
              <a:ext cx="34201" cy="36093"/>
            </a:xfrm>
            <a:custGeom>
              <a:avLst/>
              <a:gdLst/>
              <a:ahLst/>
              <a:cxnLst/>
              <a:rect l="l" t="t" r="r" b="b"/>
              <a:pathLst>
                <a:path w="705" h="744" fill="none" extrusionOk="0">
                  <a:moveTo>
                    <a:pt x="704" y="377"/>
                  </a:moveTo>
                  <a:cubicBezTo>
                    <a:pt x="704" y="575"/>
                    <a:pt x="545" y="744"/>
                    <a:pt x="337" y="744"/>
                  </a:cubicBezTo>
                  <a:cubicBezTo>
                    <a:pt x="129" y="744"/>
                    <a:pt x="0" y="575"/>
                    <a:pt x="0" y="377"/>
                  </a:cubicBezTo>
                  <a:cubicBezTo>
                    <a:pt x="0" y="169"/>
                    <a:pt x="129" y="0"/>
                    <a:pt x="337" y="0"/>
                  </a:cubicBezTo>
                  <a:cubicBezTo>
                    <a:pt x="545" y="0"/>
                    <a:pt x="704" y="169"/>
                    <a:pt x="704" y="377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645606" y="1697743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55"/>
                  </a:moveTo>
                  <a:cubicBezTo>
                    <a:pt x="1240" y="992"/>
                    <a:pt x="992" y="1279"/>
                    <a:pt x="616" y="1279"/>
                  </a:cubicBezTo>
                  <a:cubicBezTo>
                    <a:pt x="288" y="1279"/>
                    <a:pt x="1" y="992"/>
                    <a:pt x="1" y="655"/>
                  </a:cubicBezTo>
                  <a:cubicBezTo>
                    <a:pt x="1" y="288"/>
                    <a:pt x="288" y="0"/>
                    <a:pt x="616" y="0"/>
                  </a:cubicBezTo>
                  <a:cubicBezTo>
                    <a:pt x="992" y="0"/>
                    <a:pt x="1240" y="288"/>
                    <a:pt x="1240" y="65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465139" y="1080099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9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8245486" y="1982351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0" y="1"/>
                  </a:moveTo>
                  <a:lnTo>
                    <a:pt x="5245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8698145" y="3980072"/>
              <a:ext cx="34201" cy="36142"/>
            </a:xfrm>
            <a:custGeom>
              <a:avLst/>
              <a:gdLst/>
              <a:ahLst/>
              <a:cxnLst/>
              <a:rect l="l" t="t" r="r" b="b"/>
              <a:pathLst>
                <a:path w="705" h="745" fill="none" extrusionOk="0">
                  <a:moveTo>
                    <a:pt x="705" y="378"/>
                  </a:moveTo>
                  <a:cubicBezTo>
                    <a:pt x="705" y="586"/>
                    <a:pt x="546" y="745"/>
                    <a:pt x="338" y="745"/>
                  </a:cubicBezTo>
                  <a:cubicBezTo>
                    <a:pt x="130" y="745"/>
                    <a:pt x="1" y="586"/>
                    <a:pt x="1" y="378"/>
                  </a:cubicBezTo>
                  <a:cubicBezTo>
                    <a:pt x="1" y="170"/>
                    <a:pt x="130" y="1"/>
                    <a:pt x="338" y="1"/>
                  </a:cubicBezTo>
                  <a:cubicBezTo>
                    <a:pt x="546" y="1"/>
                    <a:pt x="705" y="170"/>
                    <a:pt x="705" y="378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751845" y="2918008"/>
              <a:ext cx="60156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65"/>
                  </a:moveTo>
                  <a:cubicBezTo>
                    <a:pt x="1240" y="992"/>
                    <a:pt x="992" y="1280"/>
                    <a:pt x="615" y="1280"/>
                  </a:cubicBezTo>
                  <a:cubicBezTo>
                    <a:pt x="288" y="1280"/>
                    <a:pt x="0" y="992"/>
                    <a:pt x="0" y="665"/>
                  </a:cubicBezTo>
                  <a:cubicBezTo>
                    <a:pt x="0" y="288"/>
                    <a:pt x="288" y="1"/>
                    <a:pt x="615" y="1"/>
                  </a:cubicBezTo>
                  <a:cubicBezTo>
                    <a:pt x="992" y="1"/>
                    <a:pt x="1240" y="288"/>
                    <a:pt x="1240" y="66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296803" y="2491397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89" y="0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7864565" y="3335062"/>
              <a:ext cx="168387" cy="49"/>
            </a:xfrm>
            <a:custGeom>
              <a:avLst/>
              <a:gdLst/>
              <a:ahLst/>
              <a:cxnLst/>
              <a:rect l="l" t="t" r="r" b="b"/>
              <a:pathLst>
                <a:path w="3471" h="1" fill="none" extrusionOk="0">
                  <a:moveTo>
                    <a:pt x="1" y="0"/>
                  </a:moveTo>
                  <a:lnTo>
                    <a:pt x="3471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1236721" y="433508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0" y="0"/>
                  </a:moveTo>
                  <a:lnTo>
                    <a:pt x="0" y="1359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1204461" y="4367291"/>
              <a:ext cx="64522" cy="49"/>
            </a:xfrm>
            <a:custGeom>
              <a:avLst/>
              <a:gdLst/>
              <a:ahLst/>
              <a:cxnLst/>
              <a:rect l="l" t="t" r="r" b="b"/>
              <a:pathLst>
                <a:path w="1330" h="1" fill="none" extrusionOk="0">
                  <a:moveTo>
                    <a:pt x="132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7698120" y="4585690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15"/>
                  </a:moveTo>
                  <a:cubicBezTo>
                    <a:pt x="1240" y="992"/>
                    <a:pt x="992" y="1279"/>
                    <a:pt x="625" y="1279"/>
                  </a:cubicBezTo>
                  <a:cubicBezTo>
                    <a:pt x="288" y="1279"/>
                    <a:pt x="1" y="992"/>
                    <a:pt x="1" y="615"/>
                  </a:cubicBezTo>
                  <a:cubicBezTo>
                    <a:pt x="1" y="288"/>
                    <a:pt x="288" y="0"/>
                    <a:pt x="625" y="0"/>
                  </a:cubicBezTo>
                  <a:cubicBezTo>
                    <a:pt x="992" y="0"/>
                    <a:pt x="1240" y="288"/>
                    <a:pt x="1240" y="61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7742412" y="5018608"/>
              <a:ext cx="49" cy="63988"/>
            </a:xfrm>
            <a:custGeom>
              <a:avLst/>
              <a:gdLst/>
              <a:ahLst/>
              <a:cxnLst/>
              <a:rect l="l" t="t" r="r" b="b"/>
              <a:pathLst>
                <a:path w="1" h="1319" fill="none" extrusionOk="0">
                  <a:moveTo>
                    <a:pt x="0" y="0"/>
                  </a:moveTo>
                  <a:lnTo>
                    <a:pt x="0" y="1319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7710151" y="5050334"/>
              <a:ext cx="64522" cy="49"/>
            </a:xfrm>
            <a:custGeom>
              <a:avLst/>
              <a:gdLst/>
              <a:ahLst/>
              <a:cxnLst/>
              <a:rect l="l" t="t" r="r" b="b"/>
              <a:pathLst>
                <a:path w="1330" h="1" fill="none" extrusionOk="0">
                  <a:moveTo>
                    <a:pt x="132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8499974" y="4292729"/>
              <a:ext cx="60204" cy="62581"/>
            </a:xfrm>
            <a:custGeom>
              <a:avLst/>
              <a:gdLst/>
              <a:ahLst/>
              <a:cxnLst/>
              <a:rect l="l" t="t" r="r" b="b"/>
              <a:pathLst>
                <a:path w="1241" h="1290" fill="none" extrusionOk="0">
                  <a:moveTo>
                    <a:pt x="1240" y="626"/>
                  </a:moveTo>
                  <a:cubicBezTo>
                    <a:pt x="1240" y="992"/>
                    <a:pt x="992" y="1290"/>
                    <a:pt x="615" y="1290"/>
                  </a:cubicBezTo>
                  <a:cubicBezTo>
                    <a:pt x="288" y="1290"/>
                    <a:pt x="1" y="992"/>
                    <a:pt x="1" y="626"/>
                  </a:cubicBezTo>
                  <a:cubicBezTo>
                    <a:pt x="1" y="298"/>
                    <a:pt x="288" y="1"/>
                    <a:pt x="615" y="1"/>
                  </a:cubicBezTo>
                  <a:cubicBezTo>
                    <a:pt x="992" y="1"/>
                    <a:pt x="1240" y="298"/>
                    <a:pt x="1240" y="626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8880938" y="3717964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5"/>
                  </a:moveTo>
                  <a:cubicBezTo>
                    <a:pt x="1280" y="992"/>
                    <a:pt x="992" y="1279"/>
                    <a:pt x="655" y="1279"/>
                  </a:cubicBezTo>
                  <a:cubicBezTo>
                    <a:pt x="288" y="1279"/>
                    <a:pt x="1" y="992"/>
                    <a:pt x="1" y="615"/>
                  </a:cubicBezTo>
                  <a:cubicBezTo>
                    <a:pt x="1" y="288"/>
                    <a:pt x="288" y="0"/>
                    <a:pt x="655" y="0"/>
                  </a:cubicBezTo>
                  <a:cubicBezTo>
                    <a:pt x="992" y="0"/>
                    <a:pt x="1280" y="288"/>
                    <a:pt x="1280" y="6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204436" y="3633748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6"/>
                  </a:moveTo>
                  <a:cubicBezTo>
                    <a:pt x="1280" y="992"/>
                    <a:pt x="992" y="1280"/>
                    <a:pt x="625" y="1280"/>
                  </a:cubicBezTo>
                  <a:cubicBezTo>
                    <a:pt x="288" y="1280"/>
                    <a:pt x="1" y="992"/>
                    <a:pt x="1" y="616"/>
                  </a:cubicBezTo>
                  <a:cubicBezTo>
                    <a:pt x="1" y="288"/>
                    <a:pt x="288" y="1"/>
                    <a:pt x="625" y="1"/>
                  </a:cubicBezTo>
                  <a:cubicBezTo>
                    <a:pt x="992" y="1"/>
                    <a:pt x="1280" y="288"/>
                    <a:pt x="1280" y="6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8541840" y="3579415"/>
              <a:ext cx="236692" cy="49"/>
            </a:xfrm>
            <a:custGeom>
              <a:avLst/>
              <a:gdLst/>
              <a:ahLst/>
              <a:cxnLst/>
              <a:rect l="l" t="t" r="r" b="b"/>
              <a:pathLst>
                <a:path w="4879" h="1" fill="none" extrusionOk="0">
                  <a:moveTo>
                    <a:pt x="487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8639425" y="176149"/>
              <a:ext cx="62096" cy="60156"/>
            </a:xfrm>
            <a:custGeom>
              <a:avLst/>
              <a:gdLst/>
              <a:ahLst/>
              <a:cxnLst/>
              <a:rect l="l" t="t" r="r" b="b"/>
              <a:pathLst>
                <a:path w="1280" h="1240" fill="none" extrusionOk="0">
                  <a:moveTo>
                    <a:pt x="1280" y="625"/>
                  </a:moveTo>
                  <a:cubicBezTo>
                    <a:pt x="1280" y="992"/>
                    <a:pt x="992" y="1240"/>
                    <a:pt x="626" y="1240"/>
                  </a:cubicBezTo>
                  <a:cubicBezTo>
                    <a:pt x="288" y="1240"/>
                    <a:pt x="1" y="992"/>
                    <a:pt x="1" y="625"/>
                  </a:cubicBezTo>
                  <a:cubicBezTo>
                    <a:pt x="1" y="288"/>
                    <a:pt x="288" y="1"/>
                    <a:pt x="626" y="1"/>
                  </a:cubicBezTo>
                  <a:cubicBezTo>
                    <a:pt x="992" y="1"/>
                    <a:pt x="1280" y="288"/>
                    <a:pt x="1280" y="6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8678449" y="1074326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0" y="0"/>
                  </a:moveTo>
                  <a:lnTo>
                    <a:pt x="5245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27"/>
          <p:cNvSpPr/>
          <p:nvPr/>
        </p:nvSpPr>
        <p:spPr>
          <a:xfrm flipH="1">
            <a:off x="7356334" y="792847"/>
            <a:ext cx="1891500" cy="560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7"/>
          <p:cNvSpPr/>
          <p:nvPr/>
        </p:nvSpPr>
        <p:spPr>
          <a:xfrm>
            <a:off x="680434" y="4932025"/>
            <a:ext cx="7255800" cy="669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7"/>
          <p:cNvGrpSpPr/>
          <p:nvPr/>
        </p:nvGrpSpPr>
        <p:grpSpPr>
          <a:xfrm flipH="1">
            <a:off x="7737387" y="58110"/>
            <a:ext cx="889429" cy="734738"/>
            <a:chOff x="6101758" y="2859784"/>
            <a:chExt cx="1222079" cy="1009533"/>
          </a:xfrm>
        </p:grpSpPr>
        <p:sp>
          <p:nvSpPr>
            <p:cNvPr id="1124" name="Google Shape;1124;p27"/>
            <p:cNvSpPr/>
            <p:nvPr/>
          </p:nvSpPr>
          <p:spPr>
            <a:xfrm>
              <a:off x="6880667" y="3471604"/>
              <a:ext cx="443170" cy="397711"/>
            </a:xfrm>
            <a:custGeom>
              <a:avLst/>
              <a:gdLst/>
              <a:ahLst/>
              <a:cxnLst/>
              <a:rect l="l" t="t" r="r" b="b"/>
              <a:pathLst>
                <a:path w="13044" h="11706" extrusionOk="0">
                  <a:moveTo>
                    <a:pt x="11202" y="1"/>
                  </a:moveTo>
                  <a:cubicBezTo>
                    <a:pt x="11127" y="1"/>
                    <a:pt x="11053" y="5"/>
                    <a:pt x="10981" y="12"/>
                  </a:cubicBezTo>
                  <a:cubicBezTo>
                    <a:pt x="10329" y="74"/>
                    <a:pt x="9755" y="338"/>
                    <a:pt x="9244" y="648"/>
                  </a:cubicBezTo>
                  <a:cubicBezTo>
                    <a:pt x="4901" y="2975"/>
                    <a:pt x="776" y="10093"/>
                    <a:pt x="0" y="11706"/>
                  </a:cubicBezTo>
                  <a:lnTo>
                    <a:pt x="4591" y="11706"/>
                  </a:lnTo>
                  <a:cubicBezTo>
                    <a:pt x="7103" y="8403"/>
                    <a:pt x="12144" y="6728"/>
                    <a:pt x="12919" y="2277"/>
                  </a:cubicBezTo>
                  <a:cubicBezTo>
                    <a:pt x="13043" y="1749"/>
                    <a:pt x="12981" y="1113"/>
                    <a:pt x="12656" y="648"/>
                  </a:cubicBezTo>
                  <a:cubicBezTo>
                    <a:pt x="12315" y="199"/>
                    <a:pt x="11737" y="1"/>
                    <a:pt x="11202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6748946" y="3155570"/>
              <a:ext cx="513770" cy="713747"/>
            </a:xfrm>
            <a:custGeom>
              <a:avLst/>
              <a:gdLst/>
              <a:ahLst/>
              <a:cxnLst/>
              <a:rect l="l" t="t" r="r" b="b"/>
              <a:pathLst>
                <a:path w="15122" h="21008" extrusionOk="0">
                  <a:moveTo>
                    <a:pt x="11621" y="0"/>
                  </a:moveTo>
                  <a:cubicBezTo>
                    <a:pt x="9314" y="0"/>
                    <a:pt x="7202" y="3025"/>
                    <a:pt x="6142" y="4724"/>
                  </a:cubicBezTo>
                  <a:cubicBezTo>
                    <a:pt x="4203" y="7763"/>
                    <a:pt x="2776" y="11113"/>
                    <a:pt x="1675" y="14541"/>
                  </a:cubicBezTo>
                  <a:cubicBezTo>
                    <a:pt x="1489" y="15068"/>
                    <a:pt x="62" y="21008"/>
                    <a:pt x="0" y="21008"/>
                  </a:cubicBezTo>
                  <a:lnTo>
                    <a:pt x="3877" y="21008"/>
                  </a:lnTo>
                  <a:cubicBezTo>
                    <a:pt x="3877" y="21008"/>
                    <a:pt x="7941" y="12990"/>
                    <a:pt x="11958" y="8151"/>
                  </a:cubicBezTo>
                  <a:cubicBezTo>
                    <a:pt x="13819" y="5887"/>
                    <a:pt x="15121" y="1684"/>
                    <a:pt x="13121" y="459"/>
                  </a:cubicBezTo>
                  <a:cubicBezTo>
                    <a:pt x="12617" y="139"/>
                    <a:pt x="12115" y="0"/>
                    <a:pt x="11621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6841154" y="3250190"/>
              <a:ext cx="305096" cy="619126"/>
            </a:xfrm>
            <a:custGeom>
              <a:avLst/>
              <a:gdLst/>
              <a:ahLst/>
              <a:cxnLst/>
              <a:rect l="l" t="t" r="r" b="b"/>
              <a:pathLst>
                <a:path w="8980" h="18223" fill="none" extrusionOk="0">
                  <a:moveTo>
                    <a:pt x="8980" y="0"/>
                  </a:moveTo>
                  <a:cubicBezTo>
                    <a:pt x="5165" y="4715"/>
                    <a:pt x="2063" y="11756"/>
                    <a:pt x="0" y="1822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6101758" y="3129681"/>
              <a:ext cx="489138" cy="739636"/>
            </a:xfrm>
            <a:custGeom>
              <a:avLst/>
              <a:gdLst/>
              <a:ahLst/>
              <a:cxnLst/>
              <a:rect l="l" t="t" r="r" b="b"/>
              <a:pathLst>
                <a:path w="14397" h="21770" extrusionOk="0">
                  <a:moveTo>
                    <a:pt x="2020" y="0"/>
                  </a:moveTo>
                  <a:cubicBezTo>
                    <a:pt x="1" y="0"/>
                    <a:pt x="85" y="2718"/>
                    <a:pt x="501" y="4509"/>
                  </a:cubicBezTo>
                  <a:cubicBezTo>
                    <a:pt x="1152" y="7037"/>
                    <a:pt x="3215" y="8650"/>
                    <a:pt x="4704" y="10526"/>
                  </a:cubicBezTo>
                  <a:cubicBezTo>
                    <a:pt x="7480" y="14016"/>
                    <a:pt x="9093" y="16342"/>
                    <a:pt x="11093" y="21770"/>
                  </a:cubicBezTo>
                  <a:lnTo>
                    <a:pt x="14397" y="21770"/>
                  </a:lnTo>
                  <a:cubicBezTo>
                    <a:pt x="14397" y="21770"/>
                    <a:pt x="13947" y="9425"/>
                    <a:pt x="8441" y="3671"/>
                  </a:cubicBezTo>
                  <a:cubicBezTo>
                    <a:pt x="6968" y="2120"/>
                    <a:pt x="4564" y="507"/>
                    <a:pt x="2563" y="58"/>
                  </a:cubicBezTo>
                  <a:cubicBezTo>
                    <a:pt x="2367" y="19"/>
                    <a:pt x="2187" y="0"/>
                    <a:pt x="202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6250466" y="2868583"/>
              <a:ext cx="445820" cy="1000734"/>
            </a:xfrm>
            <a:custGeom>
              <a:avLst/>
              <a:gdLst/>
              <a:ahLst/>
              <a:cxnLst/>
              <a:rect l="l" t="t" r="r" b="b"/>
              <a:pathLst>
                <a:path w="13122" h="29455" extrusionOk="0">
                  <a:moveTo>
                    <a:pt x="2563" y="1"/>
                  </a:moveTo>
                  <a:cubicBezTo>
                    <a:pt x="2127" y="1"/>
                    <a:pt x="1717" y="115"/>
                    <a:pt x="1350" y="376"/>
                  </a:cubicBezTo>
                  <a:cubicBezTo>
                    <a:pt x="1" y="1338"/>
                    <a:pt x="2002" y="4703"/>
                    <a:pt x="2513" y="5742"/>
                  </a:cubicBezTo>
                  <a:cubicBezTo>
                    <a:pt x="4266" y="9030"/>
                    <a:pt x="5615" y="12581"/>
                    <a:pt x="6716" y="16210"/>
                  </a:cubicBezTo>
                  <a:cubicBezTo>
                    <a:pt x="7941" y="20413"/>
                    <a:pt x="8918" y="24864"/>
                    <a:pt x="9244" y="29253"/>
                  </a:cubicBezTo>
                  <a:lnTo>
                    <a:pt x="9244" y="29455"/>
                  </a:lnTo>
                  <a:lnTo>
                    <a:pt x="11632" y="29455"/>
                  </a:lnTo>
                  <a:cubicBezTo>
                    <a:pt x="13121" y="26741"/>
                    <a:pt x="12594" y="15171"/>
                    <a:pt x="11896" y="11558"/>
                  </a:cubicBezTo>
                  <a:cubicBezTo>
                    <a:pt x="11369" y="9030"/>
                    <a:pt x="10268" y="6580"/>
                    <a:pt x="8856" y="4579"/>
                  </a:cubicBezTo>
                  <a:cubicBezTo>
                    <a:pt x="7765" y="3058"/>
                    <a:pt x="4820" y="1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6638800" y="2859784"/>
              <a:ext cx="452649" cy="1009533"/>
            </a:xfrm>
            <a:custGeom>
              <a:avLst/>
              <a:gdLst/>
              <a:ahLst/>
              <a:cxnLst/>
              <a:rect l="l" t="t" r="r" b="b"/>
              <a:pathLst>
                <a:path w="13323" h="29714" extrusionOk="0">
                  <a:moveTo>
                    <a:pt x="10463" y="0"/>
                  </a:moveTo>
                  <a:cubicBezTo>
                    <a:pt x="8832" y="0"/>
                    <a:pt x="5738" y="2873"/>
                    <a:pt x="3242" y="7676"/>
                  </a:cubicBezTo>
                  <a:cubicBezTo>
                    <a:pt x="327" y="13306"/>
                    <a:pt x="1" y="23247"/>
                    <a:pt x="528" y="29714"/>
                  </a:cubicBezTo>
                  <a:lnTo>
                    <a:pt x="3956" y="29714"/>
                  </a:lnTo>
                  <a:cubicBezTo>
                    <a:pt x="6018" y="27388"/>
                    <a:pt x="13323" y="8064"/>
                    <a:pt x="11508" y="899"/>
                  </a:cubicBezTo>
                  <a:cubicBezTo>
                    <a:pt x="11351" y="290"/>
                    <a:pt x="10981" y="0"/>
                    <a:pt x="10463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6164577" y="3201708"/>
              <a:ext cx="362547" cy="667609"/>
            </a:xfrm>
            <a:custGeom>
              <a:avLst/>
              <a:gdLst/>
              <a:ahLst/>
              <a:cxnLst/>
              <a:rect l="l" t="t" r="r" b="b"/>
              <a:pathLst>
                <a:path w="10671" h="19650" fill="none" extrusionOk="0">
                  <a:moveTo>
                    <a:pt x="1" y="0"/>
                  </a:moveTo>
                  <a:cubicBezTo>
                    <a:pt x="5894" y="4141"/>
                    <a:pt x="9958" y="11896"/>
                    <a:pt x="10671" y="1965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6369039" y="2951414"/>
              <a:ext cx="246081" cy="917903"/>
            </a:xfrm>
            <a:custGeom>
              <a:avLst/>
              <a:gdLst/>
              <a:ahLst/>
              <a:cxnLst/>
              <a:rect l="l" t="t" r="r" b="b"/>
              <a:pathLst>
                <a:path w="7243" h="27017" fill="none" extrusionOk="0">
                  <a:moveTo>
                    <a:pt x="0" y="1"/>
                  </a:moveTo>
                  <a:cubicBezTo>
                    <a:pt x="2901" y="2591"/>
                    <a:pt x="4327" y="6654"/>
                    <a:pt x="5227" y="10531"/>
                  </a:cubicBezTo>
                  <a:cubicBezTo>
                    <a:pt x="6468" y="15959"/>
                    <a:pt x="7041" y="21465"/>
                    <a:pt x="7243" y="27017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6724688" y="2982501"/>
              <a:ext cx="241358" cy="886815"/>
            </a:xfrm>
            <a:custGeom>
              <a:avLst/>
              <a:gdLst/>
              <a:ahLst/>
              <a:cxnLst/>
              <a:rect l="l" t="t" r="r" b="b"/>
              <a:pathLst>
                <a:path w="7104" h="26102" fill="none" extrusionOk="0">
                  <a:moveTo>
                    <a:pt x="7104" y="1"/>
                  </a:moveTo>
                  <a:cubicBezTo>
                    <a:pt x="3552" y="8143"/>
                    <a:pt x="513" y="16983"/>
                    <a:pt x="1" y="2610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6950758" y="3524707"/>
              <a:ext cx="300883" cy="344608"/>
            </a:xfrm>
            <a:custGeom>
              <a:avLst/>
              <a:gdLst/>
              <a:ahLst/>
              <a:cxnLst/>
              <a:rect l="l" t="t" r="r" b="b"/>
              <a:pathLst>
                <a:path w="8856" h="10143" fill="none" extrusionOk="0">
                  <a:moveTo>
                    <a:pt x="8856" y="0"/>
                  </a:moveTo>
                  <a:cubicBezTo>
                    <a:pt x="8856" y="0"/>
                    <a:pt x="3614" y="3490"/>
                    <a:pt x="0" y="1014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28"/>
          <p:cNvGrpSpPr/>
          <p:nvPr/>
        </p:nvGrpSpPr>
        <p:grpSpPr>
          <a:xfrm flipH="1">
            <a:off x="99225" y="176149"/>
            <a:ext cx="8738597" cy="4906446"/>
            <a:chOff x="204436" y="176149"/>
            <a:chExt cx="8738597" cy="4906446"/>
          </a:xfrm>
        </p:grpSpPr>
        <p:sp>
          <p:nvSpPr>
            <p:cNvPr id="1136" name="Google Shape;1136;p28"/>
            <p:cNvSpPr/>
            <p:nvPr/>
          </p:nvSpPr>
          <p:spPr>
            <a:xfrm>
              <a:off x="8882878" y="3260985"/>
              <a:ext cx="49" cy="36142"/>
            </a:xfrm>
            <a:custGeom>
              <a:avLst/>
              <a:gdLst/>
              <a:ahLst/>
              <a:cxnLst/>
              <a:rect l="l" t="t" r="r" b="b"/>
              <a:pathLst>
                <a:path w="1" h="745" fill="none" extrusionOk="0">
                  <a:moveTo>
                    <a:pt x="0" y="1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8864589" y="3278789"/>
              <a:ext cx="38034" cy="49"/>
            </a:xfrm>
            <a:custGeom>
              <a:avLst/>
              <a:gdLst/>
              <a:ahLst/>
              <a:cxnLst/>
              <a:rect l="l" t="t" r="r" b="b"/>
              <a:pathLst>
                <a:path w="784" h="1" fill="none" extrusionOk="0">
                  <a:moveTo>
                    <a:pt x="784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298332" y="37065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1" y="0"/>
                  </a:moveTo>
                  <a:lnTo>
                    <a:pt x="1" y="1359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266121" y="404317"/>
              <a:ext cx="63988" cy="49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8866530" y="2569307"/>
              <a:ext cx="34201" cy="36093"/>
            </a:xfrm>
            <a:custGeom>
              <a:avLst/>
              <a:gdLst/>
              <a:ahLst/>
              <a:cxnLst/>
              <a:rect l="l" t="t" r="r" b="b"/>
              <a:pathLst>
                <a:path w="705" h="744" fill="none" extrusionOk="0">
                  <a:moveTo>
                    <a:pt x="704" y="377"/>
                  </a:moveTo>
                  <a:cubicBezTo>
                    <a:pt x="704" y="575"/>
                    <a:pt x="545" y="744"/>
                    <a:pt x="337" y="744"/>
                  </a:cubicBezTo>
                  <a:cubicBezTo>
                    <a:pt x="129" y="744"/>
                    <a:pt x="0" y="575"/>
                    <a:pt x="0" y="377"/>
                  </a:cubicBezTo>
                  <a:cubicBezTo>
                    <a:pt x="0" y="169"/>
                    <a:pt x="129" y="0"/>
                    <a:pt x="337" y="0"/>
                  </a:cubicBezTo>
                  <a:cubicBezTo>
                    <a:pt x="545" y="0"/>
                    <a:pt x="704" y="169"/>
                    <a:pt x="704" y="377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645606" y="1697743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55"/>
                  </a:moveTo>
                  <a:cubicBezTo>
                    <a:pt x="1240" y="992"/>
                    <a:pt x="992" y="1279"/>
                    <a:pt x="616" y="1279"/>
                  </a:cubicBezTo>
                  <a:cubicBezTo>
                    <a:pt x="288" y="1279"/>
                    <a:pt x="1" y="992"/>
                    <a:pt x="1" y="655"/>
                  </a:cubicBezTo>
                  <a:cubicBezTo>
                    <a:pt x="1" y="288"/>
                    <a:pt x="288" y="0"/>
                    <a:pt x="616" y="0"/>
                  </a:cubicBezTo>
                  <a:cubicBezTo>
                    <a:pt x="992" y="0"/>
                    <a:pt x="1240" y="288"/>
                    <a:pt x="1240" y="65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465139" y="1080099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9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8245486" y="1982351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0" y="1"/>
                  </a:moveTo>
                  <a:lnTo>
                    <a:pt x="5245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8698145" y="3980072"/>
              <a:ext cx="34201" cy="36142"/>
            </a:xfrm>
            <a:custGeom>
              <a:avLst/>
              <a:gdLst/>
              <a:ahLst/>
              <a:cxnLst/>
              <a:rect l="l" t="t" r="r" b="b"/>
              <a:pathLst>
                <a:path w="705" h="745" fill="none" extrusionOk="0">
                  <a:moveTo>
                    <a:pt x="705" y="378"/>
                  </a:moveTo>
                  <a:cubicBezTo>
                    <a:pt x="705" y="586"/>
                    <a:pt x="546" y="745"/>
                    <a:pt x="338" y="745"/>
                  </a:cubicBezTo>
                  <a:cubicBezTo>
                    <a:pt x="130" y="745"/>
                    <a:pt x="1" y="586"/>
                    <a:pt x="1" y="378"/>
                  </a:cubicBezTo>
                  <a:cubicBezTo>
                    <a:pt x="1" y="170"/>
                    <a:pt x="130" y="1"/>
                    <a:pt x="338" y="1"/>
                  </a:cubicBezTo>
                  <a:cubicBezTo>
                    <a:pt x="546" y="1"/>
                    <a:pt x="705" y="170"/>
                    <a:pt x="705" y="378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751845" y="2918008"/>
              <a:ext cx="60156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65"/>
                  </a:moveTo>
                  <a:cubicBezTo>
                    <a:pt x="1240" y="992"/>
                    <a:pt x="992" y="1280"/>
                    <a:pt x="615" y="1280"/>
                  </a:cubicBezTo>
                  <a:cubicBezTo>
                    <a:pt x="288" y="1280"/>
                    <a:pt x="0" y="992"/>
                    <a:pt x="0" y="665"/>
                  </a:cubicBezTo>
                  <a:cubicBezTo>
                    <a:pt x="0" y="288"/>
                    <a:pt x="288" y="1"/>
                    <a:pt x="615" y="1"/>
                  </a:cubicBezTo>
                  <a:cubicBezTo>
                    <a:pt x="992" y="1"/>
                    <a:pt x="1240" y="288"/>
                    <a:pt x="1240" y="66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296803" y="2491397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89" y="0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7864565" y="3335062"/>
              <a:ext cx="168387" cy="49"/>
            </a:xfrm>
            <a:custGeom>
              <a:avLst/>
              <a:gdLst/>
              <a:ahLst/>
              <a:cxnLst/>
              <a:rect l="l" t="t" r="r" b="b"/>
              <a:pathLst>
                <a:path w="3471" h="1" fill="none" extrusionOk="0">
                  <a:moveTo>
                    <a:pt x="1" y="0"/>
                  </a:moveTo>
                  <a:lnTo>
                    <a:pt x="3471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1236721" y="433508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0" y="0"/>
                  </a:moveTo>
                  <a:lnTo>
                    <a:pt x="0" y="1359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1204461" y="4367291"/>
              <a:ext cx="64522" cy="49"/>
            </a:xfrm>
            <a:custGeom>
              <a:avLst/>
              <a:gdLst/>
              <a:ahLst/>
              <a:cxnLst/>
              <a:rect l="l" t="t" r="r" b="b"/>
              <a:pathLst>
                <a:path w="1330" h="1" fill="none" extrusionOk="0">
                  <a:moveTo>
                    <a:pt x="132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7698120" y="4585690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15"/>
                  </a:moveTo>
                  <a:cubicBezTo>
                    <a:pt x="1240" y="992"/>
                    <a:pt x="992" y="1279"/>
                    <a:pt x="625" y="1279"/>
                  </a:cubicBezTo>
                  <a:cubicBezTo>
                    <a:pt x="288" y="1279"/>
                    <a:pt x="1" y="992"/>
                    <a:pt x="1" y="615"/>
                  </a:cubicBezTo>
                  <a:cubicBezTo>
                    <a:pt x="1" y="288"/>
                    <a:pt x="288" y="0"/>
                    <a:pt x="625" y="0"/>
                  </a:cubicBezTo>
                  <a:cubicBezTo>
                    <a:pt x="992" y="0"/>
                    <a:pt x="1240" y="288"/>
                    <a:pt x="1240" y="61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7742412" y="5018608"/>
              <a:ext cx="49" cy="63988"/>
            </a:xfrm>
            <a:custGeom>
              <a:avLst/>
              <a:gdLst/>
              <a:ahLst/>
              <a:cxnLst/>
              <a:rect l="l" t="t" r="r" b="b"/>
              <a:pathLst>
                <a:path w="1" h="1319" fill="none" extrusionOk="0">
                  <a:moveTo>
                    <a:pt x="0" y="0"/>
                  </a:moveTo>
                  <a:lnTo>
                    <a:pt x="0" y="1319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7710151" y="5050334"/>
              <a:ext cx="64522" cy="49"/>
            </a:xfrm>
            <a:custGeom>
              <a:avLst/>
              <a:gdLst/>
              <a:ahLst/>
              <a:cxnLst/>
              <a:rect l="l" t="t" r="r" b="b"/>
              <a:pathLst>
                <a:path w="1330" h="1" fill="none" extrusionOk="0">
                  <a:moveTo>
                    <a:pt x="132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8499974" y="4292729"/>
              <a:ext cx="60204" cy="62581"/>
            </a:xfrm>
            <a:custGeom>
              <a:avLst/>
              <a:gdLst/>
              <a:ahLst/>
              <a:cxnLst/>
              <a:rect l="l" t="t" r="r" b="b"/>
              <a:pathLst>
                <a:path w="1241" h="1290" fill="none" extrusionOk="0">
                  <a:moveTo>
                    <a:pt x="1240" y="626"/>
                  </a:moveTo>
                  <a:cubicBezTo>
                    <a:pt x="1240" y="992"/>
                    <a:pt x="992" y="1290"/>
                    <a:pt x="615" y="1290"/>
                  </a:cubicBezTo>
                  <a:cubicBezTo>
                    <a:pt x="288" y="1290"/>
                    <a:pt x="1" y="992"/>
                    <a:pt x="1" y="626"/>
                  </a:cubicBezTo>
                  <a:cubicBezTo>
                    <a:pt x="1" y="298"/>
                    <a:pt x="288" y="1"/>
                    <a:pt x="615" y="1"/>
                  </a:cubicBezTo>
                  <a:cubicBezTo>
                    <a:pt x="992" y="1"/>
                    <a:pt x="1240" y="298"/>
                    <a:pt x="1240" y="626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8880938" y="3717964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5"/>
                  </a:moveTo>
                  <a:cubicBezTo>
                    <a:pt x="1280" y="992"/>
                    <a:pt x="992" y="1279"/>
                    <a:pt x="655" y="1279"/>
                  </a:cubicBezTo>
                  <a:cubicBezTo>
                    <a:pt x="288" y="1279"/>
                    <a:pt x="1" y="992"/>
                    <a:pt x="1" y="615"/>
                  </a:cubicBezTo>
                  <a:cubicBezTo>
                    <a:pt x="1" y="288"/>
                    <a:pt x="288" y="0"/>
                    <a:pt x="655" y="0"/>
                  </a:cubicBezTo>
                  <a:cubicBezTo>
                    <a:pt x="992" y="0"/>
                    <a:pt x="1280" y="288"/>
                    <a:pt x="1280" y="6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204436" y="3633748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6"/>
                  </a:moveTo>
                  <a:cubicBezTo>
                    <a:pt x="1280" y="992"/>
                    <a:pt x="992" y="1280"/>
                    <a:pt x="625" y="1280"/>
                  </a:cubicBezTo>
                  <a:cubicBezTo>
                    <a:pt x="288" y="1280"/>
                    <a:pt x="1" y="992"/>
                    <a:pt x="1" y="616"/>
                  </a:cubicBezTo>
                  <a:cubicBezTo>
                    <a:pt x="1" y="288"/>
                    <a:pt x="288" y="1"/>
                    <a:pt x="625" y="1"/>
                  </a:cubicBezTo>
                  <a:cubicBezTo>
                    <a:pt x="992" y="1"/>
                    <a:pt x="1280" y="288"/>
                    <a:pt x="1280" y="6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8541840" y="3579415"/>
              <a:ext cx="236692" cy="49"/>
            </a:xfrm>
            <a:custGeom>
              <a:avLst/>
              <a:gdLst/>
              <a:ahLst/>
              <a:cxnLst/>
              <a:rect l="l" t="t" r="r" b="b"/>
              <a:pathLst>
                <a:path w="4879" h="1" fill="none" extrusionOk="0">
                  <a:moveTo>
                    <a:pt x="487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8639425" y="176149"/>
              <a:ext cx="62096" cy="60156"/>
            </a:xfrm>
            <a:custGeom>
              <a:avLst/>
              <a:gdLst/>
              <a:ahLst/>
              <a:cxnLst/>
              <a:rect l="l" t="t" r="r" b="b"/>
              <a:pathLst>
                <a:path w="1280" h="1240" fill="none" extrusionOk="0">
                  <a:moveTo>
                    <a:pt x="1280" y="625"/>
                  </a:moveTo>
                  <a:cubicBezTo>
                    <a:pt x="1280" y="992"/>
                    <a:pt x="992" y="1240"/>
                    <a:pt x="626" y="1240"/>
                  </a:cubicBezTo>
                  <a:cubicBezTo>
                    <a:pt x="288" y="1240"/>
                    <a:pt x="1" y="992"/>
                    <a:pt x="1" y="625"/>
                  </a:cubicBezTo>
                  <a:cubicBezTo>
                    <a:pt x="1" y="288"/>
                    <a:pt x="288" y="1"/>
                    <a:pt x="626" y="1"/>
                  </a:cubicBezTo>
                  <a:cubicBezTo>
                    <a:pt x="992" y="1"/>
                    <a:pt x="1280" y="288"/>
                    <a:pt x="1280" y="6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8678449" y="1074326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0" y="0"/>
                  </a:moveTo>
                  <a:lnTo>
                    <a:pt x="5245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9" name="Google Shape;1159;p28"/>
          <p:cNvSpPr/>
          <p:nvPr/>
        </p:nvSpPr>
        <p:spPr>
          <a:xfrm flipH="1">
            <a:off x="7821850" y="4563100"/>
            <a:ext cx="2118000" cy="621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8"/>
          <p:cNvSpPr/>
          <p:nvPr/>
        </p:nvSpPr>
        <p:spPr>
          <a:xfrm flipH="1">
            <a:off x="4133850" y="-354075"/>
            <a:ext cx="5246100" cy="687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1" name="Google Shape;1161;p28"/>
          <p:cNvGrpSpPr/>
          <p:nvPr/>
        </p:nvGrpSpPr>
        <p:grpSpPr>
          <a:xfrm flipH="1">
            <a:off x="8377738" y="3548084"/>
            <a:ext cx="1222079" cy="1009533"/>
            <a:chOff x="6101758" y="2859784"/>
            <a:chExt cx="1222079" cy="1009533"/>
          </a:xfrm>
        </p:grpSpPr>
        <p:sp>
          <p:nvSpPr>
            <p:cNvPr id="1162" name="Google Shape;1162;p28"/>
            <p:cNvSpPr/>
            <p:nvPr/>
          </p:nvSpPr>
          <p:spPr>
            <a:xfrm>
              <a:off x="6880667" y="3471604"/>
              <a:ext cx="443170" cy="397711"/>
            </a:xfrm>
            <a:custGeom>
              <a:avLst/>
              <a:gdLst/>
              <a:ahLst/>
              <a:cxnLst/>
              <a:rect l="l" t="t" r="r" b="b"/>
              <a:pathLst>
                <a:path w="13044" h="11706" extrusionOk="0">
                  <a:moveTo>
                    <a:pt x="11202" y="1"/>
                  </a:moveTo>
                  <a:cubicBezTo>
                    <a:pt x="11127" y="1"/>
                    <a:pt x="11053" y="5"/>
                    <a:pt x="10981" y="12"/>
                  </a:cubicBezTo>
                  <a:cubicBezTo>
                    <a:pt x="10329" y="74"/>
                    <a:pt x="9755" y="338"/>
                    <a:pt x="9244" y="648"/>
                  </a:cubicBezTo>
                  <a:cubicBezTo>
                    <a:pt x="4901" y="2975"/>
                    <a:pt x="776" y="10093"/>
                    <a:pt x="0" y="11706"/>
                  </a:cubicBezTo>
                  <a:lnTo>
                    <a:pt x="4591" y="11706"/>
                  </a:lnTo>
                  <a:cubicBezTo>
                    <a:pt x="7103" y="8403"/>
                    <a:pt x="12144" y="6728"/>
                    <a:pt x="12919" y="2277"/>
                  </a:cubicBezTo>
                  <a:cubicBezTo>
                    <a:pt x="13043" y="1749"/>
                    <a:pt x="12981" y="1113"/>
                    <a:pt x="12656" y="648"/>
                  </a:cubicBezTo>
                  <a:cubicBezTo>
                    <a:pt x="12315" y="199"/>
                    <a:pt x="11737" y="1"/>
                    <a:pt x="11202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6748946" y="3155570"/>
              <a:ext cx="513770" cy="713747"/>
            </a:xfrm>
            <a:custGeom>
              <a:avLst/>
              <a:gdLst/>
              <a:ahLst/>
              <a:cxnLst/>
              <a:rect l="l" t="t" r="r" b="b"/>
              <a:pathLst>
                <a:path w="15122" h="21008" extrusionOk="0">
                  <a:moveTo>
                    <a:pt x="11621" y="0"/>
                  </a:moveTo>
                  <a:cubicBezTo>
                    <a:pt x="9314" y="0"/>
                    <a:pt x="7202" y="3025"/>
                    <a:pt x="6142" y="4724"/>
                  </a:cubicBezTo>
                  <a:cubicBezTo>
                    <a:pt x="4203" y="7763"/>
                    <a:pt x="2776" y="11113"/>
                    <a:pt x="1675" y="14541"/>
                  </a:cubicBezTo>
                  <a:cubicBezTo>
                    <a:pt x="1489" y="15068"/>
                    <a:pt x="62" y="21008"/>
                    <a:pt x="0" y="21008"/>
                  </a:cubicBezTo>
                  <a:lnTo>
                    <a:pt x="3877" y="21008"/>
                  </a:lnTo>
                  <a:cubicBezTo>
                    <a:pt x="3877" y="21008"/>
                    <a:pt x="7941" y="12990"/>
                    <a:pt x="11958" y="8151"/>
                  </a:cubicBezTo>
                  <a:cubicBezTo>
                    <a:pt x="13819" y="5887"/>
                    <a:pt x="15121" y="1684"/>
                    <a:pt x="13121" y="459"/>
                  </a:cubicBezTo>
                  <a:cubicBezTo>
                    <a:pt x="12617" y="139"/>
                    <a:pt x="12115" y="0"/>
                    <a:pt x="11621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6841154" y="3250190"/>
              <a:ext cx="305096" cy="619126"/>
            </a:xfrm>
            <a:custGeom>
              <a:avLst/>
              <a:gdLst/>
              <a:ahLst/>
              <a:cxnLst/>
              <a:rect l="l" t="t" r="r" b="b"/>
              <a:pathLst>
                <a:path w="8980" h="18223" fill="none" extrusionOk="0">
                  <a:moveTo>
                    <a:pt x="8980" y="0"/>
                  </a:moveTo>
                  <a:cubicBezTo>
                    <a:pt x="5165" y="4715"/>
                    <a:pt x="2063" y="11756"/>
                    <a:pt x="0" y="1822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6101758" y="3129681"/>
              <a:ext cx="489138" cy="739636"/>
            </a:xfrm>
            <a:custGeom>
              <a:avLst/>
              <a:gdLst/>
              <a:ahLst/>
              <a:cxnLst/>
              <a:rect l="l" t="t" r="r" b="b"/>
              <a:pathLst>
                <a:path w="14397" h="21770" extrusionOk="0">
                  <a:moveTo>
                    <a:pt x="2020" y="0"/>
                  </a:moveTo>
                  <a:cubicBezTo>
                    <a:pt x="1" y="0"/>
                    <a:pt x="85" y="2718"/>
                    <a:pt x="501" y="4509"/>
                  </a:cubicBezTo>
                  <a:cubicBezTo>
                    <a:pt x="1152" y="7037"/>
                    <a:pt x="3215" y="8650"/>
                    <a:pt x="4704" y="10526"/>
                  </a:cubicBezTo>
                  <a:cubicBezTo>
                    <a:pt x="7480" y="14016"/>
                    <a:pt x="9093" y="16342"/>
                    <a:pt x="11093" y="21770"/>
                  </a:cubicBezTo>
                  <a:lnTo>
                    <a:pt x="14397" y="21770"/>
                  </a:lnTo>
                  <a:cubicBezTo>
                    <a:pt x="14397" y="21770"/>
                    <a:pt x="13947" y="9425"/>
                    <a:pt x="8441" y="3671"/>
                  </a:cubicBezTo>
                  <a:cubicBezTo>
                    <a:pt x="6968" y="2120"/>
                    <a:pt x="4564" y="507"/>
                    <a:pt x="2563" y="58"/>
                  </a:cubicBezTo>
                  <a:cubicBezTo>
                    <a:pt x="2367" y="19"/>
                    <a:pt x="2187" y="0"/>
                    <a:pt x="202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6250466" y="2868583"/>
              <a:ext cx="445820" cy="1000734"/>
            </a:xfrm>
            <a:custGeom>
              <a:avLst/>
              <a:gdLst/>
              <a:ahLst/>
              <a:cxnLst/>
              <a:rect l="l" t="t" r="r" b="b"/>
              <a:pathLst>
                <a:path w="13122" h="29455" extrusionOk="0">
                  <a:moveTo>
                    <a:pt x="2563" y="1"/>
                  </a:moveTo>
                  <a:cubicBezTo>
                    <a:pt x="2127" y="1"/>
                    <a:pt x="1717" y="115"/>
                    <a:pt x="1350" y="376"/>
                  </a:cubicBezTo>
                  <a:cubicBezTo>
                    <a:pt x="1" y="1338"/>
                    <a:pt x="2002" y="4703"/>
                    <a:pt x="2513" y="5742"/>
                  </a:cubicBezTo>
                  <a:cubicBezTo>
                    <a:pt x="4266" y="9030"/>
                    <a:pt x="5615" y="12581"/>
                    <a:pt x="6716" y="16210"/>
                  </a:cubicBezTo>
                  <a:cubicBezTo>
                    <a:pt x="7941" y="20413"/>
                    <a:pt x="8918" y="24864"/>
                    <a:pt x="9244" y="29253"/>
                  </a:cubicBezTo>
                  <a:lnTo>
                    <a:pt x="9244" y="29455"/>
                  </a:lnTo>
                  <a:lnTo>
                    <a:pt x="11632" y="29455"/>
                  </a:lnTo>
                  <a:cubicBezTo>
                    <a:pt x="13121" y="26741"/>
                    <a:pt x="12594" y="15171"/>
                    <a:pt x="11896" y="11558"/>
                  </a:cubicBezTo>
                  <a:cubicBezTo>
                    <a:pt x="11369" y="9030"/>
                    <a:pt x="10268" y="6580"/>
                    <a:pt x="8856" y="4579"/>
                  </a:cubicBezTo>
                  <a:cubicBezTo>
                    <a:pt x="7765" y="3058"/>
                    <a:pt x="4820" y="1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6638800" y="2859784"/>
              <a:ext cx="452649" cy="1009533"/>
            </a:xfrm>
            <a:custGeom>
              <a:avLst/>
              <a:gdLst/>
              <a:ahLst/>
              <a:cxnLst/>
              <a:rect l="l" t="t" r="r" b="b"/>
              <a:pathLst>
                <a:path w="13323" h="29714" extrusionOk="0">
                  <a:moveTo>
                    <a:pt x="10463" y="0"/>
                  </a:moveTo>
                  <a:cubicBezTo>
                    <a:pt x="8832" y="0"/>
                    <a:pt x="5738" y="2873"/>
                    <a:pt x="3242" y="7676"/>
                  </a:cubicBezTo>
                  <a:cubicBezTo>
                    <a:pt x="327" y="13306"/>
                    <a:pt x="1" y="23247"/>
                    <a:pt x="528" y="29714"/>
                  </a:cubicBezTo>
                  <a:lnTo>
                    <a:pt x="3956" y="29714"/>
                  </a:lnTo>
                  <a:cubicBezTo>
                    <a:pt x="6018" y="27388"/>
                    <a:pt x="13323" y="8064"/>
                    <a:pt x="11508" y="899"/>
                  </a:cubicBezTo>
                  <a:cubicBezTo>
                    <a:pt x="11351" y="290"/>
                    <a:pt x="10981" y="0"/>
                    <a:pt x="10463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6164577" y="3201708"/>
              <a:ext cx="362547" cy="667609"/>
            </a:xfrm>
            <a:custGeom>
              <a:avLst/>
              <a:gdLst/>
              <a:ahLst/>
              <a:cxnLst/>
              <a:rect l="l" t="t" r="r" b="b"/>
              <a:pathLst>
                <a:path w="10671" h="19650" fill="none" extrusionOk="0">
                  <a:moveTo>
                    <a:pt x="1" y="0"/>
                  </a:moveTo>
                  <a:cubicBezTo>
                    <a:pt x="5894" y="4141"/>
                    <a:pt x="9958" y="11896"/>
                    <a:pt x="10671" y="1965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6369039" y="2951414"/>
              <a:ext cx="246081" cy="917903"/>
            </a:xfrm>
            <a:custGeom>
              <a:avLst/>
              <a:gdLst/>
              <a:ahLst/>
              <a:cxnLst/>
              <a:rect l="l" t="t" r="r" b="b"/>
              <a:pathLst>
                <a:path w="7243" h="27017" fill="none" extrusionOk="0">
                  <a:moveTo>
                    <a:pt x="0" y="1"/>
                  </a:moveTo>
                  <a:cubicBezTo>
                    <a:pt x="2901" y="2591"/>
                    <a:pt x="4327" y="6654"/>
                    <a:pt x="5227" y="10531"/>
                  </a:cubicBezTo>
                  <a:cubicBezTo>
                    <a:pt x="6468" y="15959"/>
                    <a:pt x="7041" y="21465"/>
                    <a:pt x="7243" y="27017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6724688" y="2982501"/>
              <a:ext cx="241358" cy="886815"/>
            </a:xfrm>
            <a:custGeom>
              <a:avLst/>
              <a:gdLst/>
              <a:ahLst/>
              <a:cxnLst/>
              <a:rect l="l" t="t" r="r" b="b"/>
              <a:pathLst>
                <a:path w="7104" h="26102" fill="none" extrusionOk="0">
                  <a:moveTo>
                    <a:pt x="7104" y="1"/>
                  </a:moveTo>
                  <a:cubicBezTo>
                    <a:pt x="3552" y="8143"/>
                    <a:pt x="513" y="16983"/>
                    <a:pt x="1" y="2610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6950758" y="3524707"/>
              <a:ext cx="300883" cy="344608"/>
            </a:xfrm>
            <a:custGeom>
              <a:avLst/>
              <a:gdLst/>
              <a:ahLst/>
              <a:cxnLst/>
              <a:rect l="l" t="t" r="r" b="b"/>
              <a:pathLst>
                <a:path w="8856" h="10143" fill="none" extrusionOk="0">
                  <a:moveTo>
                    <a:pt x="8856" y="0"/>
                  </a:moveTo>
                  <a:cubicBezTo>
                    <a:pt x="8856" y="0"/>
                    <a:pt x="3614" y="3490"/>
                    <a:pt x="0" y="1014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4"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9"/>
          <p:cNvSpPr/>
          <p:nvPr/>
        </p:nvSpPr>
        <p:spPr>
          <a:xfrm>
            <a:off x="-1233991" y="-354075"/>
            <a:ext cx="5246100" cy="687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9"/>
          <p:cNvSpPr/>
          <p:nvPr/>
        </p:nvSpPr>
        <p:spPr>
          <a:xfrm flipH="1">
            <a:off x="7864209" y="4258300"/>
            <a:ext cx="2118000" cy="621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29"/>
          <p:cNvGrpSpPr/>
          <p:nvPr/>
        </p:nvGrpSpPr>
        <p:grpSpPr>
          <a:xfrm flipH="1">
            <a:off x="-57150" y="116972"/>
            <a:ext cx="8939572" cy="4824996"/>
            <a:chOff x="204436" y="116972"/>
            <a:chExt cx="8939572" cy="4824996"/>
          </a:xfrm>
        </p:grpSpPr>
        <p:sp>
          <p:nvSpPr>
            <p:cNvPr id="1176" name="Google Shape;1176;p29"/>
            <p:cNvSpPr/>
            <p:nvPr/>
          </p:nvSpPr>
          <p:spPr>
            <a:xfrm>
              <a:off x="1365132" y="75165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1" y="0"/>
                  </a:moveTo>
                  <a:lnTo>
                    <a:pt x="1" y="135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332921" y="785317"/>
              <a:ext cx="63988" cy="49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645606" y="1545343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55"/>
                  </a:moveTo>
                  <a:cubicBezTo>
                    <a:pt x="1240" y="992"/>
                    <a:pt x="992" y="1279"/>
                    <a:pt x="616" y="1279"/>
                  </a:cubicBezTo>
                  <a:cubicBezTo>
                    <a:pt x="288" y="1279"/>
                    <a:pt x="1" y="992"/>
                    <a:pt x="1" y="655"/>
                  </a:cubicBezTo>
                  <a:cubicBezTo>
                    <a:pt x="1" y="288"/>
                    <a:pt x="288" y="0"/>
                    <a:pt x="616" y="0"/>
                  </a:cubicBezTo>
                  <a:cubicBezTo>
                    <a:pt x="992" y="0"/>
                    <a:pt x="1240" y="288"/>
                    <a:pt x="1240" y="655"/>
                  </a:cubicBezTo>
                  <a:close/>
                </a:path>
              </a:pathLst>
            </a:custGeom>
            <a:noFill/>
            <a:ln w="4225" cap="flat" cmpd="sng">
              <a:solidFill>
                <a:schemeClr val="accent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465139" y="927699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9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196796" y="2162464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0" y="0"/>
                  </a:moveTo>
                  <a:lnTo>
                    <a:pt x="0" y="1358"/>
                  </a:lnTo>
                </a:path>
              </a:pathLst>
            </a:custGeom>
            <a:noFill/>
            <a:ln w="4225" cap="flat" cmpd="sng">
              <a:solidFill>
                <a:schemeClr val="accent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1164536" y="2196616"/>
              <a:ext cx="64036" cy="49"/>
            </a:xfrm>
            <a:custGeom>
              <a:avLst/>
              <a:gdLst/>
              <a:ahLst/>
              <a:cxnLst/>
              <a:rect l="l" t="t" r="r" b="b"/>
              <a:pathLst>
                <a:path w="1320" h="1" fill="none" extrusionOk="0">
                  <a:moveTo>
                    <a:pt x="1320" y="0"/>
                  </a:moveTo>
                  <a:lnTo>
                    <a:pt x="1" y="0"/>
                  </a:lnTo>
                </a:path>
              </a:pathLst>
            </a:custGeom>
            <a:noFill/>
            <a:ln w="4225" cap="flat" cmpd="sng">
              <a:solidFill>
                <a:schemeClr val="accent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751845" y="2765608"/>
              <a:ext cx="60156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65"/>
                  </a:moveTo>
                  <a:cubicBezTo>
                    <a:pt x="1240" y="992"/>
                    <a:pt x="992" y="1280"/>
                    <a:pt x="615" y="1280"/>
                  </a:cubicBezTo>
                  <a:cubicBezTo>
                    <a:pt x="288" y="1280"/>
                    <a:pt x="0" y="992"/>
                    <a:pt x="0" y="665"/>
                  </a:cubicBezTo>
                  <a:cubicBezTo>
                    <a:pt x="0" y="288"/>
                    <a:pt x="288" y="1"/>
                    <a:pt x="615" y="1"/>
                  </a:cubicBezTo>
                  <a:cubicBezTo>
                    <a:pt x="992" y="1"/>
                    <a:pt x="1240" y="288"/>
                    <a:pt x="1240" y="665"/>
                  </a:cubicBezTo>
                  <a:close/>
                </a:path>
              </a:pathLst>
            </a:custGeom>
            <a:noFill/>
            <a:ln w="4225" cap="flat" cmpd="sng">
              <a:solidFill>
                <a:schemeClr val="accent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296803" y="2338997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89" y="0"/>
                  </a:lnTo>
                </a:path>
              </a:pathLst>
            </a:custGeom>
            <a:noFill/>
            <a:ln w="4225" cap="flat" cmpd="sng">
              <a:solidFill>
                <a:schemeClr val="accent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1236721" y="418268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0" y="0"/>
                  </a:moveTo>
                  <a:lnTo>
                    <a:pt x="0" y="1359"/>
                  </a:lnTo>
                </a:path>
              </a:pathLst>
            </a:custGeom>
            <a:noFill/>
            <a:ln w="4225" cap="flat" cmpd="sng">
              <a:solidFill>
                <a:schemeClr val="accent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1204461" y="4214891"/>
              <a:ext cx="64522" cy="49"/>
            </a:xfrm>
            <a:custGeom>
              <a:avLst/>
              <a:gdLst/>
              <a:ahLst/>
              <a:cxnLst/>
              <a:rect l="l" t="t" r="r" b="b"/>
              <a:pathLst>
                <a:path w="1330" h="1" fill="none" extrusionOk="0">
                  <a:moveTo>
                    <a:pt x="132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chemeClr val="accent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1921702" y="4488705"/>
              <a:ext cx="60204" cy="62581"/>
            </a:xfrm>
            <a:custGeom>
              <a:avLst/>
              <a:gdLst/>
              <a:ahLst/>
              <a:cxnLst/>
              <a:rect l="l" t="t" r="r" b="b"/>
              <a:pathLst>
                <a:path w="1241" h="1290" fill="none" extrusionOk="0">
                  <a:moveTo>
                    <a:pt x="1240" y="626"/>
                  </a:moveTo>
                  <a:cubicBezTo>
                    <a:pt x="1240" y="993"/>
                    <a:pt x="953" y="1290"/>
                    <a:pt x="625" y="1290"/>
                  </a:cubicBezTo>
                  <a:cubicBezTo>
                    <a:pt x="288" y="1290"/>
                    <a:pt x="1" y="993"/>
                    <a:pt x="1" y="626"/>
                  </a:cubicBezTo>
                  <a:cubicBezTo>
                    <a:pt x="1" y="298"/>
                    <a:pt x="288" y="1"/>
                    <a:pt x="625" y="1"/>
                  </a:cubicBezTo>
                  <a:cubicBezTo>
                    <a:pt x="953" y="1"/>
                    <a:pt x="1240" y="298"/>
                    <a:pt x="1240" y="626"/>
                  </a:cubicBezTo>
                  <a:close/>
                </a:path>
              </a:pathLst>
            </a:custGeom>
            <a:noFill/>
            <a:ln w="4225" cap="flat" cmpd="sng">
              <a:solidFill>
                <a:schemeClr val="accent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2573013" y="4649147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1" y="0"/>
                  </a:moveTo>
                  <a:lnTo>
                    <a:pt x="5246" y="0"/>
                  </a:lnTo>
                </a:path>
              </a:pathLst>
            </a:custGeom>
            <a:noFill/>
            <a:ln w="4225" cap="flat" cmpd="sng">
              <a:solidFill>
                <a:schemeClr val="accent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68417" y="3094177"/>
              <a:ext cx="49" cy="66414"/>
            </a:xfrm>
            <a:custGeom>
              <a:avLst/>
              <a:gdLst/>
              <a:ahLst/>
              <a:cxnLst/>
              <a:rect l="l" t="t" r="r" b="b"/>
              <a:pathLst>
                <a:path w="1" h="1369" fill="none" extrusionOk="0">
                  <a:moveTo>
                    <a:pt x="0" y="0"/>
                  </a:moveTo>
                  <a:lnTo>
                    <a:pt x="0" y="136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134264" y="3126389"/>
              <a:ext cx="66414" cy="49"/>
            </a:xfrm>
            <a:custGeom>
              <a:avLst/>
              <a:gdLst/>
              <a:ahLst/>
              <a:cxnLst/>
              <a:rect l="l" t="t" r="r" b="b"/>
              <a:pathLst>
                <a:path w="1369" h="1" fill="none" extrusionOk="0">
                  <a:moveTo>
                    <a:pt x="1368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204436" y="3481348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6"/>
                  </a:moveTo>
                  <a:cubicBezTo>
                    <a:pt x="1280" y="992"/>
                    <a:pt x="992" y="1280"/>
                    <a:pt x="625" y="1280"/>
                  </a:cubicBezTo>
                  <a:cubicBezTo>
                    <a:pt x="288" y="1280"/>
                    <a:pt x="1" y="992"/>
                    <a:pt x="1" y="616"/>
                  </a:cubicBezTo>
                  <a:cubicBezTo>
                    <a:pt x="1" y="288"/>
                    <a:pt x="288" y="1"/>
                    <a:pt x="625" y="1"/>
                  </a:cubicBezTo>
                  <a:cubicBezTo>
                    <a:pt x="992" y="1"/>
                    <a:pt x="1280" y="288"/>
                    <a:pt x="1280" y="6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1170309" y="3487121"/>
              <a:ext cx="254982" cy="49"/>
            </a:xfrm>
            <a:custGeom>
              <a:avLst/>
              <a:gdLst/>
              <a:ahLst/>
              <a:cxnLst/>
              <a:rect l="l" t="t" r="r" b="b"/>
              <a:pathLst>
                <a:path w="5256" h="1" fill="none" extrusionOk="0">
                  <a:moveTo>
                    <a:pt x="1" y="1"/>
                  </a:moveTo>
                  <a:lnTo>
                    <a:pt x="5256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535385" y="492522"/>
              <a:ext cx="60156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25"/>
                  </a:moveTo>
                  <a:cubicBezTo>
                    <a:pt x="1240" y="992"/>
                    <a:pt x="992" y="1279"/>
                    <a:pt x="615" y="1279"/>
                  </a:cubicBezTo>
                  <a:cubicBezTo>
                    <a:pt x="288" y="1279"/>
                    <a:pt x="1" y="992"/>
                    <a:pt x="1" y="625"/>
                  </a:cubicBezTo>
                  <a:cubicBezTo>
                    <a:pt x="1" y="288"/>
                    <a:pt x="288" y="0"/>
                    <a:pt x="615" y="0"/>
                  </a:cubicBezTo>
                  <a:cubicBezTo>
                    <a:pt x="992" y="0"/>
                    <a:pt x="1240" y="288"/>
                    <a:pt x="1240" y="6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3604861" y="4625198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6"/>
                  </a:moveTo>
                  <a:cubicBezTo>
                    <a:pt x="1280" y="992"/>
                    <a:pt x="992" y="1280"/>
                    <a:pt x="625" y="1280"/>
                  </a:cubicBezTo>
                  <a:cubicBezTo>
                    <a:pt x="288" y="1280"/>
                    <a:pt x="1" y="992"/>
                    <a:pt x="1" y="616"/>
                  </a:cubicBezTo>
                  <a:cubicBezTo>
                    <a:pt x="1" y="288"/>
                    <a:pt x="288" y="1"/>
                    <a:pt x="625" y="1"/>
                  </a:cubicBezTo>
                  <a:cubicBezTo>
                    <a:pt x="992" y="1"/>
                    <a:pt x="1280" y="288"/>
                    <a:pt x="1280" y="6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7578634" y="4783371"/>
              <a:ext cx="254982" cy="49"/>
            </a:xfrm>
            <a:custGeom>
              <a:avLst/>
              <a:gdLst/>
              <a:ahLst/>
              <a:cxnLst/>
              <a:rect l="l" t="t" r="r" b="b"/>
              <a:pathLst>
                <a:path w="5256" h="1" fill="none" extrusionOk="0">
                  <a:moveTo>
                    <a:pt x="1" y="1"/>
                  </a:moveTo>
                  <a:lnTo>
                    <a:pt x="5256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7016767" y="4867902"/>
              <a:ext cx="49" cy="66414"/>
            </a:xfrm>
            <a:custGeom>
              <a:avLst/>
              <a:gdLst/>
              <a:ahLst/>
              <a:cxnLst/>
              <a:rect l="l" t="t" r="r" b="b"/>
              <a:pathLst>
                <a:path w="1" h="1369" fill="none" extrusionOk="0">
                  <a:moveTo>
                    <a:pt x="0" y="0"/>
                  </a:moveTo>
                  <a:lnTo>
                    <a:pt x="0" y="136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6982614" y="4900114"/>
              <a:ext cx="66414" cy="49"/>
            </a:xfrm>
            <a:custGeom>
              <a:avLst/>
              <a:gdLst/>
              <a:ahLst/>
              <a:cxnLst/>
              <a:rect l="l" t="t" r="r" b="b"/>
              <a:pathLst>
                <a:path w="1369" h="1" fill="none" extrusionOk="0">
                  <a:moveTo>
                    <a:pt x="1368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8733761" y="4879873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6"/>
                  </a:moveTo>
                  <a:cubicBezTo>
                    <a:pt x="1280" y="992"/>
                    <a:pt x="992" y="1280"/>
                    <a:pt x="625" y="1280"/>
                  </a:cubicBezTo>
                  <a:cubicBezTo>
                    <a:pt x="288" y="1280"/>
                    <a:pt x="1" y="992"/>
                    <a:pt x="1" y="616"/>
                  </a:cubicBezTo>
                  <a:cubicBezTo>
                    <a:pt x="1" y="288"/>
                    <a:pt x="288" y="1"/>
                    <a:pt x="625" y="1"/>
                  </a:cubicBezTo>
                  <a:cubicBezTo>
                    <a:pt x="992" y="1"/>
                    <a:pt x="1280" y="288"/>
                    <a:pt x="1280" y="6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6104259" y="4651246"/>
              <a:ext cx="254982" cy="49"/>
            </a:xfrm>
            <a:custGeom>
              <a:avLst/>
              <a:gdLst/>
              <a:ahLst/>
              <a:cxnLst/>
              <a:rect l="l" t="t" r="r" b="b"/>
              <a:pathLst>
                <a:path w="5256" h="1" fill="none" extrusionOk="0">
                  <a:moveTo>
                    <a:pt x="1" y="1"/>
                  </a:moveTo>
                  <a:lnTo>
                    <a:pt x="5256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6038357" y="486275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1" y="0"/>
                  </a:moveTo>
                  <a:lnTo>
                    <a:pt x="1" y="135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006146" y="519942"/>
              <a:ext cx="63988" cy="49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5318831" y="1279968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55"/>
                  </a:moveTo>
                  <a:cubicBezTo>
                    <a:pt x="1240" y="992"/>
                    <a:pt x="992" y="1279"/>
                    <a:pt x="616" y="1279"/>
                  </a:cubicBezTo>
                  <a:cubicBezTo>
                    <a:pt x="288" y="1279"/>
                    <a:pt x="1" y="992"/>
                    <a:pt x="1" y="655"/>
                  </a:cubicBezTo>
                  <a:cubicBezTo>
                    <a:pt x="1" y="288"/>
                    <a:pt x="288" y="0"/>
                    <a:pt x="616" y="0"/>
                  </a:cubicBezTo>
                  <a:cubicBezTo>
                    <a:pt x="992" y="0"/>
                    <a:pt x="1240" y="288"/>
                    <a:pt x="1240" y="655"/>
                  </a:cubicBezTo>
                  <a:close/>
                </a:path>
              </a:pathLst>
            </a:custGeom>
            <a:noFill/>
            <a:ln w="4225" cap="flat" cmpd="sng">
              <a:solidFill>
                <a:schemeClr val="accent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5138364" y="662324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9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5208610" y="227147"/>
              <a:ext cx="60156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25"/>
                  </a:moveTo>
                  <a:cubicBezTo>
                    <a:pt x="1240" y="992"/>
                    <a:pt x="992" y="1279"/>
                    <a:pt x="615" y="1279"/>
                  </a:cubicBezTo>
                  <a:cubicBezTo>
                    <a:pt x="288" y="1279"/>
                    <a:pt x="1" y="992"/>
                    <a:pt x="1" y="625"/>
                  </a:cubicBezTo>
                  <a:cubicBezTo>
                    <a:pt x="1" y="288"/>
                    <a:pt x="288" y="0"/>
                    <a:pt x="615" y="0"/>
                  </a:cubicBezTo>
                  <a:cubicBezTo>
                    <a:pt x="992" y="0"/>
                    <a:pt x="1240" y="288"/>
                    <a:pt x="1240" y="6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260607" y="826125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1" y="0"/>
                  </a:moveTo>
                  <a:lnTo>
                    <a:pt x="1" y="135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228396" y="859792"/>
              <a:ext cx="63988" cy="49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360614" y="1002174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9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2430860" y="566997"/>
              <a:ext cx="60156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25"/>
                  </a:moveTo>
                  <a:cubicBezTo>
                    <a:pt x="1240" y="992"/>
                    <a:pt x="992" y="1279"/>
                    <a:pt x="615" y="1279"/>
                  </a:cubicBezTo>
                  <a:cubicBezTo>
                    <a:pt x="288" y="1279"/>
                    <a:pt x="1" y="992"/>
                    <a:pt x="1" y="625"/>
                  </a:cubicBezTo>
                  <a:cubicBezTo>
                    <a:pt x="1" y="288"/>
                    <a:pt x="288" y="0"/>
                    <a:pt x="615" y="0"/>
                  </a:cubicBezTo>
                  <a:cubicBezTo>
                    <a:pt x="992" y="0"/>
                    <a:pt x="1240" y="288"/>
                    <a:pt x="1240" y="6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4670307" y="901338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1" y="0"/>
                  </a:moveTo>
                  <a:lnTo>
                    <a:pt x="1" y="135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4638096" y="935005"/>
              <a:ext cx="63988" cy="49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3770314" y="1077386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9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840560" y="642210"/>
              <a:ext cx="60156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25"/>
                  </a:moveTo>
                  <a:cubicBezTo>
                    <a:pt x="1240" y="992"/>
                    <a:pt x="992" y="1279"/>
                    <a:pt x="615" y="1279"/>
                  </a:cubicBezTo>
                  <a:cubicBezTo>
                    <a:pt x="288" y="1279"/>
                    <a:pt x="1" y="992"/>
                    <a:pt x="1" y="625"/>
                  </a:cubicBezTo>
                  <a:cubicBezTo>
                    <a:pt x="1" y="288"/>
                    <a:pt x="288" y="0"/>
                    <a:pt x="615" y="0"/>
                  </a:cubicBezTo>
                  <a:cubicBezTo>
                    <a:pt x="992" y="0"/>
                    <a:pt x="1240" y="288"/>
                    <a:pt x="1240" y="6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7546857" y="37610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1" y="0"/>
                  </a:moveTo>
                  <a:lnTo>
                    <a:pt x="1" y="135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7514646" y="409767"/>
              <a:ext cx="63988" cy="49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6646864" y="552149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9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6717110" y="116972"/>
              <a:ext cx="60155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25"/>
                  </a:moveTo>
                  <a:cubicBezTo>
                    <a:pt x="1240" y="992"/>
                    <a:pt x="992" y="1279"/>
                    <a:pt x="615" y="1279"/>
                  </a:cubicBezTo>
                  <a:cubicBezTo>
                    <a:pt x="288" y="1279"/>
                    <a:pt x="1" y="992"/>
                    <a:pt x="1" y="625"/>
                  </a:cubicBezTo>
                  <a:cubicBezTo>
                    <a:pt x="1" y="288"/>
                    <a:pt x="288" y="0"/>
                    <a:pt x="615" y="0"/>
                  </a:cubicBezTo>
                  <a:cubicBezTo>
                    <a:pt x="992" y="0"/>
                    <a:pt x="1240" y="288"/>
                    <a:pt x="1240" y="6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9112232" y="75165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1" y="0"/>
                  </a:moveTo>
                  <a:lnTo>
                    <a:pt x="1" y="135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9080021" y="785317"/>
              <a:ext cx="63988" cy="49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8212239" y="927699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9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8282485" y="492522"/>
              <a:ext cx="60155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25"/>
                  </a:moveTo>
                  <a:cubicBezTo>
                    <a:pt x="1240" y="992"/>
                    <a:pt x="992" y="1279"/>
                    <a:pt x="615" y="1279"/>
                  </a:cubicBezTo>
                  <a:cubicBezTo>
                    <a:pt x="288" y="1279"/>
                    <a:pt x="1" y="992"/>
                    <a:pt x="1" y="625"/>
                  </a:cubicBezTo>
                  <a:cubicBezTo>
                    <a:pt x="1" y="288"/>
                    <a:pt x="288" y="0"/>
                    <a:pt x="615" y="0"/>
                  </a:cubicBezTo>
                  <a:cubicBezTo>
                    <a:pt x="992" y="0"/>
                    <a:pt x="1240" y="288"/>
                    <a:pt x="1240" y="6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8316617" y="4624827"/>
              <a:ext cx="49" cy="66414"/>
            </a:xfrm>
            <a:custGeom>
              <a:avLst/>
              <a:gdLst/>
              <a:ahLst/>
              <a:cxnLst/>
              <a:rect l="l" t="t" r="r" b="b"/>
              <a:pathLst>
                <a:path w="1" h="1369" fill="none" extrusionOk="0">
                  <a:moveTo>
                    <a:pt x="0" y="0"/>
                  </a:moveTo>
                  <a:lnTo>
                    <a:pt x="0" y="136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8282464" y="4657039"/>
              <a:ext cx="66414" cy="49"/>
            </a:xfrm>
            <a:custGeom>
              <a:avLst/>
              <a:gdLst/>
              <a:ahLst/>
              <a:cxnLst/>
              <a:rect l="l" t="t" r="r" b="b"/>
              <a:pathLst>
                <a:path w="1369" h="1" fill="none" extrusionOk="0">
                  <a:moveTo>
                    <a:pt x="1368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4723134" y="4783371"/>
              <a:ext cx="254982" cy="49"/>
            </a:xfrm>
            <a:custGeom>
              <a:avLst/>
              <a:gdLst/>
              <a:ahLst/>
              <a:cxnLst/>
              <a:rect l="l" t="t" r="r" b="b"/>
              <a:pathLst>
                <a:path w="5256" h="1" fill="none" extrusionOk="0">
                  <a:moveTo>
                    <a:pt x="1" y="1"/>
                  </a:moveTo>
                  <a:lnTo>
                    <a:pt x="5256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9074167" y="4410702"/>
              <a:ext cx="49" cy="66414"/>
            </a:xfrm>
            <a:custGeom>
              <a:avLst/>
              <a:gdLst/>
              <a:ahLst/>
              <a:cxnLst/>
              <a:rect l="l" t="t" r="r" b="b"/>
              <a:pathLst>
                <a:path w="1" h="1369" fill="none" extrusionOk="0">
                  <a:moveTo>
                    <a:pt x="0" y="0"/>
                  </a:moveTo>
                  <a:lnTo>
                    <a:pt x="0" y="136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9040014" y="4442914"/>
              <a:ext cx="66414" cy="49"/>
            </a:xfrm>
            <a:custGeom>
              <a:avLst/>
              <a:gdLst/>
              <a:ahLst/>
              <a:cxnLst/>
              <a:rect l="l" t="t" r="r" b="b"/>
              <a:pathLst>
                <a:path w="1369" h="1" fill="none" extrusionOk="0">
                  <a:moveTo>
                    <a:pt x="1368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5290786" y="4797873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6"/>
                  </a:moveTo>
                  <a:cubicBezTo>
                    <a:pt x="1280" y="992"/>
                    <a:pt x="992" y="1280"/>
                    <a:pt x="625" y="1280"/>
                  </a:cubicBezTo>
                  <a:cubicBezTo>
                    <a:pt x="288" y="1280"/>
                    <a:pt x="1" y="992"/>
                    <a:pt x="1" y="616"/>
                  </a:cubicBezTo>
                  <a:cubicBezTo>
                    <a:pt x="1" y="288"/>
                    <a:pt x="288" y="1"/>
                    <a:pt x="625" y="1"/>
                  </a:cubicBezTo>
                  <a:cubicBezTo>
                    <a:pt x="992" y="1"/>
                    <a:pt x="1280" y="288"/>
                    <a:pt x="1280" y="6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6256659" y="4803646"/>
              <a:ext cx="254982" cy="49"/>
            </a:xfrm>
            <a:custGeom>
              <a:avLst/>
              <a:gdLst/>
              <a:ahLst/>
              <a:cxnLst/>
              <a:rect l="l" t="t" r="r" b="b"/>
              <a:pathLst>
                <a:path w="5256" h="1" fill="none" extrusionOk="0">
                  <a:moveTo>
                    <a:pt x="1" y="1"/>
                  </a:moveTo>
                  <a:lnTo>
                    <a:pt x="5256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29"/>
          <p:cNvGrpSpPr/>
          <p:nvPr/>
        </p:nvGrpSpPr>
        <p:grpSpPr>
          <a:xfrm flipH="1">
            <a:off x="8250443" y="3253983"/>
            <a:ext cx="1190271" cy="1022535"/>
            <a:chOff x="7521697" y="2603884"/>
            <a:chExt cx="1473291" cy="1265671"/>
          </a:xfrm>
        </p:grpSpPr>
        <p:sp>
          <p:nvSpPr>
            <p:cNvPr id="1228" name="Google Shape;1228;p29"/>
            <p:cNvSpPr/>
            <p:nvPr/>
          </p:nvSpPr>
          <p:spPr>
            <a:xfrm>
              <a:off x="8233031" y="2604869"/>
              <a:ext cx="553351" cy="1264685"/>
            </a:xfrm>
            <a:custGeom>
              <a:avLst/>
              <a:gdLst/>
              <a:ahLst/>
              <a:cxnLst/>
              <a:rect l="l" t="t" r="r" b="b"/>
              <a:pathLst>
                <a:path w="16287" h="37224" extrusionOk="0">
                  <a:moveTo>
                    <a:pt x="11127" y="0"/>
                  </a:moveTo>
                  <a:cubicBezTo>
                    <a:pt x="11079" y="0"/>
                    <a:pt x="11030" y="1"/>
                    <a:pt x="10981" y="3"/>
                  </a:cubicBezTo>
                  <a:cubicBezTo>
                    <a:pt x="7491" y="189"/>
                    <a:pt x="4979" y="4531"/>
                    <a:pt x="3878" y="7245"/>
                  </a:cubicBezTo>
                  <a:cubicBezTo>
                    <a:pt x="0" y="16938"/>
                    <a:pt x="838" y="26942"/>
                    <a:pt x="62" y="37224"/>
                  </a:cubicBezTo>
                  <a:lnTo>
                    <a:pt x="3304" y="37224"/>
                  </a:lnTo>
                  <a:cubicBezTo>
                    <a:pt x="5242" y="32897"/>
                    <a:pt x="7817" y="26756"/>
                    <a:pt x="9569" y="22289"/>
                  </a:cubicBezTo>
                  <a:cubicBezTo>
                    <a:pt x="10531" y="19839"/>
                    <a:pt x="11446" y="17249"/>
                    <a:pt x="12082" y="14674"/>
                  </a:cubicBezTo>
                  <a:cubicBezTo>
                    <a:pt x="13050" y="10633"/>
                    <a:pt x="16286" y="0"/>
                    <a:pt x="11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7708220" y="2603884"/>
              <a:ext cx="544857" cy="1265671"/>
            </a:xfrm>
            <a:custGeom>
              <a:avLst/>
              <a:gdLst/>
              <a:ahLst/>
              <a:cxnLst/>
              <a:rect l="l" t="t" r="r" b="b"/>
              <a:pathLst>
                <a:path w="16037" h="37253" extrusionOk="0">
                  <a:moveTo>
                    <a:pt x="5491" y="1"/>
                  </a:moveTo>
                  <a:cubicBezTo>
                    <a:pt x="4842" y="1"/>
                    <a:pt x="4174" y="190"/>
                    <a:pt x="3490" y="606"/>
                  </a:cubicBezTo>
                  <a:cubicBezTo>
                    <a:pt x="1" y="2746"/>
                    <a:pt x="2389" y="9663"/>
                    <a:pt x="3304" y="12625"/>
                  </a:cubicBezTo>
                  <a:cubicBezTo>
                    <a:pt x="4467" y="16580"/>
                    <a:pt x="6204" y="20379"/>
                    <a:pt x="7693" y="24195"/>
                  </a:cubicBezTo>
                  <a:cubicBezTo>
                    <a:pt x="9368" y="28522"/>
                    <a:pt x="11058" y="32926"/>
                    <a:pt x="12733" y="37253"/>
                  </a:cubicBezTo>
                  <a:lnTo>
                    <a:pt x="15959" y="37253"/>
                  </a:lnTo>
                  <a:cubicBezTo>
                    <a:pt x="15835" y="30336"/>
                    <a:pt x="16037" y="23481"/>
                    <a:pt x="15184" y="16642"/>
                  </a:cubicBezTo>
                  <a:cubicBezTo>
                    <a:pt x="14619" y="12039"/>
                    <a:pt x="10673" y="1"/>
                    <a:pt x="5491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7521697" y="2982059"/>
              <a:ext cx="632343" cy="887495"/>
            </a:xfrm>
            <a:custGeom>
              <a:avLst/>
              <a:gdLst/>
              <a:ahLst/>
              <a:cxnLst/>
              <a:rect l="l" t="t" r="r" b="b"/>
              <a:pathLst>
                <a:path w="18612" h="26122" extrusionOk="0">
                  <a:moveTo>
                    <a:pt x="4661" y="0"/>
                  </a:moveTo>
                  <a:cubicBezTo>
                    <a:pt x="3940" y="0"/>
                    <a:pt x="3170" y="160"/>
                    <a:pt x="2528" y="532"/>
                  </a:cubicBezTo>
                  <a:cubicBezTo>
                    <a:pt x="1288" y="1246"/>
                    <a:pt x="838" y="2657"/>
                    <a:pt x="652" y="3898"/>
                  </a:cubicBezTo>
                  <a:cubicBezTo>
                    <a:pt x="0" y="9326"/>
                    <a:pt x="4467" y="14552"/>
                    <a:pt x="8081" y="19329"/>
                  </a:cubicBezTo>
                  <a:cubicBezTo>
                    <a:pt x="9693" y="21469"/>
                    <a:pt x="13307" y="26122"/>
                    <a:pt x="13307" y="26122"/>
                  </a:cubicBezTo>
                  <a:lnTo>
                    <a:pt x="18611" y="26122"/>
                  </a:lnTo>
                  <a:cubicBezTo>
                    <a:pt x="18611" y="26122"/>
                    <a:pt x="14610" y="11063"/>
                    <a:pt x="12020" y="6798"/>
                  </a:cubicBezTo>
                  <a:cubicBezTo>
                    <a:pt x="10733" y="4596"/>
                    <a:pt x="8081" y="331"/>
                    <a:pt x="5103" y="21"/>
                  </a:cubicBezTo>
                  <a:cubicBezTo>
                    <a:pt x="4959" y="7"/>
                    <a:pt x="4811" y="0"/>
                    <a:pt x="4661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7881560" y="2727723"/>
              <a:ext cx="296704" cy="1141832"/>
            </a:xfrm>
            <a:custGeom>
              <a:avLst/>
              <a:gdLst/>
              <a:ahLst/>
              <a:cxnLst/>
              <a:rect l="l" t="t" r="r" b="b"/>
              <a:pathLst>
                <a:path w="8733" h="33608" fill="none" extrusionOk="0">
                  <a:moveTo>
                    <a:pt x="1" y="0"/>
                  </a:moveTo>
                  <a:cubicBezTo>
                    <a:pt x="4343" y="8856"/>
                    <a:pt x="8670" y="25342"/>
                    <a:pt x="8732" y="3360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7649205" y="3074947"/>
              <a:ext cx="397338" cy="794607"/>
            </a:xfrm>
            <a:custGeom>
              <a:avLst/>
              <a:gdLst/>
              <a:ahLst/>
              <a:cxnLst/>
              <a:rect l="l" t="t" r="r" b="b"/>
              <a:pathLst>
                <a:path w="11695" h="23388" fill="none" extrusionOk="0">
                  <a:moveTo>
                    <a:pt x="1" y="1"/>
                  </a:moveTo>
                  <a:cubicBezTo>
                    <a:pt x="3878" y="7429"/>
                    <a:pt x="11694" y="23388"/>
                    <a:pt x="11694" y="2338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8285726" y="2686103"/>
              <a:ext cx="311958" cy="1183451"/>
            </a:xfrm>
            <a:custGeom>
              <a:avLst/>
              <a:gdLst/>
              <a:ahLst/>
              <a:cxnLst/>
              <a:rect l="l" t="t" r="r" b="b"/>
              <a:pathLst>
                <a:path w="9182" h="34833" fill="none" extrusionOk="0">
                  <a:moveTo>
                    <a:pt x="9181" y="0"/>
                  </a:moveTo>
                  <a:cubicBezTo>
                    <a:pt x="6080" y="7041"/>
                    <a:pt x="1753" y="22224"/>
                    <a:pt x="0" y="3483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8349463" y="2924132"/>
              <a:ext cx="645525" cy="945422"/>
            </a:xfrm>
            <a:custGeom>
              <a:avLst/>
              <a:gdLst/>
              <a:ahLst/>
              <a:cxnLst/>
              <a:rect l="l" t="t" r="r" b="b"/>
              <a:pathLst>
                <a:path w="19000" h="27827" extrusionOk="0">
                  <a:moveTo>
                    <a:pt x="15665" y="0"/>
                  </a:moveTo>
                  <a:cubicBezTo>
                    <a:pt x="14929" y="0"/>
                    <a:pt x="14162" y="266"/>
                    <a:pt x="13509" y="563"/>
                  </a:cubicBezTo>
                  <a:cubicBezTo>
                    <a:pt x="8856" y="2749"/>
                    <a:pt x="4390" y="10318"/>
                    <a:pt x="3041" y="15218"/>
                  </a:cubicBezTo>
                  <a:cubicBezTo>
                    <a:pt x="1815" y="19809"/>
                    <a:pt x="1" y="27827"/>
                    <a:pt x="1" y="27827"/>
                  </a:cubicBezTo>
                  <a:lnTo>
                    <a:pt x="4452" y="27827"/>
                  </a:lnTo>
                  <a:cubicBezTo>
                    <a:pt x="7430" y="24012"/>
                    <a:pt x="11183" y="17684"/>
                    <a:pt x="13757" y="13667"/>
                  </a:cubicBezTo>
                  <a:cubicBezTo>
                    <a:pt x="15122" y="11605"/>
                    <a:pt x="18999" y="4300"/>
                    <a:pt x="18162" y="1974"/>
                  </a:cubicBezTo>
                  <a:cubicBezTo>
                    <a:pt x="17960" y="1260"/>
                    <a:pt x="17510" y="687"/>
                    <a:pt x="16859" y="299"/>
                  </a:cubicBezTo>
                  <a:cubicBezTo>
                    <a:pt x="16489" y="86"/>
                    <a:pt x="16082" y="0"/>
                    <a:pt x="15665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8386869" y="2998027"/>
              <a:ext cx="506941" cy="871527"/>
            </a:xfrm>
            <a:custGeom>
              <a:avLst/>
              <a:gdLst/>
              <a:ahLst/>
              <a:cxnLst/>
              <a:rect l="l" t="t" r="r" b="b"/>
              <a:pathLst>
                <a:path w="14921" h="25652" fill="none" extrusionOk="0">
                  <a:moveTo>
                    <a:pt x="14920" y="0"/>
                  </a:moveTo>
                  <a:cubicBezTo>
                    <a:pt x="9430" y="4777"/>
                    <a:pt x="2064" y="20022"/>
                    <a:pt x="1" y="2565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29"/>
          <p:cNvGrpSpPr/>
          <p:nvPr/>
        </p:nvGrpSpPr>
        <p:grpSpPr>
          <a:xfrm rot="10800000">
            <a:off x="-270296" y="340481"/>
            <a:ext cx="1086673" cy="897677"/>
            <a:chOff x="6101758" y="2859784"/>
            <a:chExt cx="1222079" cy="1009533"/>
          </a:xfrm>
        </p:grpSpPr>
        <p:sp>
          <p:nvSpPr>
            <p:cNvPr id="1237" name="Google Shape;1237;p29"/>
            <p:cNvSpPr/>
            <p:nvPr/>
          </p:nvSpPr>
          <p:spPr>
            <a:xfrm>
              <a:off x="6880667" y="3471604"/>
              <a:ext cx="443170" cy="397711"/>
            </a:xfrm>
            <a:custGeom>
              <a:avLst/>
              <a:gdLst/>
              <a:ahLst/>
              <a:cxnLst/>
              <a:rect l="l" t="t" r="r" b="b"/>
              <a:pathLst>
                <a:path w="13044" h="11706" extrusionOk="0">
                  <a:moveTo>
                    <a:pt x="11202" y="1"/>
                  </a:moveTo>
                  <a:cubicBezTo>
                    <a:pt x="11127" y="1"/>
                    <a:pt x="11053" y="5"/>
                    <a:pt x="10981" y="12"/>
                  </a:cubicBezTo>
                  <a:cubicBezTo>
                    <a:pt x="10329" y="74"/>
                    <a:pt x="9755" y="338"/>
                    <a:pt x="9244" y="648"/>
                  </a:cubicBezTo>
                  <a:cubicBezTo>
                    <a:pt x="4901" y="2975"/>
                    <a:pt x="776" y="10093"/>
                    <a:pt x="0" y="11706"/>
                  </a:cubicBezTo>
                  <a:lnTo>
                    <a:pt x="4591" y="11706"/>
                  </a:lnTo>
                  <a:cubicBezTo>
                    <a:pt x="7103" y="8403"/>
                    <a:pt x="12144" y="6728"/>
                    <a:pt x="12919" y="2277"/>
                  </a:cubicBezTo>
                  <a:cubicBezTo>
                    <a:pt x="13043" y="1749"/>
                    <a:pt x="12981" y="1113"/>
                    <a:pt x="12656" y="648"/>
                  </a:cubicBezTo>
                  <a:cubicBezTo>
                    <a:pt x="12315" y="199"/>
                    <a:pt x="11737" y="1"/>
                    <a:pt x="11202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48946" y="3155570"/>
              <a:ext cx="513770" cy="713747"/>
            </a:xfrm>
            <a:custGeom>
              <a:avLst/>
              <a:gdLst/>
              <a:ahLst/>
              <a:cxnLst/>
              <a:rect l="l" t="t" r="r" b="b"/>
              <a:pathLst>
                <a:path w="15122" h="21008" extrusionOk="0">
                  <a:moveTo>
                    <a:pt x="11621" y="0"/>
                  </a:moveTo>
                  <a:cubicBezTo>
                    <a:pt x="9314" y="0"/>
                    <a:pt x="7202" y="3025"/>
                    <a:pt x="6142" y="4724"/>
                  </a:cubicBezTo>
                  <a:cubicBezTo>
                    <a:pt x="4203" y="7763"/>
                    <a:pt x="2776" y="11113"/>
                    <a:pt x="1675" y="14541"/>
                  </a:cubicBezTo>
                  <a:cubicBezTo>
                    <a:pt x="1489" y="15068"/>
                    <a:pt x="62" y="21008"/>
                    <a:pt x="0" y="21008"/>
                  </a:cubicBezTo>
                  <a:lnTo>
                    <a:pt x="3877" y="21008"/>
                  </a:lnTo>
                  <a:cubicBezTo>
                    <a:pt x="3877" y="21008"/>
                    <a:pt x="7941" y="12990"/>
                    <a:pt x="11958" y="8151"/>
                  </a:cubicBezTo>
                  <a:cubicBezTo>
                    <a:pt x="13819" y="5887"/>
                    <a:pt x="15121" y="1684"/>
                    <a:pt x="13121" y="459"/>
                  </a:cubicBezTo>
                  <a:cubicBezTo>
                    <a:pt x="12617" y="139"/>
                    <a:pt x="12115" y="0"/>
                    <a:pt x="11621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841154" y="3250190"/>
              <a:ext cx="305096" cy="619126"/>
            </a:xfrm>
            <a:custGeom>
              <a:avLst/>
              <a:gdLst/>
              <a:ahLst/>
              <a:cxnLst/>
              <a:rect l="l" t="t" r="r" b="b"/>
              <a:pathLst>
                <a:path w="8980" h="18223" fill="none" extrusionOk="0">
                  <a:moveTo>
                    <a:pt x="8980" y="0"/>
                  </a:moveTo>
                  <a:cubicBezTo>
                    <a:pt x="5165" y="4715"/>
                    <a:pt x="2063" y="11756"/>
                    <a:pt x="0" y="1822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101758" y="3129681"/>
              <a:ext cx="489138" cy="739636"/>
            </a:xfrm>
            <a:custGeom>
              <a:avLst/>
              <a:gdLst/>
              <a:ahLst/>
              <a:cxnLst/>
              <a:rect l="l" t="t" r="r" b="b"/>
              <a:pathLst>
                <a:path w="14397" h="21770" extrusionOk="0">
                  <a:moveTo>
                    <a:pt x="2020" y="0"/>
                  </a:moveTo>
                  <a:cubicBezTo>
                    <a:pt x="1" y="0"/>
                    <a:pt x="85" y="2718"/>
                    <a:pt x="501" y="4509"/>
                  </a:cubicBezTo>
                  <a:cubicBezTo>
                    <a:pt x="1152" y="7037"/>
                    <a:pt x="3215" y="8650"/>
                    <a:pt x="4704" y="10526"/>
                  </a:cubicBezTo>
                  <a:cubicBezTo>
                    <a:pt x="7480" y="14016"/>
                    <a:pt x="9093" y="16342"/>
                    <a:pt x="11093" y="21770"/>
                  </a:cubicBezTo>
                  <a:lnTo>
                    <a:pt x="14397" y="21770"/>
                  </a:lnTo>
                  <a:cubicBezTo>
                    <a:pt x="14397" y="21770"/>
                    <a:pt x="13947" y="9425"/>
                    <a:pt x="8441" y="3671"/>
                  </a:cubicBezTo>
                  <a:cubicBezTo>
                    <a:pt x="6968" y="2120"/>
                    <a:pt x="4564" y="507"/>
                    <a:pt x="2563" y="58"/>
                  </a:cubicBezTo>
                  <a:cubicBezTo>
                    <a:pt x="2367" y="19"/>
                    <a:pt x="2187" y="0"/>
                    <a:pt x="202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250466" y="2868583"/>
              <a:ext cx="445820" cy="1000734"/>
            </a:xfrm>
            <a:custGeom>
              <a:avLst/>
              <a:gdLst/>
              <a:ahLst/>
              <a:cxnLst/>
              <a:rect l="l" t="t" r="r" b="b"/>
              <a:pathLst>
                <a:path w="13122" h="29455" extrusionOk="0">
                  <a:moveTo>
                    <a:pt x="2563" y="1"/>
                  </a:moveTo>
                  <a:cubicBezTo>
                    <a:pt x="2127" y="1"/>
                    <a:pt x="1717" y="115"/>
                    <a:pt x="1350" y="376"/>
                  </a:cubicBezTo>
                  <a:cubicBezTo>
                    <a:pt x="1" y="1338"/>
                    <a:pt x="2002" y="4703"/>
                    <a:pt x="2513" y="5742"/>
                  </a:cubicBezTo>
                  <a:cubicBezTo>
                    <a:pt x="4266" y="9030"/>
                    <a:pt x="5615" y="12581"/>
                    <a:pt x="6716" y="16210"/>
                  </a:cubicBezTo>
                  <a:cubicBezTo>
                    <a:pt x="7941" y="20413"/>
                    <a:pt x="8918" y="24864"/>
                    <a:pt x="9244" y="29253"/>
                  </a:cubicBezTo>
                  <a:lnTo>
                    <a:pt x="9244" y="29455"/>
                  </a:lnTo>
                  <a:lnTo>
                    <a:pt x="11632" y="29455"/>
                  </a:lnTo>
                  <a:cubicBezTo>
                    <a:pt x="13121" y="26741"/>
                    <a:pt x="12594" y="15171"/>
                    <a:pt x="11896" y="11558"/>
                  </a:cubicBezTo>
                  <a:cubicBezTo>
                    <a:pt x="11369" y="9030"/>
                    <a:pt x="10268" y="6580"/>
                    <a:pt x="8856" y="4579"/>
                  </a:cubicBezTo>
                  <a:cubicBezTo>
                    <a:pt x="7765" y="3058"/>
                    <a:pt x="4820" y="1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38800" y="2859784"/>
              <a:ext cx="452649" cy="1009533"/>
            </a:xfrm>
            <a:custGeom>
              <a:avLst/>
              <a:gdLst/>
              <a:ahLst/>
              <a:cxnLst/>
              <a:rect l="l" t="t" r="r" b="b"/>
              <a:pathLst>
                <a:path w="13323" h="29714" extrusionOk="0">
                  <a:moveTo>
                    <a:pt x="10463" y="0"/>
                  </a:moveTo>
                  <a:cubicBezTo>
                    <a:pt x="8832" y="0"/>
                    <a:pt x="5738" y="2873"/>
                    <a:pt x="3242" y="7676"/>
                  </a:cubicBezTo>
                  <a:cubicBezTo>
                    <a:pt x="327" y="13306"/>
                    <a:pt x="1" y="23247"/>
                    <a:pt x="528" y="29714"/>
                  </a:cubicBezTo>
                  <a:lnTo>
                    <a:pt x="3956" y="29714"/>
                  </a:lnTo>
                  <a:cubicBezTo>
                    <a:pt x="6018" y="27388"/>
                    <a:pt x="13323" y="8064"/>
                    <a:pt x="11508" y="899"/>
                  </a:cubicBezTo>
                  <a:cubicBezTo>
                    <a:pt x="11351" y="290"/>
                    <a:pt x="10981" y="0"/>
                    <a:pt x="10463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164577" y="3201708"/>
              <a:ext cx="362547" cy="667609"/>
            </a:xfrm>
            <a:custGeom>
              <a:avLst/>
              <a:gdLst/>
              <a:ahLst/>
              <a:cxnLst/>
              <a:rect l="l" t="t" r="r" b="b"/>
              <a:pathLst>
                <a:path w="10671" h="19650" fill="none" extrusionOk="0">
                  <a:moveTo>
                    <a:pt x="1" y="0"/>
                  </a:moveTo>
                  <a:cubicBezTo>
                    <a:pt x="5894" y="4141"/>
                    <a:pt x="9958" y="11896"/>
                    <a:pt x="10671" y="1965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6369039" y="2951414"/>
              <a:ext cx="246081" cy="917903"/>
            </a:xfrm>
            <a:custGeom>
              <a:avLst/>
              <a:gdLst/>
              <a:ahLst/>
              <a:cxnLst/>
              <a:rect l="l" t="t" r="r" b="b"/>
              <a:pathLst>
                <a:path w="7243" h="27017" fill="none" extrusionOk="0">
                  <a:moveTo>
                    <a:pt x="0" y="1"/>
                  </a:moveTo>
                  <a:cubicBezTo>
                    <a:pt x="2901" y="2591"/>
                    <a:pt x="4327" y="6654"/>
                    <a:pt x="5227" y="10531"/>
                  </a:cubicBezTo>
                  <a:cubicBezTo>
                    <a:pt x="6468" y="15959"/>
                    <a:pt x="7041" y="21465"/>
                    <a:pt x="7243" y="27017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6724688" y="2982501"/>
              <a:ext cx="241358" cy="886815"/>
            </a:xfrm>
            <a:custGeom>
              <a:avLst/>
              <a:gdLst/>
              <a:ahLst/>
              <a:cxnLst/>
              <a:rect l="l" t="t" r="r" b="b"/>
              <a:pathLst>
                <a:path w="7104" h="26102" fill="none" extrusionOk="0">
                  <a:moveTo>
                    <a:pt x="7104" y="1"/>
                  </a:moveTo>
                  <a:cubicBezTo>
                    <a:pt x="3552" y="8143"/>
                    <a:pt x="513" y="16983"/>
                    <a:pt x="1" y="2610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6950758" y="3524707"/>
              <a:ext cx="300883" cy="344608"/>
            </a:xfrm>
            <a:custGeom>
              <a:avLst/>
              <a:gdLst/>
              <a:ahLst/>
              <a:cxnLst/>
              <a:rect l="l" t="t" r="r" b="b"/>
              <a:pathLst>
                <a:path w="8856" h="10143" fill="none" extrusionOk="0">
                  <a:moveTo>
                    <a:pt x="8856" y="0"/>
                  </a:moveTo>
                  <a:cubicBezTo>
                    <a:pt x="8856" y="0"/>
                    <a:pt x="3614" y="3490"/>
                    <a:pt x="0" y="1014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subTitle" idx="1"/>
          </p:nvPr>
        </p:nvSpPr>
        <p:spPr>
          <a:xfrm>
            <a:off x="5361600" y="1605900"/>
            <a:ext cx="3068400" cy="19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731525" y="445025"/>
            <a:ext cx="769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3" name="Google Shape;103;p4"/>
          <p:cNvSpPr/>
          <p:nvPr/>
        </p:nvSpPr>
        <p:spPr>
          <a:xfrm rot="10800000">
            <a:off x="3740963" y="4616800"/>
            <a:ext cx="5887500" cy="1119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10800000">
            <a:off x="8024813" y="-24475"/>
            <a:ext cx="2118000" cy="843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10800000">
            <a:off x="-666750" y="3881963"/>
            <a:ext cx="4049100" cy="669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flipH="1">
            <a:off x="354391" y="203388"/>
            <a:ext cx="97960" cy="97924"/>
          </a:xfrm>
          <a:custGeom>
            <a:avLst/>
            <a:gdLst/>
            <a:ahLst/>
            <a:cxnLst/>
            <a:rect l="l" t="t" r="r" b="b"/>
            <a:pathLst>
              <a:path w="2768" h="2767" fill="none" extrusionOk="0">
                <a:moveTo>
                  <a:pt x="2767" y="1356"/>
                </a:moveTo>
                <a:cubicBezTo>
                  <a:pt x="2767" y="2157"/>
                  <a:pt x="2143" y="2767"/>
                  <a:pt x="1411" y="2767"/>
                </a:cubicBezTo>
                <a:cubicBezTo>
                  <a:pt x="624" y="2767"/>
                  <a:pt x="1" y="2157"/>
                  <a:pt x="1" y="1356"/>
                </a:cubicBezTo>
                <a:cubicBezTo>
                  <a:pt x="1" y="624"/>
                  <a:pt x="624" y="0"/>
                  <a:pt x="1411" y="0"/>
                </a:cubicBezTo>
                <a:cubicBezTo>
                  <a:pt x="2143" y="0"/>
                  <a:pt x="2767" y="624"/>
                  <a:pt x="2767" y="1356"/>
                </a:cubicBezTo>
                <a:close/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258413" y="1745472"/>
            <a:ext cx="144037" cy="157946"/>
          </a:xfrm>
          <a:custGeom>
            <a:avLst/>
            <a:gdLst/>
            <a:ahLst/>
            <a:cxnLst/>
            <a:rect l="l" t="t" r="r" b="b"/>
            <a:pathLst>
              <a:path w="4070" h="4463" fill="none" extrusionOk="0">
                <a:moveTo>
                  <a:pt x="3839" y="2252"/>
                </a:moveTo>
                <a:lnTo>
                  <a:pt x="964" y="163"/>
                </a:lnTo>
                <a:cubicBezTo>
                  <a:pt x="679" y="1"/>
                  <a:pt x="286" y="218"/>
                  <a:pt x="286" y="557"/>
                </a:cubicBezTo>
                <a:lnTo>
                  <a:pt x="1" y="4015"/>
                </a:lnTo>
                <a:cubicBezTo>
                  <a:pt x="1" y="4286"/>
                  <a:pt x="232" y="4462"/>
                  <a:pt x="449" y="4354"/>
                </a:cubicBezTo>
                <a:lnTo>
                  <a:pt x="3622" y="2998"/>
                </a:lnTo>
                <a:cubicBezTo>
                  <a:pt x="3961" y="2876"/>
                  <a:pt x="4070" y="2428"/>
                  <a:pt x="3839" y="2252"/>
                </a:cubicBezTo>
                <a:close/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flipH="1">
            <a:off x="6714721" y="301307"/>
            <a:ext cx="257745" cy="35"/>
          </a:xfrm>
          <a:custGeom>
            <a:avLst/>
            <a:gdLst/>
            <a:ahLst/>
            <a:cxnLst/>
            <a:rect l="l" t="t" r="r" b="b"/>
            <a:pathLst>
              <a:path w="7283" h="1" fill="none" extrusionOk="0">
                <a:moveTo>
                  <a:pt x="0" y="1"/>
                </a:moveTo>
                <a:lnTo>
                  <a:pt x="7283" y="1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flipH="1">
            <a:off x="7525927" y="129458"/>
            <a:ext cx="132005" cy="35"/>
          </a:xfrm>
          <a:custGeom>
            <a:avLst/>
            <a:gdLst/>
            <a:ahLst/>
            <a:cxnLst/>
            <a:rect l="l" t="t" r="r" b="b"/>
            <a:pathLst>
              <a:path w="3730" h="1" fill="none" extrusionOk="0">
                <a:moveTo>
                  <a:pt x="0" y="1"/>
                </a:moveTo>
                <a:lnTo>
                  <a:pt x="3730" y="1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flipH="1">
            <a:off x="684120" y="1199298"/>
            <a:ext cx="35" cy="84016"/>
          </a:xfrm>
          <a:custGeom>
            <a:avLst/>
            <a:gdLst/>
            <a:ahLst/>
            <a:cxnLst/>
            <a:rect l="l" t="t" r="r" b="b"/>
            <a:pathLst>
              <a:path w="1" h="2374" fill="none" extrusionOk="0">
                <a:moveTo>
                  <a:pt x="0" y="0"/>
                </a:moveTo>
                <a:lnTo>
                  <a:pt x="0" y="2373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/>
          <p:nvPr/>
        </p:nvSpPr>
        <p:spPr>
          <a:xfrm flipH="1">
            <a:off x="642395" y="1241518"/>
            <a:ext cx="85927" cy="35"/>
          </a:xfrm>
          <a:custGeom>
            <a:avLst/>
            <a:gdLst/>
            <a:ahLst/>
            <a:cxnLst/>
            <a:rect l="l" t="t" r="r" b="b"/>
            <a:pathLst>
              <a:path w="2428" h="1" fill="none" extrusionOk="0">
                <a:moveTo>
                  <a:pt x="2428" y="1"/>
                </a:moveTo>
                <a:lnTo>
                  <a:pt x="0" y="1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/>
          <p:nvPr/>
        </p:nvSpPr>
        <p:spPr>
          <a:xfrm flipH="1">
            <a:off x="642395" y="1241518"/>
            <a:ext cx="85927" cy="35"/>
          </a:xfrm>
          <a:custGeom>
            <a:avLst/>
            <a:gdLst/>
            <a:ahLst/>
            <a:cxnLst/>
            <a:rect l="l" t="t" r="r" b="b"/>
            <a:pathLst>
              <a:path w="2428" h="1" fill="none" extrusionOk="0">
                <a:moveTo>
                  <a:pt x="2428" y="1"/>
                </a:moveTo>
                <a:lnTo>
                  <a:pt x="0" y="1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"/>
          <p:cNvSpPr/>
          <p:nvPr/>
        </p:nvSpPr>
        <p:spPr>
          <a:xfrm flipH="1">
            <a:off x="1027863" y="4860011"/>
            <a:ext cx="253923" cy="35"/>
          </a:xfrm>
          <a:custGeom>
            <a:avLst/>
            <a:gdLst/>
            <a:ahLst/>
            <a:cxnLst/>
            <a:rect l="l" t="t" r="r" b="b"/>
            <a:pathLst>
              <a:path w="7175" h="1" fill="none" extrusionOk="0">
                <a:moveTo>
                  <a:pt x="1" y="0"/>
                </a:moveTo>
                <a:lnTo>
                  <a:pt x="7175" y="0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"/>
          <p:cNvSpPr/>
          <p:nvPr/>
        </p:nvSpPr>
        <p:spPr>
          <a:xfrm flipH="1">
            <a:off x="3188068" y="4637189"/>
            <a:ext cx="60021" cy="61968"/>
          </a:xfrm>
          <a:custGeom>
            <a:avLst/>
            <a:gdLst/>
            <a:ahLst/>
            <a:cxnLst/>
            <a:rect l="l" t="t" r="r" b="b"/>
            <a:pathLst>
              <a:path w="1696" h="1751" fill="none" extrusionOk="0">
                <a:moveTo>
                  <a:pt x="1695" y="896"/>
                </a:moveTo>
                <a:cubicBezTo>
                  <a:pt x="1695" y="1357"/>
                  <a:pt x="1302" y="1750"/>
                  <a:pt x="841" y="1750"/>
                </a:cubicBezTo>
                <a:cubicBezTo>
                  <a:pt x="339" y="1750"/>
                  <a:pt x="0" y="1357"/>
                  <a:pt x="0" y="896"/>
                </a:cubicBezTo>
                <a:cubicBezTo>
                  <a:pt x="0" y="394"/>
                  <a:pt x="339" y="1"/>
                  <a:pt x="841" y="1"/>
                </a:cubicBezTo>
                <a:cubicBezTo>
                  <a:pt x="1302" y="1"/>
                  <a:pt x="1695" y="394"/>
                  <a:pt x="1695" y="896"/>
                </a:cubicBezTo>
                <a:close/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flipH="1">
            <a:off x="168169" y="3667220"/>
            <a:ext cx="254419" cy="35"/>
          </a:xfrm>
          <a:custGeom>
            <a:avLst/>
            <a:gdLst/>
            <a:ahLst/>
            <a:cxnLst/>
            <a:rect l="l" t="t" r="r" b="b"/>
            <a:pathLst>
              <a:path w="7189" h="1" fill="none" extrusionOk="0">
                <a:moveTo>
                  <a:pt x="0" y="0"/>
                </a:moveTo>
                <a:lnTo>
                  <a:pt x="7188" y="0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flipH="1">
            <a:off x="240187" y="3001038"/>
            <a:ext cx="138233" cy="35"/>
          </a:xfrm>
          <a:custGeom>
            <a:avLst/>
            <a:gdLst/>
            <a:ahLst/>
            <a:cxnLst/>
            <a:rect l="l" t="t" r="r" b="b"/>
            <a:pathLst>
              <a:path w="3906" h="1" fill="none" extrusionOk="0">
                <a:moveTo>
                  <a:pt x="0" y="0"/>
                </a:moveTo>
                <a:lnTo>
                  <a:pt x="3906" y="0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8616555" y="2893315"/>
            <a:ext cx="97924" cy="98420"/>
          </a:xfrm>
          <a:custGeom>
            <a:avLst/>
            <a:gdLst/>
            <a:ahLst/>
            <a:cxnLst/>
            <a:rect l="l" t="t" r="r" b="b"/>
            <a:pathLst>
              <a:path w="2767" h="2781" fill="none" extrusionOk="0">
                <a:moveTo>
                  <a:pt x="2767" y="1425"/>
                </a:moveTo>
                <a:cubicBezTo>
                  <a:pt x="2767" y="2157"/>
                  <a:pt x="2157" y="2781"/>
                  <a:pt x="1356" y="2781"/>
                </a:cubicBezTo>
                <a:cubicBezTo>
                  <a:pt x="624" y="2781"/>
                  <a:pt x="0" y="2157"/>
                  <a:pt x="0" y="1425"/>
                </a:cubicBezTo>
                <a:cubicBezTo>
                  <a:pt x="0" y="625"/>
                  <a:pt x="624" y="1"/>
                  <a:pt x="1356" y="1"/>
                </a:cubicBezTo>
                <a:cubicBezTo>
                  <a:pt x="2157" y="1"/>
                  <a:pt x="2767" y="625"/>
                  <a:pt x="2767" y="1425"/>
                </a:cubicBezTo>
                <a:close/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836347" y="1530184"/>
            <a:ext cx="144037" cy="157946"/>
          </a:xfrm>
          <a:custGeom>
            <a:avLst/>
            <a:gdLst/>
            <a:ahLst/>
            <a:cxnLst/>
            <a:rect l="l" t="t" r="r" b="b"/>
            <a:pathLst>
              <a:path w="4070" h="4463" fill="none" extrusionOk="0">
                <a:moveTo>
                  <a:pt x="3839" y="2252"/>
                </a:moveTo>
                <a:lnTo>
                  <a:pt x="964" y="163"/>
                </a:lnTo>
                <a:cubicBezTo>
                  <a:pt x="679" y="1"/>
                  <a:pt x="286" y="218"/>
                  <a:pt x="286" y="557"/>
                </a:cubicBezTo>
                <a:lnTo>
                  <a:pt x="1" y="4015"/>
                </a:lnTo>
                <a:cubicBezTo>
                  <a:pt x="1" y="4286"/>
                  <a:pt x="232" y="4462"/>
                  <a:pt x="449" y="4354"/>
                </a:cubicBezTo>
                <a:lnTo>
                  <a:pt x="3622" y="2998"/>
                </a:lnTo>
                <a:cubicBezTo>
                  <a:pt x="3961" y="2876"/>
                  <a:pt x="4070" y="2428"/>
                  <a:pt x="3839" y="2252"/>
                </a:cubicBezTo>
                <a:close/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8269993" y="1048098"/>
            <a:ext cx="35" cy="84016"/>
          </a:xfrm>
          <a:custGeom>
            <a:avLst/>
            <a:gdLst/>
            <a:ahLst/>
            <a:cxnLst/>
            <a:rect l="l" t="t" r="r" b="b"/>
            <a:pathLst>
              <a:path w="1" h="2374" fill="none" extrusionOk="0">
                <a:moveTo>
                  <a:pt x="0" y="0"/>
                </a:moveTo>
                <a:lnTo>
                  <a:pt x="0" y="2373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8225826" y="1090318"/>
            <a:ext cx="85927" cy="35"/>
          </a:xfrm>
          <a:custGeom>
            <a:avLst/>
            <a:gdLst/>
            <a:ahLst/>
            <a:cxnLst/>
            <a:rect l="l" t="t" r="r" b="b"/>
            <a:pathLst>
              <a:path w="2428" h="1" fill="none" extrusionOk="0">
                <a:moveTo>
                  <a:pt x="2428" y="1"/>
                </a:moveTo>
                <a:lnTo>
                  <a:pt x="0" y="1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8225826" y="1090318"/>
            <a:ext cx="85927" cy="35"/>
          </a:xfrm>
          <a:custGeom>
            <a:avLst/>
            <a:gdLst/>
            <a:ahLst/>
            <a:cxnLst/>
            <a:rect l="l" t="t" r="r" b="b"/>
            <a:pathLst>
              <a:path w="2428" h="1" fill="none" extrusionOk="0">
                <a:moveTo>
                  <a:pt x="2428" y="1"/>
                </a:moveTo>
                <a:lnTo>
                  <a:pt x="0" y="1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8707279" y="4295886"/>
            <a:ext cx="61932" cy="61932"/>
          </a:xfrm>
          <a:custGeom>
            <a:avLst/>
            <a:gdLst/>
            <a:ahLst/>
            <a:cxnLst/>
            <a:rect l="l" t="t" r="r" b="b"/>
            <a:pathLst>
              <a:path w="1750" h="1750" fill="none" extrusionOk="0">
                <a:moveTo>
                  <a:pt x="1750" y="841"/>
                </a:moveTo>
                <a:cubicBezTo>
                  <a:pt x="1750" y="1357"/>
                  <a:pt x="1357" y="1750"/>
                  <a:pt x="909" y="1750"/>
                </a:cubicBezTo>
                <a:cubicBezTo>
                  <a:pt x="394" y="1750"/>
                  <a:pt x="0" y="1357"/>
                  <a:pt x="0" y="841"/>
                </a:cubicBezTo>
                <a:cubicBezTo>
                  <a:pt x="0" y="394"/>
                  <a:pt x="394" y="0"/>
                  <a:pt x="909" y="0"/>
                </a:cubicBezTo>
                <a:cubicBezTo>
                  <a:pt x="1357" y="0"/>
                  <a:pt x="1750" y="394"/>
                  <a:pt x="1750" y="841"/>
                </a:cubicBezTo>
                <a:close/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8836360" y="3973220"/>
            <a:ext cx="254419" cy="35"/>
          </a:xfrm>
          <a:custGeom>
            <a:avLst/>
            <a:gdLst/>
            <a:ahLst/>
            <a:cxnLst/>
            <a:rect l="l" t="t" r="r" b="b"/>
            <a:pathLst>
              <a:path w="7189" h="1" fill="none" extrusionOk="0">
                <a:moveTo>
                  <a:pt x="0" y="0"/>
                </a:moveTo>
                <a:lnTo>
                  <a:pt x="7188" y="0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8952552" y="2160938"/>
            <a:ext cx="138233" cy="35"/>
          </a:xfrm>
          <a:custGeom>
            <a:avLst/>
            <a:gdLst/>
            <a:ahLst/>
            <a:cxnLst/>
            <a:rect l="l" t="t" r="r" b="b"/>
            <a:pathLst>
              <a:path w="3906" h="1" fill="none" extrusionOk="0">
                <a:moveTo>
                  <a:pt x="0" y="0"/>
                </a:moveTo>
                <a:lnTo>
                  <a:pt x="3906" y="0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5654972" y="374948"/>
            <a:ext cx="97960" cy="97960"/>
          </a:xfrm>
          <a:custGeom>
            <a:avLst/>
            <a:gdLst/>
            <a:ahLst/>
            <a:cxnLst/>
            <a:rect l="l" t="t" r="r" b="b"/>
            <a:pathLst>
              <a:path w="2768" h="2768" fill="none" extrusionOk="0">
                <a:moveTo>
                  <a:pt x="2767" y="1357"/>
                </a:moveTo>
                <a:cubicBezTo>
                  <a:pt x="2767" y="2157"/>
                  <a:pt x="2143" y="2767"/>
                  <a:pt x="1411" y="2767"/>
                </a:cubicBezTo>
                <a:cubicBezTo>
                  <a:pt x="624" y="2767"/>
                  <a:pt x="1" y="2157"/>
                  <a:pt x="1" y="1357"/>
                </a:cubicBezTo>
                <a:cubicBezTo>
                  <a:pt x="1" y="624"/>
                  <a:pt x="624" y="1"/>
                  <a:pt x="1411" y="1"/>
                </a:cubicBezTo>
                <a:cubicBezTo>
                  <a:pt x="2143" y="1"/>
                  <a:pt x="2767" y="624"/>
                  <a:pt x="2767" y="1357"/>
                </a:cubicBezTo>
                <a:close/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4147331" y="51007"/>
            <a:ext cx="257745" cy="35"/>
          </a:xfrm>
          <a:custGeom>
            <a:avLst/>
            <a:gdLst/>
            <a:ahLst/>
            <a:cxnLst/>
            <a:rect l="l" t="t" r="r" b="b"/>
            <a:pathLst>
              <a:path w="7283" h="1" fill="none" extrusionOk="0">
                <a:moveTo>
                  <a:pt x="0" y="1"/>
                </a:moveTo>
                <a:lnTo>
                  <a:pt x="7283" y="1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989591" y="252333"/>
            <a:ext cx="132005" cy="35"/>
          </a:xfrm>
          <a:custGeom>
            <a:avLst/>
            <a:gdLst/>
            <a:ahLst/>
            <a:cxnLst/>
            <a:rect l="l" t="t" r="r" b="b"/>
            <a:pathLst>
              <a:path w="3730" h="1" fill="none" extrusionOk="0">
                <a:moveTo>
                  <a:pt x="0" y="1"/>
                </a:moveTo>
                <a:lnTo>
                  <a:pt x="3730" y="1"/>
                </a:lnTo>
              </a:path>
            </a:pathLst>
          </a:custGeom>
          <a:noFill/>
          <a:ln w="5775" cap="rnd" cmpd="sng">
            <a:solidFill>
              <a:srgbClr val="B8C7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body" idx="1"/>
          </p:nvPr>
        </p:nvSpPr>
        <p:spPr>
          <a:xfrm>
            <a:off x="731525" y="1161000"/>
            <a:ext cx="7681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5D3765"/>
              </a:buClr>
              <a:buSzPts val="1200"/>
              <a:buFont typeface="Catamaran"/>
              <a:buChar char="●"/>
              <a:defRPr sz="11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Catamaran"/>
              <a:buChar char="■"/>
              <a:defRPr sz="1200"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731525" y="445025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7633500" y="259447"/>
            <a:ext cx="1891500" cy="56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-1159975" y="4594497"/>
            <a:ext cx="1891500" cy="560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7"/>
          <p:cNvGrpSpPr/>
          <p:nvPr/>
        </p:nvGrpSpPr>
        <p:grpSpPr>
          <a:xfrm>
            <a:off x="204436" y="176149"/>
            <a:ext cx="8738597" cy="4906446"/>
            <a:chOff x="204436" y="176149"/>
            <a:chExt cx="8738597" cy="4906446"/>
          </a:xfrm>
        </p:grpSpPr>
        <p:sp>
          <p:nvSpPr>
            <p:cNvPr id="204" name="Google Shape;204;p7"/>
            <p:cNvSpPr/>
            <p:nvPr/>
          </p:nvSpPr>
          <p:spPr>
            <a:xfrm>
              <a:off x="7373430" y="3691477"/>
              <a:ext cx="49" cy="36142"/>
            </a:xfrm>
            <a:custGeom>
              <a:avLst/>
              <a:gdLst/>
              <a:ahLst/>
              <a:cxnLst/>
              <a:rect l="l" t="t" r="r" b="b"/>
              <a:pathLst>
                <a:path w="1" h="745" fill="none" extrusionOk="0">
                  <a:moveTo>
                    <a:pt x="1" y="1"/>
                  </a:moveTo>
                  <a:lnTo>
                    <a:pt x="1" y="744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7918898" y="978127"/>
              <a:ext cx="49" cy="64036"/>
            </a:xfrm>
            <a:custGeom>
              <a:avLst/>
              <a:gdLst/>
              <a:ahLst/>
              <a:cxnLst/>
              <a:rect l="l" t="t" r="r" b="b"/>
              <a:pathLst>
                <a:path w="1" h="1320" fill="none" extrusionOk="0">
                  <a:moveTo>
                    <a:pt x="1" y="0"/>
                  </a:moveTo>
                  <a:lnTo>
                    <a:pt x="1" y="1319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7886686" y="1009854"/>
              <a:ext cx="64037" cy="49"/>
            </a:xfrm>
            <a:custGeom>
              <a:avLst/>
              <a:gdLst/>
              <a:ahLst/>
              <a:cxnLst/>
              <a:rect l="l" t="t" r="r" b="b"/>
              <a:pathLst>
                <a:path w="1320" h="1" fill="none" extrusionOk="0">
                  <a:moveTo>
                    <a:pt x="1319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882878" y="3260985"/>
              <a:ext cx="49" cy="36142"/>
            </a:xfrm>
            <a:custGeom>
              <a:avLst/>
              <a:gdLst/>
              <a:ahLst/>
              <a:cxnLst/>
              <a:rect l="l" t="t" r="r" b="b"/>
              <a:pathLst>
                <a:path w="1" h="745" fill="none" extrusionOk="0">
                  <a:moveTo>
                    <a:pt x="0" y="1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864589" y="3278789"/>
              <a:ext cx="38034" cy="49"/>
            </a:xfrm>
            <a:custGeom>
              <a:avLst/>
              <a:gdLst/>
              <a:ahLst/>
              <a:cxnLst/>
              <a:rect l="l" t="t" r="r" b="b"/>
              <a:pathLst>
                <a:path w="784" h="1" fill="none" extrusionOk="0">
                  <a:moveTo>
                    <a:pt x="784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98332" y="37065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1" y="0"/>
                  </a:moveTo>
                  <a:lnTo>
                    <a:pt x="1" y="1359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266121" y="404317"/>
              <a:ext cx="63988" cy="49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866530" y="2569307"/>
              <a:ext cx="34201" cy="36093"/>
            </a:xfrm>
            <a:custGeom>
              <a:avLst/>
              <a:gdLst/>
              <a:ahLst/>
              <a:cxnLst/>
              <a:rect l="l" t="t" r="r" b="b"/>
              <a:pathLst>
                <a:path w="705" h="744" fill="none" extrusionOk="0">
                  <a:moveTo>
                    <a:pt x="704" y="377"/>
                  </a:moveTo>
                  <a:cubicBezTo>
                    <a:pt x="704" y="575"/>
                    <a:pt x="545" y="744"/>
                    <a:pt x="337" y="744"/>
                  </a:cubicBezTo>
                  <a:cubicBezTo>
                    <a:pt x="129" y="744"/>
                    <a:pt x="0" y="575"/>
                    <a:pt x="0" y="377"/>
                  </a:cubicBezTo>
                  <a:cubicBezTo>
                    <a:pt x="0" y="169"/>
                    <a:pt x="129" y="0"/>
                    <a:pt x="337" y="0"/>
                  </a:cubicBezTo>
                  <a:cubicBezTo>
                    <a:pt x="545" y="0"/>
                    <a:pt x="704" y="169"/>
                    <a:pt x="704" y="377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645606" y="1697743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55"/>
                  </a:moveTo>
                  <a:cubicBezTo>
                    <a:pt x="1240" y="992"/>
                    <a:pt x="992" y="1279"/>
                    <a:pt x="616" y="1279"/>
                  </a:cubicBezTo>
                  <a:cubicBezTo>
                    <a:pt x="288" y="1279"/>
                    <a:pt x="1" y="992"/>
                    <a:pt x="1" y="655"/>
                  </a:cubicBezTo>
                  <a:cubicBezTo>
                    <a:pt x="1" y="288"/>
                    <a:pt x="288" y="0"/>
                    <a:pt x="616" y="0"/>
                  </a:cubicBezTo>
                  <a:cubicBezTo>
                    <a:pt x="992" y="0"/>
                    <a:pt x="1240" y="288"/>
                    <a:pt x="1240" y="65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65139" y="1080099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9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245486" y="1982351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0" y="1"/>
                  </a:moveTo>
                  <a:lnTo>
                    <a:pt x="5245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698145" y="3980072"/>
              <a:ext cx="34201" cy="36142"/>
            </a:xfrm>
            <a:custGeom>
              <a:avLst/>
              <a:gdLst/>
              <a:ahLst/>
              <a:cxnLst/>
              <a:rect l="l" t="t" r="r" b="b"/>
              <a:pathLst>
                <a:path w="705" h="745" fill="none" extrusionOk="0">
                  <a:moveTo>
                    <a:pt x="705" y="378"/>
                  </a:moveTo>
                  <a:cubicBezTo>
                    <a:pt x="705" y="586"/>
                    <a:pt x="546" y="745"/>
                    <a:pt x="338" y="745"/>
                  </a:cubicBezTo>
                  <a:cubicBezTo>
                    <a:pt x="130" y="745"/>
                    <a:pt x="1" y="586"/>
                    <a:pt x="1" y="378"/>
                  </a:cubicBezTo>
                  <a:cubicBezTo>
                    <a:pt x="1" y="170"/>
                    <a:pt x="130" y="1"/>
                    <a:pt x="338" y="1"/>
                  </a:cubicBezTo>
                  <a:cubicBezTo>
                    <a:pt x="546" y="1"/>
                    <a:pt x="705" y="170"/>
                    <a:pt x="705" y="378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51845" y="2918008"/>
              <a:ext cx="60156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65"/>
                  </a:moveTo>
                  <a:cubicBezTo>
                    <a:pt x="1240" y="992"/>
                    <a:pt x="992" y="1280"/>
                    <a:pt x="615" y="1280"/>
                  </a:cubicBezTo>
                  <a:cubicBezTo>
                    <a:pt x="288" y="1280"/>
                    <a:pt x="0" y="992"/>
                    <a:pt x="0" y="665"/>
                  </a:cubicBezTo>
                  <a:cubicBezTo>
                    <a:pt x="0" y="288"/>
                    <a:pt x="288" y="1"/>
                    <a:pt x="615" y="1"/>
                  </a:cubicBezTo>
                  <a:cubicBezTo>
                    <a:pt x="992" y="1"/>
                    <a:pt x="1240" y="288"/>
                    <a:pt x="1240" y="66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296803" y="2491397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89" y="0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864565" y="3335062"/>
              <a:ext cx="168387" cy="49"/>
            </a:xfrm>
            <a:custGeom>
              <a:avLst/>
              <a:gdLst/>
              <a:ahLst/>
              <a:cxnLst/>
              <a:rect l="l" t="t" r="r" b="b"/>
              <a:pathLst>
                <a:path w="3471" h="1" fill="none" extrusionOk="0">
                  <a:moveTo>
                    <a:pt x="1" y="0"/>
                  </a:moveTo>
                  <a:lnTo>
                    <a:pt x="3471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236721" y="433508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0" y="0"/>
                  </a:moveTo>
                  <a:lnTo>
                    <a:pt x="0" y="1359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04461" y="4367291"/>
              <a:ext cx="64522" cy="49"/>
            </a:xfrm>
            <a:custGeom>
              <a:avLst/>
              <a:gdLst/>
              <a:ahLst/>
              <a:cxnLst/>
              <a:rect l="l" t="t" r="r" b="b"/>
              <a:pathLst>
                <a:path w="1330" h="1" fill="none" extrusionOk="0">
                  <a:moveTo>
                    <a:pt x="132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7698120" y="4585690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15"/>
                  </a:moveTo>
                  <a:cubicBezTo>
                    <a:pt x="1240" y="992"/>
                    <a:pt x="992" y="1279"/>
                    <a:pt x="625" y="1279"/>
                  </a:cubicBezTo>
                  <a:cubicBezTo>
                    <a:pt x="288" y="1279"/>
                    <a:pt x="1" y="992"/>
                    <a:pt x="1" y="615"/>
                  </a:cubicBezTo>
                  <a:cubicBezTo>
                    <a:pt x="1" y="288"/>
                    <a:pt x="288" y="0"/>
                    <a:pt x="625" y="0"/>
                  </a:cubicBezTo>
                  <a:cubicBezTo>
                    <a:pt x="992" y="0"/>
                    <a:pt x="1240" y="288"/>
                    <a:pt x="1240" y="61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742412" y="5018608"/>
              <a:ext cx="49" cy="63988"/>
            </a:xfrm>
            <a:custGeom>
              <a:avLst/>
              <a:gdLst/>
              <a:ahLst/>
              <a:cxnLst/>
              <a:rect l="l" t="t" r="r" b="b"/>
              <a:pathLst>
                <a:path w="1" h="1319" fill="none" extrusionOk="0">
                  <a:moveTo>
                    <a:pt x="0" y="0"/>
                  </a:moveTo>
                  <a:lnTo>
                    <a:pt x="0" y="1319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710151" y="5050334"/>
              <a:ext cx="64522" cy="49"/>
            </a:xfrm>
            <a:custGeom>
              <a:avLst/>
              <a:gdLst/>
              <a:ahLst/>
              <a:cxnLst/>
              <a:rect l="l" t="t" r="r" b="b"/>
              <a:pathLst>
                <a:path w="1330" h="1" fill="none" extrusionOk="0">
                  <a:moveTo>
                    <a:pt x="132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499974" y="4292729"/>
              <a:ext cx="60204" cy="62581"/>
            </a:xfrm>
            <a:custGeom>
              <a:avLst/>
              <a:gdLst/>
              <a:ahLst/>
              <a:cxnLst/>
              <a:rect l="l" t="t" r="r" b="b"/>
              <a:pathLst>
                <a:path w="1241" h="1290" fill="none" extrusionOk="0">
                  <a:moveTo>
                    <a:pt x="1240" y="626"/>
                  </a:moveTo>
                  <a:cubicBezTo>
                    <a:pt x="1240" y="992"/>
                    <a:pt x="992" y="1290"/>
                    <a:pt x="615" y="1290"/>
                  </a:cubicBezTo>
                  <a:cubicBezTo>
                    <a:pt x="288" y="1290"/>
                    <a:pt x="1" y="992"/>
                    <a:pt x="1" y="626"/>
                  </a:cubicBezTo>
                  <a:cubicBezTo>
                    <a:pt x="1" y="298"/>
                    <a:pt x="288" y="1"/>
                    <a:pt x="615" y="1"/>
                  </a:cubicBezTo>
                  <a:cubicBezTo>
                    <a:pt x="992" y="1"/>
                    <a:pt x="1240" y="298"/>
                    <a:pt x="1240" y="626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8880938" y="3717964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5"/>
                  </a:moveTo>
                  <a:cubicBezTo>
                    <a:pt x="1280" y="992"/>
                    <a:pt x="992" y="1279"/>
                    <a:pt x="655" y="1279"/>
                  </a:cubicBezTo>
                  <a:cubicBezTo>
                    <a:pt x="288" y="1279"/>
                    <a:pt x="1" y="992"/>
                    <a:pt x="1" y="615"/>
                  </a:cubicBezTo>
                  <a:cubicBezTo>
                    <a:pt x="1" y="288"/>
                    <a:pt x="288" y="0"/>
                    <a:pt x="655" y="0"/>
                  </a:cubicBezTo>
                  <a:cubicBezTo>
                    <a:pt x="992" y="0"/>
                    <a:pt x="1280" y="288"/>
                    <a:pt x="1280" y="6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204436" y="3633748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6"/>
                  </a:moveTo>
                  <a:cubicBezTo>
                    <a:pt x="1280" y="992"/>
                    <a:pt x="992" y="1280"/>
                    <a:pt x="625" y="1280"/>
                  </a:cubicBezTo>
                  <a:cubicBezTo>
                    <a:pt x="288" y="1280"/>
                    <a:pt x="1" y="992"/>
                    <a:pt x="1" y="616"/>
                  </a:cubicBezTo>
                  <a:cubicBezTo>
                    <a:pt x="1" y="288"/>
                    <a:pt x="288" y="1"/>
                    <a:pt x="625" y="1"/>
                  </a:cubicBezTo>
                  <a:cubicBezTo>
                    <a:pt x="992" y="1"/>
                    <a:pt x="1280" y="288"/>
                    <a:pt x="1280" y="6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8541840" y="3579415"/>
              <a:ext cx="236692" cy="49"/>
            </a:xfrm>
            <a:custGeom>
              <a:avLst/>
              <a:gdLst/>
              <a:ahLst/>
              <a:cxnLst/>
              <a:rect l="l" t="t" r="r" b="b"/>
              <a:pathLst>
                <a:path w="4879" h="1" fill="none" extrusionOk="0">
                  <a:moveTo>
                    <a:pt x="487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8639425" y="176149"/>
              <a:ext cx="62096" cy="60156"/>
            </a:xfrm>
            <a:custGeom>
              <a:avLst/>
              <a:gdLst/>
              <a:ahLst/>
              <a:cxnLst/>
              <a:rect l="l" t="t" r="r" b="b"/>
              <a:pathLst>
                <a:path w="1280" h="1240" fill="none" extrusionOk="0">
                  <a:moveTo>
                    <a:pt x="1280" y="625"/>
                  </a:moveTo>
                  <a:cubicBezTo>
                    <a:pt x="1280" y="992"/>
                    <a:pt x="992" y="1240"/>
                    <a:pt x="626" y="1240"/>
                  </a:cubicBezTo>
                  <a:cubicBezTo>
                    <a:pt x="288" y="1240"/>
                    <a:pt x="1" y="992"/>
                    <a:pt x="1" y="625"/>
                  </a:cubicBezTo>
                  <a:cubicBezTo>
                    <a:pt x="1" y="288"/>
                    <a:pt x="288" y="1"/>
                    <a:pt x="626" y="1"/>
                  </a:cubicBezTo>
                  <a:cubicBezTo>
                    <a:pt x="992" y="1"/>
                    <a:pt x="1280" y="288"/>
                    <a:pt x="1280" y="6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8678449" y="1074326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0" y="0"/>
                  </a:moveTo>
                  <a:lnTo>
                    <a:pt x="5245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7"/>
          <p:cNvGrpSpPr/>
          <p:nvPr/>
        </p:nvGrpSpPr>
        <p:grpSpPr>
          <a:xfrm flipH="1">
            <a:off x="-631517" y="3586184"/>
            <a:ext cx="1222079" cy="1009533"/>
            <a:chOff x="6101758" y="2859784"/>
            <a:chExt cx="1222079" cy="1009533"/>
          </a:xfrm>
        </p:grpSpPr>
        <p:sp>
          <p:nvSpPr>
            <p:cNvPr id="231" name="Google Shape;231;p7"/>
            <p:cNvSpPr/>
            <p:nvPr/>
          </p:nvSpPr>
          <p:spPr>
            <a:xfrm>
              <a:off x="6880667" y="3471604"/>
              <a:ext cx="443170" cy="397711"/>
            </a:xfrm>
            <a:custGeom>
              <a:avLst/>
              <a:gdLst/>
              <a:ahLst/>
              <a:cxnLst/>
              <a:rect l="l" t="t" r="r" b="b"/>
              <a:pathLst>
                <a:path w="13044" h="11706" extrusionOk="0">
                  <a:moveTo>
                    <a:pt x="11202" y="1"/>
                  </a:moveTo>
                  <a:cubicBezTo>
                    <a:pt x="11127" y="1"/>
                    <a:pt x="11053" y="5"/>
                    <a:pt x="10981" y="12"/>
                  </a:cubicBezTo>
                  <a:cubicBezTo>
                    <a:pt x="10329" y="74"/>
                    <a:pt x="9755" y="338"/>
                    <a:pt x="9244" y="648"/>
                  </a:cubicBezTo>
                  <a:cubicBezTo>
                    <a:pt x="4901" y="2975"/>
                    <a:pt x="776" y="10093"/>
                    <a:pt x="0" y="11706"/>
                  </a:cubicBezTo>
                  <a:lnTo>
                    <a:pt x="4591" y="11706"/>
                  </a:lnTo>
                  <a:cubicBezTo>
                    <a:pt x="7103" y="8403"/>
                    <a:pt x="12144" y="6728"/>
                    <a:pt x="12919" y="2277"/>
                  </a:cubicBezTo>
                  <a:cubicBezTo>
                    <a:pt x="13043" y="1749"/>
                    <a:pt x="12981" y="1113"/>
                    <a:pt x="12656" y="648"/>
                  </a:cubicBezTo>
                  <a:cubicBezTo>
                    <a:pt x="12315" y="199"/>
                    <a:pt x="11737" y="1"/>
                    <a:pt x="11202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748946" y="3155570"/>
              <a:ext cx="513770" cy="713747"/>
            </a:xfrm>
            <a:custGeom>
              <a:avLst/>
              <a:gdLst/>
              <a:ahLst/>
              <a:cxnLst/>
              <a:rect l="l" t="t" r="r" b="b"/>
              <a:pathLst>
                <a:path w="15122" h="21008" extrusionOk="0">
                  <a:moveTo>
                    <a:pt x="11621" y="0"/>
                  </a:moveTo>
                  <a:cubicBezTo>
                    <a:pt x="9314" y="0"/>
                    <a:pt x="7202" y="3025"/>
                    <a:pt x="6142" y="4724"/>
                  </a:cubicBezTo>
                  <a:cubicBezTo>
                    <a:pt x="4203" y="7763"/>
                    <a:pt x="2776" y="11113"/>
                    <a:pt x="1675" y="14541"/>
                  </a:cubicBezTo>
                  <a:cubicBezTo>
                    <a:pt x="1489" y="15068"/>
                    <a:pt x="62" y="21008"/>
                    <a:pt x="0" y="21008"/>
                  </a:cubicBezTo>
                  <a:lnTo>
                    <a:pt x="3877" y="21008"/>
                  </a:lnTo>
                  <a:cubicBezTo>
                    <a:pt x="3877" y="21008"/>
                    <a:pt x="7941" y="12990"/>
                    <a:pt x="11958" y="8151"/>
                  </a:cubicBezTo>
                  <a:cubicBezTo>
                    <a:pt x="13819" y="5887"/>
                    <a:pt x="15121" y="1684"/>
                    <a:pt x="13121" y="459"/>
                  </a:cubicBezTo>
                  <a:cubicBezTo>
                    <a:pt x="12617" y="139"/>
                    <a:pt x="12115" y="0"/>
                    <a:pt x="11621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41154" y="3250190"/>
              <a:ext cx="305096" cy="619126"/>
            </a:xfrm>
            <a:custGeom>
              <a:avLst/>
              <a:gdLst/>
              <a:ahLst/>
              <a:cxnLst/>
              <a:rect l="l" t="t" r="r" b="b"/>
              <a:pathLst>
                <a:path w="8980" h="18223" fill="none" extrusionOk="0">
                  <a:moveTo>
                    <a:pt x="8980" y="0"/>
                  </a:moveTo>
                  <a:cubicBezTo>
                    <a:pt x="5165" y="4715"/>
                    <a:pt x="2063" y="11756"/>
                    <a:pt x="0" y="1822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101758" y="3129681"/>
              <a:ext cx="489138" cy="739636"/>
            </a:xfrm>
            <a:custGeom>
              <a:avLst/>
              <a:gdLst/>
              <a:ahLst/>
              <a:cxnLst/>
              <a:rect l="l" t="t" r="r" b="b"/>
              <a:pathLst>
                <a:path w="14397" h="21770" extrusionOk="0">
                  <a:moveTo>
                    <a:pt x="2020" y="0"/>
                  </a:moveTo>
                  <a:cubicBezTo>
                    <a:pt x="1" y="0"/>
                    <a:pt x="85" y="2718"/>
                    <a:pt x="501" y="4509"/>
                  </a:cubicBezTo>
                  <a:cubicBezTo>
                    <a:pt x="1152" y="7037"/>
                    <a:pt x="3215" y="8650"/>
                    <a:pt x="4704" y="10526"/>
                  </a:cubicBezTo>
                  <a:cubicBezTo>
                    <a:pt x="7480" y="14016"/>
                    <a:pt x="9093" y="16342"/>
                    <a:pt x="11093" y="21770"/>
                  </a:cubicBezTo>
                  <a:lnTo>
                    <a:pt x="14397" y="21770"/>
                  </a:lnTo>
                  <a:cubicBezTo>
                    <a:pt x="14397" y="21770"/>
                    <a:pt x="13947" y="9425"/>
                    <a:pt x="8441" y="3671"/>
                  </a:cubicBezTo>
                  <a:cubicBezTo>
                    <a:pt x="6968" y="2120"/>
                    <a:pt x="4564" y="507"/>
                    <a:pt x="2563" y="58"/>
                  </a:cubicBezTo>
                  <a:cubicBezTo>
                    <a:pt x="2367" y="19"/>
                    <a:pt x="2187" y="0"/>
                    <a:pt x="202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6250466" y="2868583"/>
              <a:ext cx="445820" cy="1000734"/>
            </a:xfrm>
            <a:custGeom>
              <a:avLst/>
              <a:gdLst/>
              <a:ahLst/>
              <a:cxnLst/>
              <a:rect l="l" t="t" r="r" b="b"/>
              <a:pathLst>
                <a:path w="13122" h="29455" extrusionOk="0">
                  <a:moveTo>
                    <a:pt x="2563" y="1"/>
                  </a:moveTo>
                  <a:cubicBezTo>
                    <a:pt x="2127" y="1"/>
                    <a:pt x="1717" y="115"/>
                    <a:pt x="1350" y="376"/>
                  </a:cubicBezTo>
                  <a:cubicBezTo>
                    <a:pt x="1" y="1338"/>
                    <a:pt x="2002" y="4703"/>
                    <a:pt x="2513" y="5742"/>
                  </a:cubicBezTo>
                  <a:cubicBezTo>
                    <a:pt x="4266" y="9030"/>
                    <a:pt x="5615" y="12581"/>
                    <a:pt x="6716" y="16210"/>
                  </a:cubicBezTo>
                  <a:cubicBezTo>
                    <a:pt x="7941" y="20413"/>
                    <a:pt x="8918" y="24864"/>
                    <a:pt x="9244" y="29253"/>
                  </a:cubicBezTo>
                  <a:lnTo>
                    <a:pt x="9244" y="29455"/>
                  </a:lnTo>
                  <a:lnTo>
                    <a:pt x="11632" y="29455"/>
                  </a:lnTo>
                  <a:cubicBezTo>
                    <a:pt x="13121" y="26741"/>
                    <a:pt x="12594" y="15171"/>
                    <a:pt x="11896" y="11558"/>
                  </a:cubicBezTo>
                  <a:cubicBezTo>
                    <a:pt x="11369" y="9030"/>
                    <a:pt x="10268" y="6580"/>
                    <a:pt x="8856" y="4579"/>
                  </a:cubicBezTo>
                  <a:cubicBezTo>
                    <a:pt x="7765" y="3058"/>
                    <a:pt x="4820" y="1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6638800" y="2859784"/>
              <a:ext cx="452649" cy="1009533"/>
            </a:xfrm>
            <a:custGeom>
              <a:avLst/>
              <a:gdLst/>
              <a:ahLst/>
              <a:cxnLst/>
              <a:rect l="l" t="t" r="r" b="b"/>
              <a:pathLst>
                <a:path w="13323" h="29714" extrusionOk="0">
                  <a:moveTo>
                    <a:pt x="10463" y="0"/>
                  </a:moveTo>
                  <a:cubicBezTo>
                    <a:pt x="8832" y="0"/>
                    <a:pt x="5738" y="2873"/>
                    <a:pt x="3242" y="7676"/>
                  </a:cubicBezTo>
                  <a:cubicBezTo>
                    <a:pt x="327" y="13306"/>
                    <a:pt x="1" y="23247"/>
                    <a:pt x="528" y="29714"/>
                  </a:cubicBezTo>
                  <a:lnTo>
                    <a:pt x="3956" y="29714"/>
                  </a:lnTo>
                  <a:cubicBezTo>
                    <a:pt x="6018" y="27388"/>
                    <a:pt x="13323" y="8064"/>
                    <a:pt x="11508" y="899"/>
                  </a:cubicBezTo>
                  <a:cubicBezTo>
                    <a:pt x="11351" y="290"/>
                    <a:pt x="10981" y="0"/>
                    <a:pt x="10463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6164577" y="3201708"/>
              <a:ext cx="362547" cy="667609"/>
            </a:xfrm>
            <a:custGeom>
              <a:avLst/>
              <a:gdLst/>
              <a:ahLst/>
              <a:cxnLst/>
              <a:rect l="l" t="t" r="r" b="b"/>
              <a:pathLst>
                <a:path w="10671" h="19650" fill="none" extrusionOk="0">
                  <a:moveTo>
                    <a:pt x="1" y="0"/>
                  </a:moveTo>
                  <a:cubicBezTo>
                    <a:pt x="5894" y="4141"/>
                    <a:pt x="9958" y="11896"/>
                    <a:pt x="10671" y="1965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6369039" y="2951414"/>
              <a:ext cx="246081" cy="917903"/>
            </a:xfrm>
            <a:custGeom>
              <a:avLst/>
              <a:gdLst/>
              <a:ahLst/>
              <a:cxnLst/>
              <a:rect l="l" t="t" r="r" b="b"/>
              <a:pathLst>
                <a:path w="7243" h="27017" fill="none" extrusionOk="0">
                  <a:moveTo>
                    <a:pt x="0" y="1"/>
                  </a:moveTo>
                  <a:cubicBezTo>
                    <a:pt x="2901" y="2591"/>
                    <a:pt x="4327" y="6654"/>
                    <a:pt x="5227" y="10531"/>
                  </a:cubicBezTo>
                  <a:cubicBezTo>
                    <a:pt x="6468" y="15959"/>
                    <a:pt x="7041" y="21465"/>
                    <a:pt x="7243" y="27017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6724688" y="2982501"/>
              <a:ext cx="241358" cy="886815"/>
            </a:xfrm>
            <a:custGeom>
              <a:avLst/>
              <a:gdLst/>
              <a:ahLst/>
              <a:cxnLst/>
              <a:rect l="l" t="t" r="r" b="b"/>
              <a:pathLst>
                <a:path w="7104" h="26102" fill="none" extrusionOk="0">
                  <a:moveTo>
                    <a:pt x="7104" y="1"/>
                  </a:moveTo>
                  <a:cubicBezTo>
                    <a:pt x="3552" y="8143"/>
                    <a:pt x="513" y="16983"/>
                    <a:pt x="1" y="2610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6950758" y="3524707"/>
              <a:ext cx="300883" cy="344608"/>
            </a:xfrm>
            <a:custGeom>
              <a:avLst/>
              <a:gdLst/>
              <a:ahLst/>
              <a:cxnLst/>
              <a:rect l="l" t="t" r="r" b="b"/>
              <a:pathLst>
                <a:path w="8856" h="10143" fill="none" extrusionOk="0">
                  <a:moveTo>
                    <a:pt x="8856" y="0"/>
                  </a:moveTo>
                  <a:cubicBezTo>
                    <a:pt x="8856" y="0"/>
                    <a:pt x="3614" y="3490"/>
                    <a:pt x="0" y="1014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59700" y="1639350"/>
            <a:ext cx="4224600" cy="21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8875841" y="3825398"/>
            <a:ext cx="109732" cy="109732"/>
          </a:xfrm>
          <a:custGeom>
            <a:avLst/>
            <a:gdLst/>
            <a:ahLst/>
            <a:cxnLst/>
            <a:rect l="l" t="t" r="r" b="b"/>
            <a:pathLst>
              <a:path w="733" h="733" extrusionOk="0">
                <a:moveTo>
                  <a:pt x="370" y="94"/>
                </a:moveTo>
                <a:cubicBezTo>
                  <a:pt x="516" y="94"/>
                  <a:pt x="639" y="217"/>
                  <a:pt x="639" y="364"/>
                </a:cubicBezTo>
                <a:cubicBezTo>
                  <a:pt x="639" y="510"/>
                  <a:pt x="516" y="633"/>
                  <a:pt x="370" y="633"/>
                </a:cubicBezTo>
                <a:cubicBezTo>
                  <a:pt x="223" y="633"/>
                  <a:pt x="100" y="510"/>
                  <a:pt x="100" y="364"/>
                </a:cubicBezTo>
                <a:cubicBezTo>
                  <a:pt x="100" y="217"/>
                  <a:pt x="223" y="94"/>
                  <a:pt x="370" y="94"/>
                </a:cubicBezTo>
                <a:close/>
                <a:moveTo>
                  <a:pt x="370" y="1"/>
                </a:moveTo>
                <a:cubicBezTo>
                  <a:pt x="147" y="1"/>
                  <a:pt x="1" y="171"/>
                  <a:pt x="1" y="364"/>
                </a:cubicBezTo>
                <a:cubicBezTo>
                  <a:pt x="1" y="557"/>
                  <a:pt x="147" y="733"/>
                  <a:pt x="370" y="733"/>
                </a:cubicBezTo>
                <a:cubicBezTo>
                  <a:pt x="563" y="733"/>
                  <a:pt x="733" y="557"/>
                  <a:pt x="733" y="364"/>
                </a:cubicBezTo>
                <a:cubicBezTo>
                  <a:pt x="733" y="171"/>
                  <a:pt x="563" y="1"/>
                  <a:pt x="3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4071468" y="380303"/>
            <a:ext cx="109732" cy="109732"/>
          </a:xfrm>
          <a:custGeom>
            <a:avLst/>
            <a:gdLst/>
            <a:ahLst/>
            <a:cxnLst/>
            <a:rect l="l" t="t" r="r" b="b"/>
            <a:pathLst>
              <a:path w="733" h="733" extrusionOk="0">
                <a:moveTo>
                  <a:pt x="363" y="95"/>
                </a:moveTo>
                <a:cubicBezTo>
                  <a:pt x="510" y="95"/>
                  <a:pt x="633" y="218"/>
                  <a:pt x="633" y="364"/>
                </a:cubicBezTo>
                <a:cubicBezTo>
                  <a:pt x="633" y="510"/>
                  <a:pt x="510" y="633"/>
                  <a:pt x="363" y="633"/>
                </a:cubicBezTo>
                <a:cubicBezTo>
                  <a:pt x="217" y="633"/>
                  <a:pt x="94" y="510"/>
                  <a:pt x="94" y="364"/>
                </a:cubicBezTo>
                <a:cubicBezTo>
                  <a:pt x="94" y="218"/>
                  <a:pt x="217" y="95"/>
                  <a:pt x="363" y="95"/>
                </a:cubicBezTo>
                <a:close/>
                <a:moveTo>
                  <a:pt x="363" y="1"/>
                </a:moveTo>
                <a:cubicBezTo>
                  <a:pt x="147" y="1"/>
                  <a:pt x="0" y="147"/>
                  <a:pt x="0" y="364"/>
                </a:cubicBezTo>
                <a:cubicBezTo>
                  <a:pt x="0" y="557"/>
                  <a:pt x="147" y="733"/>
                  <a:pt x="363" y="733"/>
                </a:cubicBezTo>
                <a:cubicBezTo>
                  <a:pt x="562" y="733"/>
                  <a:pt x="732" y="557"/>
                  <a:pt x="732" y="364"/>
                </a:cubicBezTo>
                <a:cubicBezTo>
                  <a:pt x="732" y="147"/>
                  <a:pt x="562" y="1"/>
                  <a:pt x="3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5626070" y="377744"/>
            <a:ext cx="109732" cy="114073"/>
          </a:xfrm>
          <a:custGeom>
            <a:avLst/>
            <a:gdLst/>
            <a:ahLst/>
            <a:cxnLst/>
            <a:rect l="l" t="t" r="r" b="b"/>
            <a:pathLst>
              <a:path w="733" h="762" extrusionOk="0">
                <a:moveTo>
                  <a:pt x="363" y="100"/>
                </a:moveTo>
                <a:cubicBezTo>
                  <a:pt x="510" y="100"/>
                  <a:pt x="633" y="223"/>
                  <a:pt x="633" y="392"/>
                </a:cubicBezTo>
                <a:cubicBezTo>
                  <a:pt x="633" y="539"/>
                  <a:pt x="510" y="662"/>
                  <a:pt x="363" y="662"/>
                </a:cubicBezTo>
                <a:cubicBezTo>
                  <a:pt x="217" y="662"/>
                  <a:pt x="94" y="539"/>
                  <a:pt x="94" y="392"/>
                </a:cubicBezTo>
                <a:cubicBezTo>
                  <a:pt x="94" y="223"/>
                  <a:pt x="217" y="100"/>
                  <a:pt x="363" y="100"/>
                </a:cubicBezTo>
                <a:close/>
                <a:moveTo>
                  <a:pt x="363" y="0"/>
                </a:moveTo>
                <a:cubicBezTo>
                  <a:pt x="170" y="0"/>
                  <a:pt x="0" y="176"/>
                  <a:pt x="0" y="392"/>
                </a:cubicBezTo>
                <a:cubicBezTo>
                  <a:pt x="0" y="586"/>
                  <a:pt x="170" y="761"/>
                  <a:pt x="363" y="761"/>
                </a:cubicBezTo>
                <a:cubicBezTo>
                  <a:pt x="586" y="761"/>
                  <a:pt x="732" y="586"/>
                  <a:pt x="732" y="392"/>
                </a:cubicBezTo>
                <a:cubicBezTo>
                  <a:pt x="732" y="176"/>
                  <a:pt x="586" y="0"/>
                  <a:pt x="3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8764316" y="1135845"/>
            <a:ext cx="109732" cy="109732"/>
          </a:xfrm>
          <a:custGeom>
            <a:avLst/>
            <a:gdLst/>
            <a:ahLst/>
            <a:cxnLst/>
            <a:rect l="l" t="t" r="r" b="b"/>
            <a:pathLst>
              <a:path w="733" h="733" extrusionOk="0">
                <a:moveTo>
                  <a:pt x="364" y="101"/>
                </a:moveTo>
                <a:cubicBezTo>
                  <a:pt x="510" y="101"/>
                  <a:pt x="633" y="223"/>
                  <a:pt x="633" y="370"/>
                </a:cubicBezTo>
                <a:cubicBezTo>
                  <a:pt x="633" y="516"/>
                  <a:pt x="510" y="633"/>
                  <a:pt x="364" y="633"/>
                </a:cubicBezTo>
                <a:cubicBezTo>
                  <a:pt x="217" y="633"/>
                  <a:pt x="100" y="516"/>
                  <a:pt x="100" y="370"/>
                </a:cubicBezTo>
                <a:cubicBezTo>
                  <a:pt x="100" y="223"/>
                  <a:pt x="217" y="101"/>
                  <a:pt x="364" y="101"/>
                </a:cubicBezTo>
                <a:close/>
                <a:moveTo>
                  <a:pt x="364" y="1"/>
                </a:moveTo>
                <a:cubicBezTo>
                  <a:pt x="171" y="1"/>
                  <a:pt x="1" y="147"/>
                  <a:pt x="1" y="370"/>
                </a:cubicBezTo>
                <a:cubicBezTo>
                  <a:pt x="1" y="563"/>
                  <a:pt x="171" y="733"/>
                  <a:pt x="364" y="733"/>
                </a:cubicBezTo>
                <a:cubicBezTo>
                  <a:pt x="563" y="733"/>
                  <a:pt x="733" y="563"/>
                  <a:pt x="733" y="370"/>
                </a:cubicBezTo>
                <a:cubicBezTo>
                  <a:pt x="733" y="147"/>
                  <a:pt x="563" y="1"/>
                  <a:pt x="3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402572" y="1572663"/>
            <a:ext cx="109582" cy="109732"/>
          </a:xfrm>
          <a:custGeom>
            <a:avLst/>
            <a:gdLst/>
            <a:ahLst/>
            <a:cxnLst/>
            <a:rect l="l" t="t" r="r" b="b"/>
            <a:pathLst>
              <a:path w="732" h="733" extrusionOk="0">
                <a:moveTo>
                  <a:pt x="369" y="100"/>
                </a:moveTo>
                <a:cubicBezTo>
                  <a:pt x="515" y="100"/>
                  <a:pt x="638" y="223"/>
                  <a:pt x="638" y="370"/>
                </a:cubicBezTo>
                <a:cubicBezTo>
                  <a:pt x="638" y="516"/>
                  <a:pt x="515" y="639"/>
                  <a:pt x="369" y="639"/>
                </a:cubicBezTo>
                <a:cubicBezTo>
                  <a:pt x="223" y="639"/>
                  <a:pt x="100" y="516"/>
                  <a:pt x="100" y="370"/>
                </a:cubicBezTo>
                <a:cubicBezTo>
                  <a:pt x="100" y="223"/>
                  <a:pt x="223" y="100"/>
                  <a:pt x="369" y="100"/>
                </a:cubicBezTo>
                <a:close/>
                <a:moveTo>
                  <a:pt x="369" y="1"/>
                </a:moveTo>
                <a:cubicBezTo>
                  <a:pt x="170" y="1"/>
                  <a:pt x="0" y="176"/>
                  <a:pt x="0" y="370"/>
                </a:cubicBezTo>
                <a:cubicBezTo>
                  <a:pt x="0" y="586"/>
                  <a:pt x="170" y="733"/>
                  <a:pt x="369" y="733"/>
                </a:cubicBezTo>
                <a:cubicBezTo>
                  <a:pt x="562" y="733"/>
                  <a:pt x="732" y="586"/>
                  <a:pt x="732" y="370"/>
                </a:cubicBezTo>
                <a:cubicBezTo>
                  <a:pt x="732" y="176"/>
                  <a:pt x="562" y="1"/>
                  <a:pt x="3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3027045" y="197955"/>
            <a:ext cx="160631" cy="160631"/>
          </a:xfrm>
          <a:custGeom>
            <a:avLst/>
            <a:gdLst/>
            <a:ahLst/>
            <a:cxnLst/>
            <a:rect l="l" t="t" r="r" b="b"/>
            <a:pathLst>
              <a:path w="1073" h="1073" extrusionOk="0">
                <a:moveTo>
                  <a:pt x="926" y="94"/>
                </a:moveTo>
                <a:lnTo>
                  <a:pt x="955" y="118"/>
                </a:lnTo>
                <a:cubicBezTo>
                  <a:pt x="955" y="147"/>
                  <a:pt x="978" y="147"/>
                  <a:pt x="978" y="170"/>
                </a:cubicBezTo>
                <a:lnTo>
                  <a:pt x="978" y="194"/>
                </a:lnTo>
                <a:lnTo>
                  <a:pt x="756" y="949"/>
                </a:lnTo>
                <a:cubicBezTo>
                  <a:pt x="732" y="973"/>
                  <a:pt x="732" y="973"/>
                  <a:pt x="709" y="973"/>
                </a:cubicBezTo>
                <a:lnTo>
                  <a:pt x="686" y="973"/>
                </a:lnTo>
                <a:lnTo>
                  <a:pt x="124" y="410"/>
                </a:lnTo>
                <a:cubicBezTo>
                  <a:pt x="100" y="387"/>
                  <a:pt x="100" y="387"/>
                  <a:pt x="100" y="364"/>
                </a:cubicBezTo>
                <a:lnTo>
                  <a:pt x="100" y="340"/>
                </a:lnTo>
                <a:lnTo>
                  <a:pt x="124" y="317"/>
                </a:lnTo>
                <a:lnTo>
                  <a:pt x="926" y="94"/>
                </a:lnTo>
                <a:close/>
                <a:moveTo>
                  <a:pt x="926" y="1"/>
                </a:moveTo>
                <a:cubicBezTo>
                  <a:pt x="902" y="1"/>
                  <a:pt x="902" y="24"/>
                  <a:pt x="902" y="24"/>
                </a:cubicBezTo>
                <a:lnTo>
                  <a:pt x="100" y="217"/>
                </a:lnTo>
                <a:cubicBezTo>
                  <a:pt x="77" y="241"/>
                  <a:pt x="47" y="264"/>
                  <a:pt x="24" y="293"/>
                </a:cubicBezTo>
                <a:cubicBezTo>
                  <a:pt x="1" y="317"/>
                  <a:pt x="1" y="340"/>
                  <a:pt x="1" y="364"/>
                </a:cubicBezTo>
                <a:cubicBezTo>
                  <a:pt x="1" y="410"/>
                  <a:pt x="24" y="463"/>
                  <a:pt x="47" y="487"/>
                </a:cubicBezTo>
                <a:lnTo>
                  <a:pt x="633" y="1049"/>
                </a:lnTo>
                <a:cubicBezTo>
                  <a:pt x="662" y="1072"/>
                  <a:pt x="686" y="1072"/>
                  <a:pt x="709" y="1072"/>
                </a:cubicBezTo>
                <a:cubicBezTo>
                  <a:pt x="779" y="1072"/>
                  <a:pt x="832" y="1049"/>
                  <a:pt x="832" y="973"/>
                </a:cubicBezTo>
                <a:lnTo>
                  <a:pt x="1049" y="217"/>
                </a:lnTo>
                <a:cubicBezTo>
                  <a:pt x="1072" y="194"/>
                  <a:pt x="1072" y="194"/>
                  <a:pt x="1072" y="170"/>
                </a:cubicBezTo>
                <a:cubicBezTo>
                  <a:pt x="1072" y="118"/>
                  <a:pt x="1049" y="94"/>
                  <a:pt x="1025" y="71"/>
                </a:cubicBezTo>
                <a:cubicBezTo>
                  <a:pt x="1002" y="24"/>
                  <a:pt x="978" y="1"/>
                  <a:pt x="9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8"/>
          <p:cNvSpPr/>
          <p:nvPr/>
        </p:nvSpPr>
        <p:spPr>
          <a:xfrm>
            <a:off x="8811622" y="2647978"/>
            <a:ext cx="150152" cy="160481"/>
          </a:xfrm>
          <a:custGeom>
            <a:avLst/>
            <a:gdLst/>
            <a:ahLst/>
            <a:cxnLst/>
            <a:rect l="l" t="t" r="r" b="b"/>
            <a:pathLst>
              <a:path w="1003" h="1072" extrusionOk="0">
                <a:moveTo>
                  <a:pt x="247" y="100"/>
                </a:moveTo>
                <a:lnTo>
                  <a:pt x="903" y="586"/>
                </a:lnTo>
                <a:lnTo>
                  <a:pt x="903" y="609"/>
                </a:lnTo>
                <a:cubicBezTo>
                  <a:pt x="903" y="632"/>
                  <a:pt x="903" y="662"/>
                  <a:pt x="879" y="662"/>
                </a:cubicBezTo>
                <a:lnTo>
                  <a:pt x="147" y="978"/>
                </a:lnTo>
                <a:lnTo>
                  <a:pt x="100" y="978"/>
                </a:lnTo>
                <a:lnTo>
                  <a:pt x="100" y="954"/>
                </a:lnTo>
                <a:lnTo>
                  <a:pt x="171" y="146"/>
                </a:lnTo>
                <a:lnTo>
                  <a:pt x="171" y="100"/>
                </a:lnTo>
                <a:close/>
                <a:moveTo>
                  <a:pt x="223" y="0"/>
                </a:moveTo>
                <a:cubicBezTo>
                  <a:pt x="171" y="0"/>
                  <a:pt x="147" y="0"/>
                  <a:pt x="124" y="47"/>
                </a:cubicBezTo>
                <a:cubicBezTo>
                  <a:pt x="100" y="76"/>
                  <a:pt x="77" y="100"/>
                  <a:pt x="77" y="146"/>
                </a:cubicBezTo>
                <a:lnTo>
                  <a:pt x="1" y="925"/>
                </a:lnTo>
                <a:lnTo>
                  <a:pt x="1" y="954"/>
                </a:lnTo>
                <a:cubicBezTo>
                  <a:pt x="1" y="978"/>
                  <a:pt x="1" y="1025"/>
                  <a:pt x="24" y="1048"/>
                </a:cubicBezTo>
                <a:cubicBezTo>
                  <a:pt x="48" y="1072"/>
                  <a:pt x="100" y="1072"/>
                  <a:pt x="124" y="1072"/>
                </a:cubicBezTo>
                <a:lnTo>
                  <a:pt x="171" y="1072"/>
                </a:lnTo>
                <a:lnTo>
                  <a:pt x="903" y="755"/>
                </a:lnTo>
                <a:cubicBezTo>
                  <a:pt x="979" y="732"/>
                  <a:pt x="1002" y="662"/>
                  <a:pt x="1002" y="609"/>
                </a:cubicBezTo>
                <a:cubicBezTo>
                  <a:pt x="1002" y="562"/>
                  <a:pt x="1002" y="515"/>
                  <a:pt x="955" y="486"/>
                </a:cubicBezTo>
                <a:lnTo>
                  <a:pt x="294" y="23"/>
                </a:lnTo>
                <a:cubicBezTo>
                  <a:pt x="270" y="0"/>
                  <a:pt x="247" y="0"/>
                  <a:pt x="2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8"/>
          <p:cNvSpPr/>
          <p:nvPr/>
        </p:nvSpPr>
        <p:spPr>
          <a:xfrm>
            <a:off x="70234" y="2606949"/>
            <a:ext cx="438479" cy="14222"/>
          </a:xfrm>
          <a:custGeom>
            <a:avLst/>
            <a:gdLst/>
            <a:ahLst/>
            <a:cxnLst/>
            <a:rect l="l" t="t" r="r" b="b"/>
            <a:pathLst>
              <a:path w="2929" h="95" extrusionOk="0">
                <a:moveTo>
                  <a:pt x="48" y="1"/>
                </a:moveTo>
                <a:cubicBezTo>
                  <a:pt x="24" y="1"/>
                  <a:pt x="1" y="1"/>
                  <a:pt x="1" y="48"/>
                </a:cubicBezTo>
                <a:cubicBezTo>
                  <a:pt x="1" y="71"/>
                  <a:pt x="24" y="95"/>
                  <a:pt x="48" y="95"/>
                </a:cubicBezTo>
                <a:lnTo>
                  <a:pt x="2882" y="95"/>
                </a:lnTo>
                <a:cubicBezTo>
                  <a:pt x="2905" y="95"/>
                  <a:pt x="2928" y="71"/>
                  <a:pt x="2928" y="48"/>
                </a:cubicBezTo>
                <a:cubicBezTo>
                  <a:pt x="2928" y="1"/>
                  <a:pt x="2905" y="1"/>
                  <a:pt x="28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690277" y="975829"/>
            <a:ext cx="277099" cy="14222"/>
          </a:xfrm>
          <a:custGeom>
            <a:avLst/>
            <a:gdLst/>
            <a:ahLst/>
            <a:cxnLst/>
            <a:rect l="l" t="t" r="r" b="b"/>
            <a:pathLst>
              <a:path w="1851" h="95" extrusionOk="0">
                <a:moveTo>
                  <a:pt x="48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1"/>
                  <a:pt x="24" y="95"/>
                  <a:pt x="48" y="95"/>
                </a:cubicBezTo>
                <a:lnTo>
                  <a:pt x="1804" y="95"/>
                </a:lnTo>
                <a:cubicBezTo>
                  <a:pt x="1828" y="95"/>
                  <a:pt x="1851" y="71"/>
                  <a:pt x="1851" y="48"/>
                </a:cubicBezTo>
                <a:cubicBezTo>
                  <a:pt x="1851" y="24"/>
                  <a:pt x="1828" y="1"/>
                  <a:pt x="18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8"/>
          <p:cNvSpPr/>
          <p:nvPr/>
        </p:nvSpPr>
        <p:spPr>
          <a:xfrm>
            <a:off x="8205180" y="2509354"/>
            <a:ext cx="146409" cy="14222"/>
          </a:xfrm>
          <a:custGeom>
            <a:avLst/>
            <a:gdLst/>
            <a:ahLst/>
            <a:cxnLst/>
            <a:rect l="l" t="t" r="r" b="b"/>
            <a:pathLst>
              <a:path w="978" h="95" extrusionOk="0">
                <a:moveTo>
                  <a:pt x="53" y="1"/>
                </a:moveTo>
                <a:cubicBezTo>
                  <a:pt x="29" y="1"/>
                  <a:pt x="0" y="24"/>
                  <a:pt x="0" y="48"/>
                </a:cubicBezTo>
                <a:cubicBezTo>
                  <a:pt x="0" y="71"/>
                  <a:pt x="29" y="95"/>
                  <a:pt x="53" y="95"/>
                </a:cubicBezTo>
                <a:lnTo>
                  <a:pt x="931" y="95"/>
                </a:lnTo>
                <a:cubicBezTo>
                  <a:pt x="955" y="95"/>
                  <a:pt x="978" y="71"/>
                  <a:pt x="978" y="48"/>
                </a:cubicBezTo>
                <a:cubicBezTo>
                  <a:pt x="978" y="24"/>
                  <a:pt x="955" y="1"/>
                  <a:pt x="9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8"/>
          <p:cNvSpPr/>
          <p:nvPr/>
        </p:nvSpPr>
        <p:spPr>
          <a:xfrm>
            <a:off x="70227" y="3873141"/>
            <a:ext cx="266620" cy="14222"/>
          </a:xfrm>
          <a:custGeom>
            <a:avLst/>
            <a:gdLst/>
            <a:ahLst/>
            <a:cxnLst/>
            <a:rect l="l" t="t" r="r" b="b"/>
            <a:pathLst>
              <a:path w="1781" h="95" extrusionOk="0">
                <a:moveTo>
                  <a:pt x="47" y="1"/>
                </a:moveTo>
                <a:cubicBezTo>
                  <a:pt x="0" y="1"/>
                  <a:pt x="0" y="1"/>
                  <a:pt x="0" y="47"/>
                </a:cubicBezTo>
                <a:cubicBezTo>
                  <a:pt x="0" y="71"/>
                  <a:pt x="0" y="94"/>
                  <a:pt x="47" y="94"/>
                </a:cubicBezTo>
                <a:lnTo>
                  <a:pt x="1734" y="94"/>
                </a:lnTo>
                <a:cubicBezTo>
                  <a:pt x="1757" y="94"/>
                  <a:pt x="1780" y="71"/>
                  <a:pt x="1780" y="47"/>
                </a:cubicBezTo>
                <a:cubicBezTo>
                  <a:pt x="1780" y="1"/>
                  <a:pt x="1757" y="1"/>
                  <a:pt x="173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512152" y="3561133"/>
            <a:ext cx="212278" cy="14970"/>
          </a:xfrm>
          <a:custGeom>
            <a:avLst/>
            <a:gdLst/>
            <a:ahLst/>
            <a:cxnLst/>
            <a:rect l="l" t="t" r="r" b="b"/>
            <a:pathLst>
              <a:path w="1418" h="100" extrusionOk="0">
                <a:moveTo>
                  <a:pt x="53" y="0"/>
                </a:moveTo>
                <a:cubicBezTo>
                  <a:pt x="24" y="0"/>
                  <a:pt x="0" y="24"/>
                  <a:pt x="0" y="47"/>
                </a:cubicBezTo>
                <a:cubicBezTo>
                  <a:pt x="0" y="76"/>
                  <a:pt x="24" y="100"/>
                  <a:pt x="53" y="100"/>
                </a:cubicBezTo>
                <a:lnTo>
                  <a:pt x="1370" y="100"/>
                </a:lnTo>
                <a:cubicBezTo>
                  <a:pt x="1394" y="100"/>
                  <a:pt x="1417" y="76"/>
                  <a:pt x="1417" y="47"/>
                </a:cubicBezTo>
                <a:cubicBezTo>
                  <a:pt x="1417" y="24"/>
                  <a:pt x="1394" y="0"/>
                  <a:pt x="13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8"/>
          <p:cNvSpPr/>
          <p:nvPr/>
        </p:nvSpPr>
        <p:spPr>
          <a:xfrm>
            <a:off x="1503765" y="431195"/>
            <a:ext cx="219314" cy="15120"/>
          </a:xfrm>
          <a:custGeom>
            <a:avLst/>
            <a:gdLst/>
            <a:ahLst/>
            <a:cxnLst/>
            <a:rect l="l" t="t" r="r" b="b"/>
            <a:pathLst>
              <a:path w="1465" h="101" extrusionOk="0">
                <a:moveTo>
                  <a:pt x="47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7"/>
                  <a:pt x="24" y="101"/>
                  <a:pt x="47" y="101"/>
                </a:cubicBezTo>
                <a:lnTo>
                  <a:pt x="1412" y="101"/>
                </a:lnTo>
                <a:cubicBezTo>
                  <a:pt x="1441" y="101"/>
                  <a:pt x="1464" y="77"/>
                  <a:pt x="1464" y="48"/>
                </a:cubicBezTo>
                <a:cubicBezTo>
                  <a:pt x="1464" y="24"/>
                  <a:pt x="1441" y="1"/>
                  <a:pt x="1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2207170" y="358578"/>
            <a:ext cx="146409" cy="14072"/>
          </a:xfrm>
          <a:custGeom>
            <a:avLst/>
            <a:gdLst/>
            <a:ahLst/>
            <a:cxnLst/>
            <a:rect l="l" t="t" r="r" b="b"/>
            <a:pathLst>
              <a:path w="978" h="94" extrusionOk="0">
                <a:moveTo>
                  <a:pt x="47" y="0"/>
                </a:moveTo>
                <a:cubicBezTo>
                  <a:pt x="23" y="0"/>
                  <a:pt x="0" y="23"/>
                  <a:pt x="0" y="47"/>
                </a:cubicBezTo>
                <a:cubicBezTo>
                  <a:pt x="0" y="70"/>
                  <a:pt x="23" y="94"/>
                  <a:pt x="47" y="94"/>
                </a:cubicBezTo>
                <a:lnTo>
                  <a:pt x="925" y="94"/>
                </a:lnTo>
                <a:cubicBezTo>
                  <a:pt x="954" y="94"/>
                  <a:pt x="978" y="70"/>
                  <a:pt x="978" y="47"/>
                </a:cubicBezTo>
                <a:cubicBezTo>
                  <a:pt x="978" y="23"/>
                  <a:pt x="954" y="0"/>
                  <a:pt x="9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"/>
          <p:cNvSpPr/>
          <p:nvPr/>
        </p:nvSpPr>
        <p:spPr>
          <a:xfrm>
            <a:off x="348081" y="2705153"/>
            <a:ext cx="219314" cy="15120"/>
          </a:xfrm>
          <a:custGeom>
            <a:avLst/>
            <a:gdLst/>
            <a:ahLst/>
            <a:cxnLst/>
            <a:rect l="l" t="t" r="r" b="b"/>
            <a:pathLst>
              <a:path w="1465" h="101" extrusionOk="0">
                <a:moveTo>
                  <a:pt x="48" y="1"/>
                </a:moveTo>
                <a:cubicBezTo>
                  <a:pt x="24" y="1"/>
                  <a:pt x="1" y="24"/>
                  <a:pt x="1" y="47"/>
                </a:cubicBezTo>
                <a:cubicBezTo>
                  <a:pt x="1" y="77"/>
                  <a:pt x="24" y="100"/>
                  <a:pt x="48" y="100"/>
                </a:cubicBezTo>
                <a:lnTo>
                  <a:pt x="1412" y="100"/>
                </a:lnTo>
                <a:cubicBezTo>
                  <a:pt x="1441" y="100"/>
                  <a:pt x="1465" y="77"/>
                  <a:pt x="1465" y="47"/>
                </a:cubicBezTo>
                <a:cubicBezTo>
                  <a:pt x="1465" y="24"/>
                  <a:pt x="1441" y="1"/>
                  <a:pt x="1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"/>
          <p:cNvSpPr/>
          <p:nvPr/>
        </p:nvSpPr>
        <p:spPr>
          <a:xfrm>
            <a:off x="3618863" y="741470"/>
            <a:ext cx="14970" cy="99103"/>
          </a:xfrm>
          <a:custGeom>
            <a:avLst/>
            <a:gdLst/>
            <a:ahLst/>
            <a:cxnLst/>
            <a:rect l="l" t="t" r="r" b="b"/>
            <a:pathLst>
              <a:path w="100" h="662" extrusionOk="0">
                <a:moveTo>
                  <a:pt x="53" y="0"/>
                </a:moveTo>
                <a:cubicBezTo>
                  <a:pt x="24" y="0"/>
                  <a:pt x="0" y="30"/>
                  <a:pt x="0" y="53"/>
                </a:cubicBezTo>
                <a:lnTo>
                  <a:pt x="0" y="615"/>
                </a:lnTo>
                <a:cubicBezTo>
                  <a:pt x="0" y="639"/>
                  <a:pt x="24" y="662"/>
                  <a:pt x="53" y="662"/>
                </a:cubicBezTo>
                <a:cubicBezTo>
                  <a:pt x="77" y="662"/>
                  <a:pt x="100" y="639"/>
                  <a:pt x="100" y="615"/>
                </a:cubicBezTo>
                <a:lnTo>
                  <a:pt x="100" y="53"/>
                </a:lnTo>
                <a:cubicBezTo>
                  <a:pt x="100" y="30"/>
                  <a:pt x="77" y="0"/>
                  <a:pt x="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"/>
          <p:cNvSpPr/>
          <p:nvPr/>
        </p:nvSpPr>
        <p:spPr>
          <a:xfrm>
            <a:off x="3575000" y="785333"/>
            <a:ext cx="99253" cy="14970"/>
          </a:xfrm>
          <a:custGeom>
            <a:avLst/>
            <a:gdLst/>
            <a:ahLst/>
            <a:cxnLst/>
            <a:rect l="l" t="t" r="r" b="b"/>
            <a:pathLst>
              <a:path w="663" h="100" extrusionOk="0">
                <a:moveTo>
                  <a:pt x="53" y="0"/>
                </a:moveTo>
                <a:cubicBezTo>
                  <a:pt x="24" y="0"/>
                  <a:pt x="1" y="29"/>
                  <a:pt x="1" y="53"/>
                </a:cubicBezTo>
                <a:cubicBezTo>
                  <a:pt x="1" y="76"/>
                  <a:pt x="24" y="100"/>
                  <a:pt x="53" y="100"/>
                </a:cubicBezTo>
                <a:lnTo>
                  <a:pt x="610" y="100"/>
                </a:lnTo>
                <a:cubicBezTo>
                  <a:pt x="639" y="100"/>
                  <a:pt x="662" y="76"/>
                  <a:pt x="662" y="53"/>
                </a:cubicBezTo>
                <a:cubicBezTo>
                  <a:pt x="662" y="29"/>
                  <a:pt x="639" y="0"/>
                  <a:pt x="6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"/>
          <p:cNvSpPr/>
          <p:nvPr/>
        </p:nvSpPr>
        <p:spPr>
          <a:xfrm>
            <a:off x="3575000" y="785333"/>
            <a:ext cx="99253" cy="14970"/>
          </a:xfrm>
          <a:custGeom>
            <a:avLst/>
            <a:gdLst/>
            <a:ahLst/>
            <a:cxnLst/>
            <a:rect l="l" t="t" r="r" b="b"/>
            <a:pathLst>
              <a:path w="663" h="100" extrusionOk="0">
                <a:moveTo>
                  <a:pt x="53" y="0"/>
                </a:moveTo>
                <a:cubicBezTo>
                  <a:pt x="24" y="0"/>
                  <a:pt x="1" y="29"/>
                  <a:pt x="1" y="53"/>
                </a:cubicBezTo>
                <a:cubicBezTo>
                  <a:pt x="1" y="76"/>
                  <a:pt x="24" y="100"/>
                  <a:pt x="53" y="100"/>
                </a:cubicBezTo>
                <a:lnTo>
                  <a:pt x="610" y="100"/>
                </a:lnTo>
                <a:cubicBezTo>
                  <a:pt x="639" y="100"/>
                  <a:pt x="662" y="76"/>
                  <a:pt x="662" y="53"/>
                </a:cubicBezTo>
                <a:cubicBezTo>
                  <a:pt x="662" y="29"/>
                  <a:pt x="639" y="0"/>
                  <a:pt x="6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"/>
          <p:cNvSpPr/>
          <p:nvPr/>
        </p:nvSpPr>
        <p:spPr>
          <a:xfrm>
            <a:off x="1163643" y="584639"/>
            <a:ext cx="15120" cy="99253"/>
          </a:xfrm>
          <a:custGeom>
            <a:avLst/>
            <a:gdLst/>
            <a:ahLst/>
            <a:cxnLst/>
            <a:rect l="l" t="t" r="r" b="b"/>
            <a:pathLst>
              <a:path w="101" h="663" extrusionOk="0">
                <a:moveTo>
                  <a:pt x="53" y="1"/>
                </a:moveTo>
                <a:cubicBezTo>
                  <a:pt x="24" y="1"/>
                  <a:pt x="1" y="24"/>
                  <a:pt x="1" y="47"/>
                </a:cubicBezTo>
                <a:lnTo>
                  <a:pt x="1" y="610"/>
                </a:lnTo>
                <a:cubicBezTo>
                  <a:pt x="1" y="633"/>
                  <a:pt x="24" y="662"/>
                  <a:pt x="53" y="662"/>
                </a:cubicBezTo>
                <a:cubicBezTo>
                  <a:pt x="77" y="662"/>
                  <a:pt x="100" y="633"/>
                  <a:pt x="100" y="610"/>
                </a:cubicBezTo>
                <a:lnTo>
                  <a:pt x="100" y="47"/>
                </a:lnTo>
                <a:cubicBezTo>
                  <a:pt x="100" y="24"/>
                  <a:pt x="77" y="1"/>
                  <a:pt x="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"/>
          <p:cNvSpPr/>
          <p:nvPr/>
        </p:nvSpPr>
        <p:spPr>
          <a:xfrm>
            <a:off x="1123373" y="628502"/>
            <a:ext cx="99253" cy="14970"/>
          </a:xfrm>
          <a:custGeom>
            <a:avLst/>
            <a:gdLst/>
            <a:ahLst/>
            <a:cxnLst/>
            <a:rect l="l" t="t" r="r" b="b"/>
            <a:pathLst>
              <a:path w="663" h="100" extrusionOk="0">
                <a:moveTo>
                  <a:pt x="53" y="0"/>
                </a:moveTo>
                <a:cubicBezTo>
                  <a:pt x="30" y="0"/>
                  <a:pt x="0" y="24"/>
                  <a:pt x="0" y="47"/>
                </a:cubicBezTo>
                <a:cubicBezTo>
                  <a:pt x="0" y="77"/>
                  <a:pt x="30" y="100"/>
                  <a:pt x="53" y="100"/>
                </a:cubicBezTo>
                <a:lnTo>
                  <a:pt x="615" y="100"/>
                </a:lnTo>
                <a:cubicBezTo>
                  <a:pt x="639" y="100"/>
                  <a:pt x="662" y="77"/>
                  <a:pt x="662" y="47"/>
                </a:cubicBezTo>
                <a:cubicBezTo>
                  <a:pt x="662" y="24"/>
                  <a:pt x="639" y="0"/>
                  <a:pt x="6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8"/>
          <p:cNvSpPr/>
          <p:nvPr/>
        </p:nvSpPr>
        <p:spPr>
          <a:xfrm>
            <a:off x="1123373" y="628502"/>
            <a:ext cx="99253" cy="14970"/>
          </a:xfrm>
          <a:custGeom>
            <a:avLst/>
            <a:gdLst/>
            <a:ahLst/>
            <a:cxnLst/>
            <a:rect l="l" t="t" r="r" b="b"/>
            <a:pathLst>
              <a:path w="663" h="100" extrusionOk="0">
                <a:moveTo>
                  <a:pt x="53" y="0"/>
                </a:moveTo>
                <a:cubicBezTo>
                  <a:pt x="30" y="0"/>
                  <a:pt x="0" y="24"/>
                  <a:pt x="0" y="47"/>
                </a:cubicBezTo>
                <a:cubicBezTo>
                  <a:pt x="0" y="77"/>
                  <a:pt x="30" y="100"/>
                  <a:pt x="53" y="100"/>
                </a:cubicBezTo>
                <a:lnTo>
                  <a:pt x="615" y="100"/>
                </a:lnTo>
                <a:cubicBezTo>
                  <a:pt x="639" y="100"/>
                  <a:pt x="662" y="77"/>
                  <a:pt x="662" y="47"/>
                </a:cubicBezTo>
                <a:cubicBezTo>
                  <a:pt x="662" y="24"/>
                  <a:pt x="639" y="0"/>
                  <a:pt x="6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445133" y="4310915"/>
            <a:ext cx="15120" cy="99103"/>
          </a:xfrm>
          <a:custGeom>
            <a:avLst/>
            <a:gdLst/>
            <a:ahLst/>
            <a:cxnLst/>
            <a:rect l="l" t="t" r="r" b="b"/>
            <a:pathLst>
              <a:path w="101" h="662" extrusionOk="0">
                <a:moveTo>
                  <a:pt x="48" y="0"/>
                </a:moveTo>
                <a:cubicBezTo>
                  <a:pt x="24" y="0"/>
                  <a:pt x="1" y="24"/>
                  <a:pt x="1" y="47"/>
                </a:cubicBezTo>
                <a:lnTo>
                  <a:pt x="1" y="609"/>
                </a:lnTo>
                <a:cubicBezTo>
                  <a:pt x="1" y="633"/>
                  <a:pt x="24" y="662"/>
                  <a:pt x="48" y="662"/>
                </a:cubicBezTo>
                <a:cubicBezTo>
                  <a:pt x="71" y="662"/>
                  <a:pt x="100" y="633"/>
                  <a:pt x="100" y="609"/>
                </a:cubicBezTo>
                <a:lnTo>
                  <a:pt x="100" y="47"/>
                </a:lnTo>
                <a:cubicBezTo>
                  <a:pt x="100" y="24"/>
                  <a:pt x="71" y="0"/>
                  <a:pt x="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>
            <a:off x="404864" y="4351184"/>
            <a:ext cx="94762" cy="15120"/>
          </a:xfrm>
          <a:custGeom>
            <a:avLst/>
            <a:gdLst/>
            <a:ahLst/>
            <a:cxnLst/>
            <a:rect l="l" t="t" r="r" b="b"/>
            <a:pathLst>
              <a:path w="633" h="101" extrusionOk="0">
                <a:moveTo>
                  <a:pt x="47" y="1"/>
                </a:moveTo>
                <a:cubicBezTo>
                  <a:pt x="1" y="1"/>
                  <a:pt x="1" y="24"/>
                  <a:pt x="1" y="47"/>
                </a:cubicBezTo>
                <a:cubicBezTo>
                  <a:pt x="1" y="71"/>
                  <a:pt x="1" y="100"/>
                  <a:pt x="47" y="100"/>
                </a:cubicBezTo>
                <a:lnTo>
                  <a:pt x="586" y="100"/>
                </a:lnTo>
                <a:cubicBezTo>
                  <a:pt x="633" y="100"/>
                  <a:pt x="633" y="71"/>
                  <a:pt x="633" y="47"/>
                </a:cubicBezTo>
                <a:cubicBezTo>
                  <a:pt x="633" y="24"/>
                  <a:pt x="633" y="1"/>
                  <a:pt x="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6930620" y="394375"/>
            <a:ext cx="15120" cy="99253"/>
          </a:xfrm>
          <a:custGeom>
            <a:avLst/>
            <a:gdLst/>
            <a:ahLst/>
            <a:cxnLst/>
            <a:rect l="l" t="t" r="r" b="b"/>
            <a:pathLst>
              <a:path w="101" h="663" extrusionOk="0">
                <a:moveTo>
                  <a:pt x="53" y="1"/>
                </a:moveTo>
                <a:cubicBezTo>
                  <a:pt x="24" y="1"/>
                  <a:pt x="1" y="24"/>
                  <a:pt x="1" y="53"/>
                </a:cubicBezTo>
                <a:lnTo>
                  <a:pt x="1" y="609"/>
                </a:lnTo>
                <a:cubicBezTo>
                  <a:pt x="1" y="639"/>
                  <a:pt x="24" y="662"/>
                  <a:pt x="53" y="662"/>
                </a:cubicBezTo>
                <a:cubicBezTo>
                  <a:pt x="77" y="662"/>
                  <a:pt x="100" y="639"/>
                  <a:pt x="100" y="609"/>
                </a:cubicBezTo>
                <a:lnTo>
                  <a:pt x="100" y="53"/>
                </a:lnTo>
                <a:cubicBezTo>
                  <a:pt x="100" y="24"/>
                  <a:pt x="77" y="1"/>
                  <a:pt x="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8"/>
          <p:cNvSpPr/>
          <p:nvPr/>
        </p:nvSpPr>
        <p:spPr>
          <a:xfrm>
            <a:off x="6886758" y="434645"/>
            <a:ext cx="99253" cy="15120"/>
          </a:xfrm>
          <a:custGeom>
            <a:avLst/>
            <a:gdLst/>
            <a:ahLst/>
            <a:cxnLst/>
            <a:rect l="l" t="t" r="r" b="b"/>
            <a:pathLst>
              <a:path w="663" h="101" extrusionOk="0">
                <a:moveTo>
                  <a:pt x="54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7"/>
                  <a:pt x="24" y="100"/>
                  <a:pt x="54" y="100"/>
                </a:cubicBezTo>
                <a:lnTo>
                  <a:pt x="610" y="100"/>
                </a:lnTo>
                <a:cubicBezTo>
                  <a:pt x="639" y="100"/>
                  <a:pt x="663" y="77"/>
                  <a:pt x="663" y="48"/>
                </a:cubicBezTo>
                <a:cubicBezTo>
                  <a:pt x="663" y="24"/>
                  <a:pt x="639" y="1"/>
                  <a:pt x="6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>
            <a:off x="6886758" y="434645"/>
            <a:ext cx="99253" cy="15120"/>
          </a:xfrm>
          <a:custGeom>
            <a:avLst/>
            <a:gdLst/>
            <a:ahLst/>
            <a:cxnLst/>
            <a:rect l="l" t="t" r="r" b="b"/>
            <a:pathLst>
              <a:path w="663" h="101" extrusionOk="0">
                <a:moveTo>
                  <a:pt x="54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7"/>
                  <a:pt x="24" y="100"/>
                  <a:pt x="54" y="100"/>
                </a:cubicBezTo>
                <a:lnTo>
                  <a:pt x="610" y="100"/>
                </a:lnTo>
                <a:cubicBezTo>
                  <a:pt x="639" y="100"/>
                  <a:pt x="663" y="77"/>
                  <a:pt x="663" y="48"/>
                </a:cubicBezTo>
                <a:cubicBezTo>
                  <a:pt x="663" y="24"/>
                  <a:pt x="639" y="1"/>
                  <a:pt x="6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>
            <a:off x="8914775" y="2107107"/>
            <a:ext cx="15120" cy="99253"/>
          </a:xfrm>
          <a:custGeom>
            <a:avLst/>
            <a:gdLst/>
            <a:ahLst/>
            <a:cxnLst/>
            <a:rect l="l" t="t" r="r" b="b"/>
            <a:pathLst>
              <a:path w="101" h="663" extrusionOk="0">
                <a:moveTo>
                  <a:pt x="54" y="0"/>
                </a:moveTo>
                <a:cubicBezTo>
                  <a:pt x="30" y="0"/>
                  <a:pt x="1" y="30"/>
                  <a:pt x="1" y="53"/>
                </a:cubicBezTo>
                <a:lnTo>
                  <a:pt x="1" y="615"/>
                </a:lnTo>
                <a:cubicBezTo>
                  <a:pt x="1" y="639"/>
                  <a:pt x="30" y="662"/>
                  <a:pt x="54" y="662"/>
                </a:cubicBezTo>
                <a:cubicBezTo>
                  <a:pt x="77" y="662"/>
                  <a:pt x="100" y="639"/>
                  <a:pt x="100" y="615"/>
                </a:cubicBezTo>
                <a:lnTo>
                  <a:pt x="100" y="53"/>
                </a:lnTo>
                <a:cubicBezTo>
                  <a:pt x="100" y="30"/>
                  <a:pt x="77" y="0"/>
                  <a:pt x="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>
            <a:off x="8875404" y="2150969"/>
            <a:ext cx="98355" cy="14970"/>
          </a:xfrm>
          <a:custGeom>
            <a:avLst/>
            <a:gdLst/>
            <a:ahLst/>
            <a:cxnLst/>
            <a:rect l="l" t="t" r="r" b="b"/>
            <a:pathLst>
              <a:path w="657" h="100" extrusionOk="0">
                <a:moveTo>
                  <a:pt x="47" y="0"/>
                </a:moveTo>
                <a:cubicBezTo>
                  <a:pt x="24" y="0"/>
                  <a:pt x="0" y="29"/>
                  <a:pt x="0" y="53"/>
                </a:cubicBezTo>
                <a:cubicBezTo>
                  <a:pt x="0" y="76"/>
                  <a:pt x="24" y="100"/>
                  <a:pt x="47" y="100"/>
                </a:cubicBezTo>
                <a:lnTo>
                  <a:pt x="609" y="100"/>
                </a:lnTo>
                <a:cubicBezTo>
                  <a:pt x="633" y="100"/>
                  <a:pt x="656" y="76"/>
                  <a:pt x="656" y="53"/>
                </a:cubicBezTo>
                <a:cubicBezTo>
                  <a:pt x="656" y="29"/>
                  <a:pt x="633" y="0"/>
                  <a:pt x="6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875404" y="2150969"/>
            <a:ext cx="98355" cy="14970"/>
          </a:xfrm>
          <a:custGeom>
            <a:avLst/>
            <a:gdLst/>
            <a:ahLst/>
            <a:cxnLst/>
            <a:rect l="l" t="t" r="r" b="b"/>
            <a:pathLst>
              <a:path w="657" h="100" extrusionOk="0">
                <a:moveTo>
                  <a:pt x="47" y="0"/>
                </a:moveTo>
                <a:cubicBezTo>
                  <a:pt x="24" y="0"/>
                  <a:pt x="0" y="29"/>
                  <a:pt x="0" y="53"/>
                </a:cubicBezTo>
                <a:cubicBezTo>
                  <a:pt x="0" y="76"/>
                  <a:pt x="24" y="100"/>
                  <a:pt x="47" y="100"/>
                </a:cubicBezTo>
                <a:lnTo>
                  <a:pt x="609" y="100"/>
                </a:lnTo>
                <a:cubicBezTo>
                  <a:pt x="633" y="100"/>
                  <a:pt x="656" y="76"/>
                  <a:pt x="656" y="53"/>
                </a:cubicBezTo>
                <a:cubicBezTo>
                  <a:pt x="656" y="29"/>
                  <a:pt x="633" y="0"/>
                  <a:pt x="6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"/>
          <p:cNvSpPr/>
          <p:nvPr/>
        </p:nvSpPr>
        <p:spPr>
          <a:xfrm>
            <a:off x="-373471" y="385171"/>
            <a:ext cx="1245675" cy="442820"/>
          </a:xfrm>
          <a:custGeom>
            <a:avLst/>
            <a:gdLst/>
            <a:ahLst/>
            <a:cxnLst/>
            <a:rect l="l" t="t" r="r" b="b"/>
            <a:pathLst>
              <a:path w="8321" h="2958" extrusionOk="0">
                <a:moveTo>
                  <a:pt x="3551" y="0"/>
                </a:moveTo>
                <a:cubicBezTo>
                  <a:pt x="3420" y="0"/>
                  <a:pt x="3285" y="25"/>
                  <a:pt x="3151" y="83"/>
                </a:cubicBezTo>
                <a:cubicBezTo>
                  <a:pt x="2782" y="253"/>
                  <a:pt x="2465" y="984"/>
                  <a:pt x="2366" y="1810"/>
                </a:cubicBezTo>
                <a:cubicBezTo>
                  <a:pt x="2102" y="1593"/>
                  <a:pt x="1810" y="1324"/>
                  <a:pt x="1394" y="1201"/>
                </a:cubicBezTo>
                <a:cubicBezTo>
                  <a:pt x="1334" y="1188"/>
                  <a:pt x="1272" y="1181"/>
                  <a:pt x="1208" y="1181"/>
                </a:cubicBezTo>
                <a:cubicBezTo>
                  <a:pt x="935" y="1181"/>
                  <a:pt x="639" y="1299"/>
                  <a:pt x="440" y="1494"/>
                </a:cubicBezTo>
                <a:cubicBezTo>
                  <a:pt x="170" y="1810"/>
                  <a:pt x="0" y="2349"/>
                  <a:pt x="0" y="2958"/>
                </a:cubicBezTo>
                <a:cubicBezTo>
                  <a:pt x="326" y="2942"/>
                  <a:pt x="576" y="2937"/>
                  <a:pt x="800" y="2937"/>
                </a:cubicBezTo>
                <a:cubicBezTo>
                  <a:pt x="1246" y="2937"/>
                  <a:pt x="1587" y="2958"/>
                  <a:pt x="2220" y="2958"/>
                </a:cubicBezTo>
                <a:lnTo>
                  <a:pt x="8321" y="2958"/>
                </a:lnTo>
                <a:cubicBezTo>
                  <a:pt x="8003" y="2729"/>
                  <a:pt x="7622" y="2614"/>
                  <a:pt x="7242" y="2614"/>
                </a:cubicBezTo>
                <a:cubicBezTo>
                  <a:pt x="7097" y="2614"/>
                  <a:pt x="6951" y="2631"/>
                  <a:pt x="6810" y="2665"/>
                </a:cubicBezTo>
                <a:cubicBezTo>
                  <a:pt x="6810" y="2372"/>
                  <a:pt x="6833" y="2056"/>
                  <a:pt x="6710" y="1787"/>
                </a:cubicBezTo>
                <a:cubicBezTo>
                  <a:pt x="6580" y="1517"/>
                  <a:pt x="6355" y="1412"/>
                  <a:pt x="6108" y="1412"/>
                </a:cubicBezTo>
                <a:cubicBezTo>
                  <a:pt x="5754" y="1412"/>
                  <a:pt x="5355" y="1628"/>
                  <a:pt x="5124" y="1886"/>
                </a:cubicBezTo>
                <a:cubicBezTo>
                  <a:pt x="5077" y="1447"/>
                  <a:pt x="4954" y="1031"/>
                  <a:pt x="4708" y="692"/>
                </a:cubicBezTo>
                <a:cubicBezTo>
                  <a:pt x="4477" y="346"/>
                  <a:pt x="4037" y="0"/>
                  <a:pt x="35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8"/>
          <p:cNvSpPr/>
          <p:nvPr/>
        </p:nvSpPr>
        <p:spPr>
          <a:xfrm>
            <a:off x="1633068" y="4571303"/>
            <a:ext cx="109732" cy="109732"/>
          </a:xfrm>
          <a:custGeom>
            <a:avLst/>
            <a:gdLst/>
            <a:ahLst/>
            <a:cxnLst/>
            <a:rect l="l" t="t" r="r" b="b"/>
            <a:pathLst>
              <a:path w="733" h="733" extrusionOk="0">
                <a:moveTo>
                  <a:pt x="363" y="95"/>
                </a:moveTo>
                <a:cubicBezTo>
                  <a:pt x="510" y="95"/>
                  <a:pt x="633" y="218"/>
                  <a:pt x="633" y="364"/>
                </a:cubicBezTo>
                <a:cubicBezTo>
                  <a:pt x="633" y="510"/>
                  <a:pt x="510" y="633"/>
                  <a:pt x="363" y="633"/>
                </a:cubicBezTo>
                <a:cubicBezTo>
                  <a:pt x="217" y="633"/>
                  <a:pt x="94" y="510"/>
                  <a:pt x="94" y="364"/>
                </a:cubicBezTo>
                <a:cubicBezTo>
                  <a:pt x="94" y="218"/>
                  <a:pt x="217" y="95"/>
                  <a:pt x="363" y="95"/>
                </a:cubicBezTo>
                <a:close/>
                <a:moveTo>
                  <a:pt x="363" y="1"/>
                </a:moveTo>
                <a:cubicBezTo>
                  <a:pt x="147" y="1"/>
                  <a:pt x="0" y="147"/>
                  <a:pt x="0" y="364"/>
                </a:cubicBezTo>
                <a:cubicBezTo>
                  <a:pt x="0" y="557"/>
                  <a:pt x="147" y="733"/>
                  <a:pt x="363" y="733"/>
                </a:cubicBezTo>
                <a:cubicBezTo>
                  <a:pt x="562" y="733"/>
                  <a:pt x="732" y="557"/>
                  <a:pt x="732" y="364"/>
                </a:cubicBezTo>
                <a:cubicBezTo>
                  <a:pt x="732" y="147"/>
                  <a:pt x="562" y="1"/>
                  <a:pt x="3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8"/>
          <p:cNvSpPr/>
          <p:nvPr/>
        </p:nvSpPr>
        <p:spPr>
          <a:xfrm>
            <a:off x="3187670" y="4568744"/>
            <a:ext cx="109732" cy="114073"/>
          </a:xfrm>
          <a:custGeom>
            <a:avLst/>
            <a:gdLst/>
            <a:ahLst/>
            <a:cxnLst/>
            <a:rect l="l" t="t" r="r" b="b"/>
            <a:pathLst>
              <a:path w="733" h="762" extrusionOk="0">
                <a:moveTo>
                  <a:pt x="363" y="100"/>
                </a:moveTo>
                <a:cubicBezTo>
                  <a:pt x="510" y="100"/>
                  <a:pt x="633" y="223"/>
                  <a:pt x="633" y="392"/>
                </a:cubicBezTo>
                <a:cubicBezTo>
                  <a:pt x="633" y="539"/>
                  <a:pt x="510" y="662"/>
                  <a:pt x="363" y="662"/>
                </a:cubicBezTo>
                <a:cubicBezTo>
                  <a:pt x="217" y="662"/>
                  <a:pt x="94" y="539"/>
                  <a:pt x="94" y="392"/>
                </a:cubicBezTo>
                <a:cubicBezTo>
                  <a:pt x="94" y="223"/>
                  <a:pt x="217" y="100"/>
                  <a:pt x="363" y="100"/>
                </a:cubicBezTo>
                <a:close/>
                <a:moveTo>
                  <a:pt x="363" y="0"/>
                </a:moveTo>
                <a:cubicBezTo>
                  <a:pt x="170" y="0"/>
                  <a:pt x="0" y="176"/>
                  <a:pt x="0" y="392"/>
                </a:cubicBezTo>
                <a:cubicBezTo>
                  <a:pt x="0" y="586"/>
                  <a:pt x="170" y="761"/>
                  <a:pt x="363" y="761"/>
                </a:cubicBezTo>
                <a:cubicBezTo>
                  <a:pt x="586" y="761"/>
                  <a:pt x="732" y="586"/>
                  <a:pt x="732" y="392"/>
                </a:cubicBezTo>
                <a:cubicBezTo>
                  <a:pt x="732" y="176"/>
                  <a:pt x="586" y="0"/>
                  <a:pt x="3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"/>
          <p:cNvSpPr/>
          <p:nvPr/>
        </p:nvSpPr>
        <p:spPr>
          <a:xfrm>
            <a:off x="4492220" y="4585375"/>
            <a:ext cx="15120" cy="99253"/>
          </a:xfrm>
          <a:custGeom>
            <a:avLst/>
            <a:gdLst/>
            <a:ahLst/>
            <a:cxnLst/>
            <a:rect l="l" t="t" r="r" b="b"/>
            <a:pathLst>
              <a:path w="101" h="663" extrusionOk="0">
                <a:moveTo>
                  <a:pt x="53" y="1"/>
                </a:moveTo>
                <a:cubicBezTo>
                  <a:pt x="24" y="1"/>
                  <a:pt x="1" y="24"/>
                  <a:pt x="1" y="53"/>
                </a:cubicBezTo>
                <a:lnTo>
                  <a:pt x="1" y="609"/>
                </a:lnTo>
                <a:cubicBezTo>
                  <a:pt x="1" y="639"/>
                  <a:pt x="24" y="662"/>
                  <a:pt x="53" y="662"/>
                </a:cubicBezTo>
                <a:cubicBezTo>
                  <a:pt x="77" y="662"/>
                  <a:pt x="100" y="639"/>
                  <a:pt x="100" y="609"/>
                </a:cubicBezTo>
                <a:lnTo>
                  <a:pt x="100" y="53"/>
                </a:lnTo>
                <a:cubicBezTo>
                  <a:pt x="100" y="24"/>
                  <a:pt x="77" y="1"/>
                  <a:pt x="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8"/>
          <p:cNvSpPr/>
          <p:nvPr/>
        </p:nvSpPr>
        <p:spPr>
          <a:xfrm>
            <a:off x="4448358" y="4625645"/>
            <a:ext cx="99253" cy="15120"/>
          </a:xfrm>
          <a:custGeom>
            <a:avLst/>
            <a:gdLst/>
            <a:ahLst/>
            <a:cxnLst/>
            <a:rect l="l" t="t" r="r" b="b"/>
            <a:pathLst>
              <a:path w="663" h="101" extrusionOk="0">
                <a:moveTo>
                  <a:pt x="54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7"/>
                  <a:pt x="24" y="100"/>
                  <a:pt x="54" y="100"/>
                </a:cubicBezTo>
                <a:lnTo>
                  <a:pt x="610" y="100"/>
                </a:lnTo>
                <a:cubicBezTo>
                  <a:pt x="639" y="100"/>
                  <a:pt x="663" y="77"/>
                  <a:pt x="663" y="48"/>
                </a:cubicBezTo>
                <a:cubicBezTo>
                  <a:pt x="663" y="24"/>
                  <a:pt x="639" y="1"/>
                  <a:pt x="6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4448358" y="4625645"/>
            <a:ext cx="99253" cy="15120"/>
          </a:xfrm>
          <a:custGeom>
            <a:avLst/>
            <a:gdLst/>
            <a:ahLst/>
            <a:cxnLst/>
            <a:rect l="l" t="t" r="r" b="b"/>
            <a:pathLst>
              <a:path w="663" h="101" extrusionOk="0">
                <a:moveTo>
                  <a:pt x="54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7"/>
                  <a:pt x="24" y="100"/>
                  <a:pt x="54" y="100"/>
                </a:cubicBezTo>
                <a:lnTo>
                  <a:pt x="610" y="100"/>
                </a:lnTo>
                <a:cubicBezTo>
                  <a:pt x="639" y="100"/>
                  <a:pt x="663" y="77"/>
                  <a:pt x="663" y="48"/>
                </a:cubicBezTo>
                <a:cubicBezTo>
                  <a:pt x="663" y="24"/>
                  <a:pt x="639" y="1"/>
                  <a:pt x="6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8"/>
          <p:cNvSpPr/>
          <p:nvPr/>
        </p:nvSpPr>
        <p:spPr>
          <a:xfrm flipH="1">
            <a:off x="8766270" y="4564888"/>
            <a:ext cx="109582" cy="109732"/>
          </a:xfrm>
          <a:custGeom>
            <a:avLst/>
            <a:gdLst/>
            <a:ahLst/>
            <a:cxnLst/>
            <a:rect l="l" t="t" r="r" b="b"/>
            <a:pathLst>
              <a:path w="732" h="733" extrusionOk="0">
                <a:moveTo>
                  <a:pt x="369" y="100"/>
                </a:moveTo>
                <a:cubicBezTo>
                  <a:pt x="515" y="100"/>
                  <a:pt x="638" y="223"/>
                  <a:pt x="638" y="370"/>
                </a:cubicBezTo>
                <a:cubicBezTo>
                  <a:pt x="638" y="516"/>
                  <a:pt x="515" y="639"/>
                  <a:pt x="369" y="639"/>
                </a:cubicBezTo>
                <a:cubicBezTo>
                  <a:pt x="223" y="639"/>
                  <a:pt x="100" y="516"/>
                  <a:pt x="100" y="370"/>
                </a:cubicBezTo>
                <a:cubicBezTo>
                  <a:pt x="100" y="223"/>
                  <a:pt x="223" y="100"/>
                  <a:pt x="369" y="100"/>
                </a:cubicBezTo>
                <a:close/>
                <a:moveTo>
                  <a:pt x="369" y="1"/>
                </a:moveTo>
                <a:cubicBezTo>
                  <a:pt x="170" y="1"/>
                  <a:pt x="0" y="176"/>
                  <a:pt x="0" y="370"/>
                </a:cubicBezTo>
                <a:cubicBezTo>
                  <a:pt x="0" y="586"/>
                  <a:pt x="170" y="733"/>
                  <a:pt x="369" y="733"/>
                </a:cubicBezTo>
                <a:cubicBezTo>
                  <a:pt x="562" y="733"/>
                  <a:pt x="732" y="586"/>
                  <a:pt x="732" y="370"/>
                </a:cubicBezTo>
                <a:cubicBezTo>
                  <a:pt x="732" y="176"/>
                  <a:pt x="562" y="1"/>
                  <a:pt x="3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8"/>
          <p:cNvSpPr/>
          <p:nvPr/>
        </p:nvSpPr>
        <p:spPr>
          <a:xfrm flipH="1">
            <a:off x="686700" y="4551950"/>
            <a:ext cx="7770600" cy="1032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/>
          <p:nvPr/>
        </p:nvSpPr>
        <p:spPr>
          <a:xfrm>
            <a:off x="8031829" y="144209"/>
            <a:ext cx="1245675" cy="442820"/>
          </a:xfrm>
          <a:custGeom>
            <a:avLst/>
            <a:gdLst/>
            <a:ahLst/>
            <a:cxnLst/>
            <a:rect l="l" t="t" r="r" b="b"/>
            <a:pathLst>
              <a:path w="8321" h="2958" extrusionOk="0">
                <a:moveTo>
                  <a:pt x="3551" y="0"/>
                </a:moveTo>
                <a:cubicBezTo>
                  <a:pt x="3420" y="0"/>
                  <a:pt x="3285" y="25"/>
                  <a:pt x="3151" y="83"/>
                </a:cubicBezTo>
                <a:cubicBezTo>
                  <a:pt x="2782" y="253"/>
                  <a:pt x="2465" y="984"/>
                  <a:pt x="2366" y="1810"/>
                </a:cubicBezTo>
                <a:cubicBezTo>
                  <a:pt x="2102" y="1593"/>
                  <a:pt x="1810" y="1324"/>
                  <a:pt x="1394" y="1201"/>
                </a:cubicBezTo>
                <a:cubicBezTo>
                  <a:pt x="1334" y="1188"/>
                  <a:pt x="1272" y="1181"/>
                  <a:pt x="1208" y="1181"/>
                </a:cubicBezTo>
                <a:cubicBezTo>
                  <a:pt x="935" y="1181"/>
                  <a:pt x="639" y="1299"/>
                  <a:pt x="440" y="1494"/>
                </a:cubicBezTo>
                <a:cubicBezTo>
                  <a:pt x="170" y="1810"/>
                  <a:pt x="0" y="2349"/>
                  <a:pt x="0" y="2958"/>
                </a:cubicBezTo>
                <a:cubicBezTo>
                  <a:pt x="326" y="2942"/>
                  <a:pt x="576" y="2937"/>
                  <a:pt x="800" y="2937"/>
                </a:cubicBezTo>
                <a:cubicBezTo>
                  <a:pt x="1246" y="2937"/>
                  <a:pt x="1587" y="2958"/>
                  <a:pt x="2220" y="2958"/>
                </a:cubicBezTo>
                <a:lnTo>
                  <a:pt x="8321" y="2958"/>
                </a:lnTo>
                <a:cubicBezTo>
                  <a:pt x="8003" y="2729"/>
                  <a:pt x="7622" y="2614"/>
                  <a:pt x="7242" y="2614"/>
                </a:cubicBezTo>
                <a:cubicBezTo>
                  <a:pt x="7097" y="2614"/>
                  <a:pt x="6951" y="2631"/>
                  <a:pt x="6810" y="2665"/>
                </a:cubicBezTo>
                <a:cubicBezTo>
                  <a:pt x="6810" y="2372"/>
                  <a:pt x="6833" y="2056"/>
                  <a:pt x="6710" y="1787"/>
                </a:cubicBezTo>
                <a:cubicBezTo>
                  <a:pt x="6580" y="1517"/>
                  <a:pt x="6355" y="1412"/>
                  <a:pt x="6108" y="1412"/>
                </a:cubicBezTo>
                <a:cubicBezTo>
                  <a:pt x="5754" y="1412"/>
                  <a:pt x="5355" y="1628"/>
                  <a:pt x="5124" y="1886"/>
                </a:cubicBezTo>
                <a:cubicBezTo>
                  <a:pt x="5077" y="1447"/>
                  <a:pt x="4954" y="1031"/>
                  <a:pt x="4708" y="692"/>
                </a:cubicBezTo>
                <a:cubicBezTo>
                  <a:pt x="4477" y="346"/>
                  <a:pt x="4037" y="0"/>
                  <a:pt x="35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"/>
          <p:cNvSpPr txBox="1">
            <a:spLocks noGrp="1"/>
          </p:cNvSpPr>
          <p:nvPr>
            <p:ph type="title" hasCustomPrompt="1"/>
          </p:nvPr>
        </p:nvSpPr>
        <p:spPr>
          <a:xfrm>
            <a:off x="1120150" y="1106125"/>
            <a:ext cx="690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1" name="Google Shape;411;p11"/>
          <p:cNvSpPr txBox="1">
            <a:spLocks noGrp="1"/>
          </p:cNvSpPr>
          <p:nvPr>
            <p:ph type="body" idx="1"/>
          </p:nvPr>
        </p:nvSpPr>
        <p:spPr>
          <a:xfrm>
            <a:off x="2861375" y="3124175"/>
            <a:ext cx="3421200" cy="58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2" name="Google Shape;412;p11"/>
          <p:cNvSpPr/>
          <p:nvPr/>
        </p:nvSpPr>
        <p:spPr>
          <a:xfrm>
            <a:off x="3099305" y="227009"/>
            <a:ext cx="150" cy="123654"/>
          </a:xfrm>
          <a:custGeom>
            <a:avLst/>
            <a:gdLst/>
            <a:ahLst/>
            <a:cxnLst/>
            <a:rect l="l" t="t" r="r" b="b"/>
            <a:pathLst>
              <a:path w="1" h="826" extrusionOk="0">
                <a:moveTo>
                  <a:pt x="1" y="0"/>
                </a:moveTo>
                <a:lnTo>
                  <a:pt x="1" y="8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1"/>
          <p:cNvSpPr/>
          <p:nvPr/>
        </p:nvSpPr>
        <p:spPr>
          <a:xfrm>
            <a:off x="3092269" y="219075"/>
            <a:ext cx="15120" cy="139523"/>
          </a:xfrm>
          <a:custGeom>
            <a:avLst/>
            <a:gdLst/>
            <a:ahLst/>
            <a:cxnLst/>
            <a:rect l="l" t="t" r="r" b="b"/>
            <a:pathLst>
              <a:path w="101" h="932" extrusionOk="0">
                <a:moveTo>
                  <a:pt x="48" y="1"/>
                </a:moveTo>
                <a:cubicBezTo>
                  <a:pt x="24" y="1"/>
                  <a:pt x="1" y="24"/>
                  <a:pt x="1" y="53"/>
                </a:cubicBezTo>
                <a:lnTo>
                  <a:pt x="1" y="879"/>
                </a:lnTo>
                <a:cubicBezTo>
                  <a:pt x="1" y="902"/>
                  <a:pt x="24" y="932"/>
                  <a:pt x="48" y="932"/>
                </a:cubicBezTo>
                <a:cubicBezTo>
                  <a:pt x="77" y="932"/>
                  <a:pt x="100" y="902"/>
                  <a:pt x="100" y="879"/>
                </a:cubicBezTo>
                <a:lnTo>
                  <a:pt x="100" y="53"/>
                </a:lnTo>
                <a:cubicBezTo>
                  <a:pt x="100" y="24"/>
                  <a:pt x="77" y="1"/>
                  <a:pt x="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1"/>
          <p:cNvSpPr/>
          <p:nvPr/>
        </p:nvSpPr>
        <p:spPr>
          <a:xfrm>
            <a:off x="7346941" y="1936148"/>
            <a:ext cx="109732" cy="109732"/>
          </a:xfrm>
          <a:custGeom>
            <a:avLst/>
            <a:gdLst/>
            <a:ahLst/>
            <a:cxnLst/>
            <a:rect l="l" t="t" r="r" b="b"/>
            <a:pathLst>
              <a:path w="733" h="733" extrusionOk="0">
                <a:moveTo>
                  <a:pt x="370" y="94"/>
                </a:moveTo>
                <a:cubicBezTo>
                  <a:pt x="516" y="94"/>
                  <a:pt x="639" y="217"/>
                  <a:pt x="639" y="364"/>
                </a:cubicBezTo>
                <a:cubicBezTo>
                  <a:pt x="639" y="510"/>
                  <a:pt x="516" y="633"/>
                  <a:pt x="370" y="633"/>
                </a:cubicBezTo>
                <a:cubicBezTo>
                  <a:pt x="223" y="633"/>
                  <a:pt x="100" y="510"/>
                  <a:pt x="100" y="364"/>
                </a:cubicBezTo>
                <a:cubicBezTo>
                  <a:pt x="100" y="217"/>
                  <a:pt x="223" y="94"/>
                  <a:pt x="370" y="94"/>
                </a:cubicBezTo>
                <a:close/>
                <a:moveTo>
                  <a:pt x="370" y="1"/>
                </a:moveTo>
                <a:cubicBezTo>
                  <a:pt x="147" y="1"/>
                  <a:pt x="1" y="171"/>
                  <a:pt x="1" y="364"/>
                </a:cubicBezTo>
                <a:cubicBezTo>
                  <a:pt x="1" y="557"/>
                  <a:pt x="147" y="733"/>
                  <a:pt x="370" y="733"/>
                </a:cubicBezTo>
                <a:cubicBezTo>
                  <a:pt x="563" y="733"/>
                  <a:pt x="733" y="557"/>
                  <a:pt x="733" y="364"/>
                </a:cubicBezTo>
                <a:cubicBezTo>
                  <a:pt x="733" y="171"/>
                  <a:pt x="563" y="1"/>
                  <a:pt x="3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1"/>
          <p:cNvSpPr/>
          <p:nvPr/>
        </p:nvSpPr>
        <p:spPr>
          <a:xfrm>
            <a:off x="4071468" y="380303"/>
            <a:ext cx="109732" cy="109732"/>
          </a:xfrm>
          <a:custGeom>
            <a:avLst/>
            <a:gdLst/>
            <a:ahLst/>
            <a:cxnLst/>
            <a:rect l="l" t="t" r="r" b="b"/>
            <a:pathLst>
              <a:path w="733" h="733" extrusionOk="0">
                <a:moveTo>
                  <a:pt x="363" y="95"/>
                </a:moveTo>
                <a:cubicBezTo>
                  <a:pt x="510" y="95"/>
                  <a:pt x="633" y="218"/>
                  <a:pt x="633" y="364"/>
                </a:cubicBezTo>
                <a:cubicBezTo>
                  <a:pt x="633" y="510"/>
                  <a:pt x="510" y="633"/>
                  <a:pt x="363" y="633"/>
                </a:cubicBezTo>
                <a:cubicBezTo>
                  <a:pt x="217" y="633"/>
                  <a:pt x="94" y="510"/>
                  <a:pt x="94" y="364"/>
                </a:cubicBezTo>
                <a:cubicBezTo>
                  <a:pt x="94" y="218"/>
                  <a:pt x="217" y="95"/>
                  <a:pt x="363" y="95"/>
                </a:cubicBezTo>
                <a:close/>
                <a:moveTo>
                  <a:pt x="363" y="1"/>
                </a:moveTo>
                <a:cubicBezTo>
                  <a:pt x="147" y="1"/>
                  <a:pt x="0" y="147"/>
                  <a:pt x="0" y="364"/>
                </a:cubicBezTo>
                <a:cubicBezTo>
                  <a:pt x="0" y="557"/>
                  <a:pt x="147" y="733"/>
                  <a:pt x="363" y="733"/>
                </a:cubicBezTo>
                <a:cubicBezTo>
                  <a:pt x="562" y="733"/>
                  <a:pt x="732" y="557"/>
                  <a:pt x="732" y="364"/>
                </a:cubicBezTo>
                <a:cubicBezTo>
                  <a:pt x="732" y="147"/>
                  <a:pt x="562" y="1"/>
                  <a:pt x="3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1"/>
          <p:cNvSpPr/>
          <p:nvPr/>
        </p:nvSpPr>
        <p:spPr>
          <a:xfrm>
            <a:off x="5626070" y="377744"/>
            <a:ext cx="109732" cy="114073"/>
          </a:xfrm>
          <a:custGeom>
            <a:avLst/>
            <a:gdLst/>
            <a:ahLst/>
            <a:cxnLst/>
            <a:rect l="l" t="t" r="r" b="b"/>
            <a:pathLst>
              <a:path w="733" h="762" extrusionOk="0">
                <a:moveTo>
                  <a:pt x="363" y="100"/>
                </a:moveTo>
                <a:cubicBezTo>
                  <a:pt x="510" y="100"/>
                  <a:pt x="633" y="223"/>
                  <a:pt x="633" y="392"/>
                </a:cubicBezTo>
                <a:cubicBezTo>
                  <a:pt x="633" y="539"/>
                  <a:pt x="510" y="662"/>
                  <a:pt x="363" y="662"/>
                </a:cubicBezTo>
                <a:cubicBezTo>
                  <a:pt x="217" y="662"/>
                  <a:pt x="94" y="539"/>
                  <a:pt x="94" y="392"/>
                </a:cubicBezTo>
                <a:cubicBezTo>
                  <a:pt x="94" y="223"/>
                  <a:pt x="217" y="100"/>
                  <a:pt x="363" y="100"/>
                </a:cubicBezTo>
                <a:close/>
                <a:moveTo>
                  <a:pt x="363" y="0"/>
                </a:moveTo>
                <a:cubicBezTo>
                  <a:pt x="170" y="0"/>
                  <a:pt x="0" y="176"/>
                  <a:pt x="0" y="392"/>
                </a:cubicBezTo>
                <a:cubicBezTo>
                  <a:pt x="0" y="586"/>
                  <a:pt x="170" y="761"/>
                  <a:pt x="363" y="761"/>
                </a:cubicBezTo>
                <a:cubicBezTo>
                  <a:pt x="586" y="761"/>
                  <a:pt x="732" y="586"/>
                  <a:pt x="732" y="392"/>
                </a:cubicBezTo>
                <a:cubicBezTo>
                  <a:pt x="732" y="176"/>
                  <a:pt x="586" y="0"/>
                  <a:pt x="3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1"/>
          <p:cNvSpPr/>
          <p:nvPr/>
        </p:nvSpPr>
        <p:spPr>
          <a:xfrm>
            <a:off x="8764316" y="1135845"/>
            <a:ext cx="109732" cy="109732"/>
          </a:xfrm>
          <a:custGeom>
            <a:avLst/>
            <a:gdLst/>
            <a:ahLst/>
            <a:cxnLst/>
            <a:rect l="l" t="t" r="r" b="b"/>
            <a:pathLst>
              <a:path w="733" h="733" extrusionOk="0">
                <a:moveTo>
                  <a:pt x="364" y="101"/>
                </a:moveTo>
                <a:cubicBezTo>
                  <a:pt x="510" y="101"/>
                  <a:pt x="633" y="223"/>
                  <a:pt x="633" y="370"/>
                </a:cubicBezTo>
                <a:cubicBezTo>
                  <a:pt x="633" y="516"/>
                  <a:pt x="510" y="633"/>
                  <a:pt x="364" y="633"/>
                </a:cubicBezTo>
                <a:cubicBezTo>
                  <a:pt x="217" y="633"/>
                  <a:pt x="100" y="516"/>
                  <a:pt x="100" y="370"/>
                </a:cubicBezTo>
                <a:cubicBezTo>
                  <a:pt x="100" y="223"/>
                  <a:pt x="217" y="101"/>
                  <a:pt x="364" y="101"/>
                </a:cubicBezTo>
                <a:close/>
                <a:moveTo>
                  <a:pt x="364" y="1"/>
                </a:moveTo>
                <a:cubicBezTo>
                  <a:pt x="171" y="1"/>
                  <a:pt x="1" y="147"/>
                  <a:pt x="1" y="370"/>
                </a:cubicBezTo>
                <a:cubicBezTo>
                  <a:pt x="1" y="563"/>
                  <a:pt x="171" y="733"/>
                  <a:pt x="364" y="733"/>
                </a:cubicBezTo>
                <a:cubicBezTo>
                  <a:pt x="563" y="733"/>
                  <a:pt x="733" y="563"/>
                  <a:pt x="733" y="370"/>
                </a:cubicBezTo>
                <a:cubicBezTo>
                  <a:pt x="733" y="147"/>
                  <a:pt x="563" y="1"/>
                  <a:pt x="3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1"/>
          <p:cNvSpPr/>
          <p:nvPr/>
        </p:nvSpPr>
        <p:spPr>
          <a:xfrm>
            <a:off x="707372" y="1953663"/>
            <a:ext cx="109582" cy="109732"/>
          </a:xfrm>
          <a:custGeom>
            <a:avLst/>
            <a:gdLst/>
            <a:ahLst/>
            <a:cxnLst/>
            <a:rect l="l" t="t" r="r" b="b"/>
            <a:pathLst>
              <a:path w="732" h="733" extrusionOk="0">
                <a:moveTo>
                  <a:pt x="369" y="100"/>
                </a:moveTo>
                <a:cubicBezTo>
                  <a:pt x="515" y="100"/>
                  <a:pt x="638" y="223"/>
                  <a:pt x="638" y="370"/>
                </a:cubicBezTo>
                <a:cubicBezTo>
                  <a:pt x="638" y="516"/>
                  <a:pt x="515" y="639"/>
                  <a:pt x="369" y="639"/>
                </a:cubicBezTo>
                <a:cubicBezTo>
                  <a:pt x="223" y="639"/>
                  <a:pt x="100" y="516"/>
                  <a:pt x="100" y="370"/>
                </a:cubicBezTo>
                <a:cubicBezTo>
                  <a:pt x="100" y="223"/>
                  <a:pt x="223" y="100"/>
                  <a:pt x="369" y="100"/>
                </a:cubicBezTo>
                <a:close/>
                <a:moveTo>
                  <a:pt x="369" y="1"/>
                </a:moveTo>
                <a:cubicBezTo>
                  <a:pt x="170" y="1"/>
                  <a:pt x="0" y="176"/>
                  <a:pt x="0" y="370"/>
                </a:cubicBezTo>
                <a:cubicBezTo>
                  <a:pt x="0" y="586"/>
                  <a:pt x="170" y="733"/>
                  <a:pt x="369" y="733"/>
                </a:cubicBezTo>
                <a:cubicBezTo>
                  <a:pt x="562" y="733"/>
                  <a:pt x="732" y="586"/>
                  <a:pt x="732" y="370"/>
                </a:cubicBezTo>
                <a:cubicBezTo>
                  <a:pt x="732" y="176"/>
                  <a:pt x="562" y="1"/>
                  <a:pt x="3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1"/>
          <p:cNvSpPr/>
          <p:nvPr/>
        </p:nvSpPr>
        <p:spPr>
          <a:xfrm>
            <a:off x="-107005" y="2221030"/>
            <a:ext cx="160631" cy="160631"/>
          </a:xfrm>
          <a:custGeom>
            <a:avLst/>
            <a:gdLst/>
            <a:ahLst/>
            <a:cxnLst/>
            <a:rect l="l" t="t" r="r" b="b"/>
            <a:pathLst>
              <a:path w="1073" h="1073" extrusionOk="0">
                <a:moveTo>
                  <a:pt x="926" y="94"/>
                </a:moveTo>
                <a:lnTo>
                  <a:pt x="955" y="118"/>
                </a:lnTo>
                <a:cubicBezTo>
                  <a:pt x="955" y="147"/>
                  <a:pt x="978" y="147"/>
                  <a:pt x="978" y="170"/>
                </a:cubicBezTo>
                <a:lnTo>
                  <a:pt x="978" y="194"/>
                </a:lnTo>
                <a:lnTo>
                  <a:pt x="756" y="949"/>
                </a:lnTo>
                <a:cubicBezTo>
                  <a:pt x="732" y="973"/>
                  <a:pt x="732" y="973"/>
                  <a:pt x="709" y="973"/>
                </a:cubicBezTo>
                <a:lnTo>
                  <a:pt x="686" y="973"/>
                </a:lnTo>
                <a:lnTo>
                  <a:pt x="124" y="410"/>
                </a:lnTo>
                <a:cubicBezTo>
                  <a:pt x="100" y="387"/>
                  <a:pt x="100" y="387"/>
                  <a:pt x="100" y="364"/>
                </a:cubicBezTo>
                <a:lnTo>
                  <a:pt x="100" y="340"/>
                </a:lnTo>
                <a:lnTo>
                  <a:pt x="124" y="317"/>
                </a:lnTo>
                <a:lnTo>
                  <a:pt x="926" y="94"/>
                </a:lnTo>
                <a:close/>
                <a:moveTo>
                  <a:pt x="926" y="1"/>
                </a:moveTo>
                <a:cubicBezTo>
                  <a:pt x="902" y="1"/>
                  <a:pt x="902" y="24"/>
                  <a:pt x="902" y="24"/>
                </a:cubicBezTo>
                <a:lnTo>
                  <a:pt x="100" y="217"/>
                </a:lnTo>
                <a:cubicBezTo>
                  <a:pt x="77" y="241"/>
                  <a:pt x="47" y="264"/>
                  <a:pt x="24" y="293"/>
                </a:cubicBezTo>
                <a:cubicBezTo>
                  <a:pt x="1" y="317"/>
                  <a:pt x="1" y="340"/>
                  <a:pt x="1" y="364"/>
                </a:cubicBezTo>
                <a:cubicBezTo>
                  <a:pt x="1" y="410"/>
                  <a:pt x="24" y="463"/>
                  <a:pt x="47" y="487"/>
                </a:cubicBezTo>
                <a:lnTo>
                  <a:pt x="633" y="1049"/>
                </a:lnTo>
                <a:cubicBezTo>
                  <a:pt x="662" y="1072"/>
                  <a:pt x="686" y="1072"/>
                  <a:pt x="709" y="1072"/>
                </a:cubicBezTo>
                <a:cubicBezTo>
                  <a:pt x="779" y="1072"/>
                  <a:pt x="832" y="1049"/>
                  <a:pt x="832" y="973"/>
                </a:cubicBezTo>
                <a:lnTo>
                  <a:pt x="1049" y="217"/>
                </a:lnTo>
                <a:cubicBezTo>
                  <a:pt x="1072" y="194"/>
                  <a:pt x="1072" y="194"/>
                  <a:pt x="1072" y="170"/>
                </a:cubicBezTo>
                <a:cubicBezTo>
                  <a:pt x="1072" y="118"/>
                  <a:pt x="1049" y="94"/>
                  <a:pt x="1025" y="71"/>
                </a:cubicBezTo>
                <a:cubicBezTo>
                  <a:pt x="1002" y="24"/>
                  <a:pt x="978" y="1"/>
                  <a:pt x="9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1"/>
          <p:cNvSpPr/>
          <p:nvPr/>
        </p:nvSpPr>
        <p:spPr>
          <a:xfrm>
            <a:off x="8811622" y="2647978"/>
            <a:ext cx="150152" cy="160481"/>
          </a:xfrm>
          <a:custGeom>
            <a:avLst/>
            <a:gdLst/>
            <a:ahLst/>
            <a:cxnLst/>
            <a:rect l="l" t="t" r="r" b="b"/>
            <a:pathLst>
              <a:path w="1003" h="1072" extrusionOk="0">
                <a:moveTo>
                  <a:pt x="247" y="100"/>
                </a:moveTo>
                <a:lnTo>
                  <a:pt x="903" y="586"/>
                </a:lnTo>
                <a:lnTo>
                  <a:pt x="903" y="609"/>
                </a:lnTo>
                <a:cubicBezTo>
                  <a:pt x="903" y="632"/>
                  <a:pt x="903" y="662"/>
                  <a:pt x="879" y="662"/>
                </a:cubicBezTo>
                <a:lnTo>
                  <a:pt x="147" y="978"/>
                </a:lnTo>
                <a:lnTo>
                  <a:pt x="100" y="978"/>
                </a:lnTo>
                <a:lnTo>
                  <a:pt x="100" y="954"/>
                </a:lnTo>
                <a:lnTo>
                  <a:pt x="171" y="146"/>
                </a:lnTo>
                <a:lnTo>
                  <a:pt x="171" y="100"/>
                </a:lnTo>
                <a:close/>
                <a:moveTo>
                  <a:pt x="223" y="0"/>
                </a:moveTo>
                <a:cubicBezTo>
                  <a:pt x="171" y="0"/>
                  <a:pt x="147" y="0"/>
                  <a:pt x="124" y="47"/>
                </a:cubicBezTo>
                <a:cubicBezTo>
                  <a:pt x="100" y="76"/>
                  <a:pt x="77" y="100"/>
                  <a:pt x="77" y="146"/>
                </a:cubicBezTo>
                <a:lnTo>
                  <a:pt x="1" y="925"/>
                </a:lnTo>
                <a:lnTo>
                  <a:pt x="1" y="954"/>
                </a:lnTo>
                <a:cubicBezTo>
                  <a:pt x="1" y="978"/>
                  <a:pt x="1" y="1025"/>
                  <a:pt x="24" y="1048"/>
                </a:cubicBezTo>
                <a:cubicBezTo>
                  <a:pt x="48" y="1072"/>
                  <a:pt x="100" y="1072"/>
                  <a:pt x="124" y="1072"/>
                </a:cubicBezTo>
                <a:lnTo>
                  <a:pt x="171" y="1072"/>
                </a:lnTo>
                <a:lnTo>
                  <a:pt x="903" y="755"/>
                </a:lnTo>
                <a:cubicBezTo>
                  <a:pt x="979" y="732"/>
                  <a:pt x="1002" y="662"/>
                  <a:pt x="1002" y="609"/>
                </a:cubicBezTo>
                <a:cubicBezTo>
                  <a:pt x="1002" y="562"/>
                  <a:pt x="1002" y="515"/>
                  <a:pt x="955" y="486"/>
                </a:cubicBezTo>
                <a:lnTo>
                  <a:pt x="294" y="23"/>
                </a:lnTo>
                <a:cubicBezTo>
                  <a:pt x="270" y="0"/>
                  <a:pt x="247" y="0"/>
                  <a:pt x="2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>
            <a:off x="375034" y="2987949"/>
            <a:ext cx="438479" cy="14222"/>
          </a:xfrm>
          <a:custGeom>
            <a:avLst/>
            <a:gdLst/>
            <a:ahLst/>
            <a:cxnLst/>
            <a:rect l="l" t="t" r="r" b="b"/>
            <a:pathLst>
              <a:path w="2929" h="95" extrusionOk="0">
                <a:moveTo>
                  <a:pt x="48" y="1"/>
                </a:moveTo>
                <a:cubicBezTo>
                  <a:pt x="24" y="1"/>
                  <a:pt x="1" y="1"/>
                  <a:pt x="1" y="48"/>
                </a:cubicBezTo>
                <a:cubicBezTo>
                  <a:pt x="1" y="71"/>
                  <a:pt x="24" y="95"/>
                  <a:pt x="48" y="95"/>
                </a:cubicBezTo>
                <a:lnTo>
                  <a:pt x="2882" y="95"/>
                </a:lnTo>
                <a:cubicBezTo>
                  <a:pt x="2905" y="95"/>
                  <a:pt x="2928" y="71"/>
                  <a:pt x="2928" y="48"/>
                </a:cubicBezTo>
                <a:cubicBezTo>
                  <a:pt x="2928" y="1"/>
                  <a:pt x="2905" y="1"/>
                  <a:pt x="28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>
            <a:off x="7314602" y="4477471"/>
            <a:ext cx="383987" cy="15120"/>
          </a:xfrm>
          <a:custGeom>
            <a:avLst/>
            <a:gdLst/>
            <a:ahLst/>
            <a:cxnLst/>
            <a:rect l="l" t="t" r="r" b="b"/>
            <a:pathLst>
              <a:path w="2565" h="101" extrusionOk="0">
                <a:moveTo>
                  <a:pt x="47" y="1"/>
                </a:moveTo>
                <a:cubicBezTo>
                  <a:pt x="0" y="1"/>
                  <a:pt x="0" y="24"/>
                  <a:pt x="0" y="47"/>
                </a:cubicBezTo>
                <a:cubicBezTo>
                  <a:pt x="0" y="77"/>
                  <a:pt x="0" y="100"/>
                  <a:pt x="47" y="100"/>
                </a:cubicBezTo>
                <a:lnTo>
                  <a:pt x="2512" y="100"/>
                </a:lnTo>
                <a:cubicBezTo>
                  <a:pt x="2565" y="100"/>
                  <a:pt x="2565" y="77"/>
                  <a:pt x="2565" y="47"/>
                </a:cubicBezTo>
                <a:cubicBezTo>
                  <a:pt x="2565" y="24"/>
                  <a:pt x="2565" y="1"/>
                  <a:pt x="25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1"/>
          <p:cNvSpPr/>
          <p:nvPr/>
        </p:nvSpPr>
        <p:spPr>
          <a:xfrm>
            <a:off x="7880777" y="2509354"/>
            <a:ext cx="277099" cy="14222"/>
          </a:xfrm>
          <a:custGeom>
            <a:avLst/>
            <a:gdLst/>
            <a:ahLst/>
            <a:cxnLst/>
            <a:rect l="l" t="t" r="r" b="b"/>
            <a:pathLst>
              <a:path w="1851" h="95" extrusionOk="0">
                <a:moveTo>
                  <a:pt x="48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1"/>
                  <a:pt x="24" y="95"/>
                  <a:pt x="48" y="95"/>
                </a:cubicBezTo>
                <a:lnTo>
                  <a:pt x="1804" y="95"/>
                </a:lnTo>
                <a:cubicBezTo>
                  <a:pt x="1828" y="95"/>
                  <a:pt x="1851" y="71"/>
                  <a:pt x="1851" y="48"/>
                </a:cubicBezTo>
                <a:cubicBezTo>
                  <a:pt x="1851" y="24"/>
                  <a:pt x="1828" y="1"/>
                  <a:pt x="18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1"/>
          <p:cNvSpPr/>
          <p:nvPr/>
        </p:nvSpPr>
        <p:spPr>
          <a:xfrm>
            <a:off x="8205180" y="2509354"/>
            <a:ext cx="146409" cy="14222"/>
          </a:xfrm>
          <a:custGeom>
            <a:avLst/>
            <a:gdLst/>
            <a:ahLst/>
            <a:cxnLst/>
            <a:rect l="l" t="t" r="r" b="b"/>
            <a:pathLst>
              <a:path w="978" h="95" extrusionOk="0">
                <a:moveTo>
                  <a:pt x="53" y="1"/>
                </a:moveTo>
                <a:cubicBezTo>
                  <a:pt x="29" y="1"/>
                  <a:pt x="0" y="24"/>
                  <a:pt x="0" y="48"/>
                </a:cubicBezTo>
                <a:cubicBezTo>
                  <a:pt x="0" y="71"/>
                  <a:pt x="29" y="95"/>
                  <a:pt x="53" y="95"/>
                </a:cubicBezTo>
                <a:lnTo>
                  <a:pt x="931" y="95"/>
                </a:lnTo>
                <a:cubicBezTo>
                  <a:pt x="955" y="95"/>
                  <a:pt x="978" y="71"/>
                  <a:pt x="978" y="48"/>
                </a:cubicBezTo>
                <a:cubicBezTo>
                  <a:pt x="978" y="24"/>
                  <a:pt x="955" y="1"/>
                  <a:pt x="9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1"/>
          <p:cNvSpPr/>
          <p:nvPr/>
        </p:nvSpPr>
        <p:spPr>
          <a:xfrm>
            <a:off x="375027" y="4254141"/>
            <a:ext cx="266620" cy="14222"/>
          </a:xfrm>
          <a:custGeom>
            <a:avLst/>
            <a:gdLst/>
            <a:ahLst/>
            <a:cxnLst/>
            <a:rect l="l" t="t" r="r" b="b"/>
            <a:pathLst>
              <a:path w="1781" h="95" extrusionOk="0">
                <a:moveTo>
                  <a:pt x="47" y="1"/>
                </a:moveTo>
                <a:cubicBezTo>
                  <a:pt x="0" y="1"/>
                  <a:pt x="0" y="1"/>
                  <a:pt x="0" y="47"/>
                </a:cubicBezTo>
                <a:cubicBezTo>
                  <a:pt x="0" y="71"/>
                  <a:pt x="0" y="94"/>
                  <a:pt x="47" y="94"/>
                </a:cubicBezTo>
                <a:lnTo>
                  <a:pt x="1734" y="94"/>
                </a:lnTo>
                <a:cubicBezTo>
                  <a:pt x="1757" y="94"/>
                  <a:pt x="1780" y="71"/>
                  <a:pt x="1780" y="47"/>
                </a:cubicBezTo>
                <a:cubicBezTo>
                  <a:pt x="1780" y="1"/>
                  <a:pt x="1757" y="1"/>
                  <a:pt x="173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1"/>
          <p:cNvSpPr/>
          <p:nvPr/>
        </p:nvSpPr>
        <p:spPr>
          <a:xfrm>
            <a:off x="816952" y="3942133"/>
            <a:ext cx="212278" cy="14970"/>
          </a:xfrm>
          <a:custGeom>
            <a:avLst/>
            <a:gdLst/>
            <a:ahLst/>
            <a:cxnLst/>
            <a:rect l="l" t="t" r="r" b="b"/>
            <a:pathLst>
              <a:path w="1418" h="100" extrusionOk="0">
                <a:moveTo>
                  <a:pt x="53" y="0"/>
                </a:moveTo>
                <a:cubicBezTo>
                  <a:pt x="24" y="0"/>
                  <a:pt x="0" y="24"/>
                  <a:pt x="0" y="47"/>
                </a:cubicBezTo>
                <a:cubicBezTo>
                  <a:pt x="0" y="76"/>
                  <a:pt x="24" y="100"/>
                  <a:pt x="53" y="100"/>
                </a:cubicBezTo>
                <a:lnTo>
                  <a:pt x="1370" y="100"/>
                </a:lnTo>
                <a:cubicBezTo>
                  <a:pt x="1394" y="100"/>
                  <a:pt x="1417" y="76"/>
                  <a:pt x="1417" y="47"/>
                </a:cubicBezTo>
                <a:cubicBezTo>
                  <a:pt x="1417" y="24"/>
                  <a:pt x="1394" y="0"/>
                  <a:pt x="13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1"/>
          <p:cNvSpPr/>
          <p:nvPr/>
        </p:nvSpPr>
        <p:spPr>
          <a:xfrm>
            <a:off x="1551390" y="1135845"/>
            <a:ext cx="219314" cy="15120"/>
          </a:xfrm>
          <a:custGeom>
            <a:avLst/>
            <a:gdLst/>
            <a:ahLst/>
            <a:cxnLst/>
            <a:rect l="l" t="t" r="r" b="b"/>
            <a:pathLst>
              <a:path w="1465" h="101" extrusionOk="0">
                <a:moveTo>
                  <a:pt x="47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7"/>
                  <a:pt x="24" y="101"/>
                  <a:pt x="47" y="101"/>
                </a:cubicBezTo>
                <a:lnTo>
                  <a:pt x="1412" y="101"/>
                </a:lnTo>
                <a:cubicBezTo>
                  <a:pt x="1441" y="101"/>
                  <a:pt x="1464" y="77"/>
                  <a:pt x="1464" y="48"/>
                </a:cubicBezTo>
                <a:cubicBezTo>
                  <a:pt x="1464" y="24"/>
                  <a:pt x="1441" y="1"/>
                  <a:pt x="1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1"/>
          <p:cNvSpPr/>
          <p:nvPr/>
        </p:nvSpPr>
        <p:spPr>
          <a:xfrm>
            <a:off x="1854745" y="901315"/>
            <a:ext cx="146409" cy="14072"/>
          </a:xfrm>
          <a:custGeom>
            <a:avLst/>
            <a:gdLst/>
            <a:ahLst/>
            <a:cxnLst/>
            <a:rect l="l" t="t" r="r" b="b"/>
            <a:pathLst>
              <a:path w="978" h="94" extrusionOk="0">
                <a:moveTo>
                  <a:pt x="47" y="0"/>
                </a:moveTo>
                <a:cubicBezTo>
                  <a:pt x="23" y="0"/>
                  <a:pt x="0" y="23"/>
                  <a:pt x="0" y="47"/>
                </a:cubicBezTo>
                <a:cubicBezTo>
                  <a:pt x="0" y="70"/>
                  <a:pt x="23" y="94"/>
                  <a:pt x="47" y="94"/>
                </a:cubicBezTo>
                <a:lnTo>
                  <a:pt x="925" y="94"/>
                </a:lnTo>
                <a:cubicBezTo>
                  <a:pt x="954" y="94"/>
                  <a:pt x="978" y="70"/>
                  <a:pt x="978" y="47"/>
                </a:cubicBezTo>
                <a:cubicBezTo>
                  <a:pt x="978" y="23"/>
                  <a:pt x="954" y="0"/>
                  <a:pt x="9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1"/>
          <p:cNvSpPr/>
          <p:nvPr/>
        </p:nvSpPr>
        <p:spPr>
          <a:xfrm>
            <a:off x="652881" y="3086153"/>
            <a:ext cx="219314" cy="15120"/>
          </a:xfrm>
          <a:custGeom>
            <a:avLst/>
            <a:gdLst/>
            <a:ahLst/>
            <a:cxnLst/>
            <a:rect l="l" t="t" r="r" b="b"/>
            <a:pathLst>
              <a:path w="1465" h="101" extrusionOk="0">
                <a:moveTo>
                  <a:pt x="48" y="1"/>
                </a:moveTo>
                <a:cubicBezTo>
                  <a:pt x="24" y="1"/>
                  <a:pt x="1" y="24"/>
                  <a:pt x="1" y="47"/>
                </a:cubicBezTo>
                <a:cubicBezTo>
                  <a:pt x="1" y="77"/>
                  <a:pt x="24" y="100"/>
                  <a:pt x="48" y="100"/>
                </a:cubicBezTo>
                <a:lnTo>
                  <a:pt x="1412" y="100"/>
                </a:lnTo>
                <a:cubicBezTo>
                  <a:pt x="1441" y="100"/>
                  <a:pt x="1465" y="77"/>
                  <a:pt x="1465" y="47"/>
                </a:cubicBezTo>
                <a:cubicBezTo>
                  <a:pt x="1465" y="24"/>
                  <a:pt x="1441" y="1"/>
                  <a:pt x="1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1"/>
          <p:cNvSpPr/>
          <p:nvPr/>
        </p:nvSpPr>
        <p:spPr>
          <a:xfrm>
            <a:off x="-191137" y="3027470"/>
            <a:ext cx="14970" cy="99103"/>
          </a:xfrm>
          <a:custGeom>
            <a:avLst/>
            <a:gdLst/>
            <a:ahLst/>
            <a:cxnLst/>
            <a:rect l="l" t="t" r="r" b="b"/>
            <a:pathLst>
              <a:path w="100" h="662" extrusionOk="0">
                <a:moveTo>
                  <a:pt x="53" y="0"/>
                </a:moveTo>
                <a:cubicBezTo>
                  <a:pt x="24" y="0"/>
                  <a:pt x="0" y="30"/>
                  <a:pt x="0" y="53"/>
                </a:cubicBezTo>
                <a:lnTo>
                  <a:pt x="0" y="615"/>
                </a:lnTo>
                <a:cubicBezTo>
                  <a:pt x="0" y="639"/>
                  <a:pt x="24" y="662"/>
                  <a:pt x="53" y="662"/>
                </a:cubicBezTo>
                <a:cubicBezTo>
                  <a:pt x="77" y="662"/>
                  <a:pt x="100" y="639"/>
                  <a:pt x="100" y="615"/>
                </a:cubicBezTo>
                <a:lnTo>
                  <a:pt x="100" y="53"/>
                </a:lnTo>
                <a:cubicBezTo>
                  <a:pt x="100" y="30"/>
                  <a:pt x="77" y="0"/>
                  <a:pt x="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1"/>
          <p:cNvSpPr/>
          <p:nvPr/>
        </p:nvSpPr>
        <p:spPr>
          <a:xfrm>
            <a:off x="-235000" y="3071333"/>
            <a:ext cx="99253" cy="14970"/>
          </a:xfrm>
          <a:custGeom>
            <a:avLst/>
            <a:gdLst/>
            <a:ahLst/>
            <a:cxnLst/>
            <a:rect l="l" t="t" r="r" b="b"/>
            <a:pathLst>
              <a:path w="663" h="100" extrusionOk="0">
                <a:moveTo>
                  <a:pt x="53" y="0"/>
                </a:moveTo>
                <a:cubicBezTo>
                  <a:pt x="24" y="0"/>
                  <a:pt x="1" y="29"/>
                  <a:pt x="1" y="53"/>
                </a:cubicBezTo>
                <a:cubicBezTo>
                  <a:pt x="1" y="76"/>
                  <a:pt x="24" y="100"/>
                  <a:pt x="53" y="100"/>
                </a:cubicBezTo>
                <a:lnTo>
                  <a:pt x="610" y="100"/>
                </a:lnTo>
                <a:cubicBezTo>
                  <a:pt x="639" y="100"/>
                  <a:pt x="662" y="76"/>
                  <a:pt x="662" y="53"/>
                </a:cubicBezTo>
                <a:cubicBezTo>
                  <a:pt x="662" y="29"/>
                  <a:pt x="639" y="0"/>
                  <a:pt x="6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1"/>
          <p:cNvSpPr/>
          <p:nvPr/>
        </p:nvSpPr>
        <p:spPr>
          <a:xfrm>
            <a:off x="-235000" y="3071333"/>
            <a:ext cx="99253" cy="14970"/>
          </a:xfrm>
          <a:custGeom>
            <a:avLst/>
            <a:gdLst/>
            <a:ahLst/>
            <a:cxnLst/>
            <a:rect l="l" t="t" r="r" b="b"/>
            <a:pathLst>
              <a:path w="663" h="100" extrusionOk="0">
                <a:moveTo>
                  <a:pt x="53" y="0"/>
                </a:moveTo>
                <a:cubicBezTo>
                  <a:pt x="24" y="0"/>
                  <a:pt x="1" y="29"/>
                  <a:pt x="1" y="53"/>
                </a:cubicBezTo>
                <a:cubicBezTo>
                  <a:pt x="1" y="76"/>
                  <a:pt x="24" y="100"/>
                  <a:pt x="53" y="100"/>
                </a:cubicBezTo>
                <a:lnTo>
                  <a:pt x="610" y="100"/>
                </a:lnTo>
                <a:cubicBezTo>
                  <a:pt x="639" y="100"/>
                  <a:pt x="662" y="76"/>
                  <a:pt x="662" y="53"/>
                </a:cubicBezTo>
                <a:cubicBezTo>
                  <a:pt x="662" y="29"/>
                  <a:pt x="639" y="0"/>
                  <a:pt x="6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1"/>
          <p:cNvSpPr/>
          <p:nvPr/>
        </p:nvSpPr>
        <p:spPr>
          <a:xfrm>
            <a:off x="1211268" y="1289289"/>
            <a:ext cx="15120" cy="99253"/>
          </a:xfrm>
          <a:custGeom>
            <a:avLst/>
            <a:gdLst/>
            <a:ahLst/>
            <a:cxnLst/>
            <a:rect l="l" t="t" r="r" b="b"/>
            <a:pathLst>
              <a:path w="101" h="663" extrusionOk="0">
                <a:moveTo>
                  <a:pt x="53" y="1"/>
                </a:moveTo>
                <a:cubicBezTo>
                  <a:pt x="24" y="1"/>
                  <a:pt x="1" y="24"/>
                  <a:pt x="1" y="47"/>
                </a:cubicBezTo>
                <a:lnTo>
                  <a:pt x="1" y="610"/>
                </a:lnTo>
                <a:cubicBezTo>
                  <a:pt x="1" y="633"/>
                  <a:pt x="24" y="662"/>
                  <a:pt x="53" y="662"/>
                </a:cubicBezTo>
                <a:cubicBezTo>
                  <a:pt x="77" y="662"/>
                  <a:pt x="100" y="633"/>
                  <a:pt x="100" y="610"/>
                </a:cubicBezTo>
                <a:lnTo>
                  <a:pt x="100" y="47"/>
                </a:lnTo>
                <a:cubicBezTo>
                  <a:pt x="100" y="24"/>
                  <a:pt x="77" y="1"/>
                  <a:pt x="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1"/>
          <p:cNvSpPr/>
          <p:nvPr/>
        </p:nvSpPr>
        <p:spPr>
          <a:xfrm>
            <a:off x="1170998" y="1333152"/>
            <a:ext cx="99253" cy="14970"/>
          </a:xfrm>
          <a:custGeom>
            <a:avLst/>
            <a:gdLst/>
            <a:ahLst/>
            <a:cxnLst/>
            <a:rect l="l" t="t" r="r" b="b"/>
            <a:pathLst>
              <a:path w="663" h="100" extrusionOk="0">
                <a:moveTo>
                  <a:pt x="53" y="0"/>
                </a:moveTo>
                <a:cubicBezTo>
                  <a:pt x="30" y="0"/>
                  <a:pt x="0" y="24"/>
                  <a:pt x="0" y="47"/>
                </a:cubicBezTo>
                <a:cubicBezTo>
                  <a:pt x="0" y="77"/>
                  <a:pt x="30" y="100"/>
                  <a:pt x="53" y="100"/>
                </a:cubicBezTo>
                <a:lnTo>
                  <a:pt x="615" y="100"/>
                </a:lnTo>
                <a:cubicBezTo>
                  <a:pt x="639" y="100"/>
                  <a:pt x="662" y="77"/>
                  <a:pt x="662" y="47"/>
                </a:cubicBezTo>
                <a:cubicBezTo>
                  <a:pt x="662" y="24"/>
                  <a:pt x="639" y="0"/>
                  <a:pt x="6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1"/>
          <p:cNvSpPr/>
          <p:nvPr/>
        </p:nvSpPr>
        <p:spPr>
          <a:xfrm>
            <a:off x="1170998" y="1333152"/>
            <a:ext cx="99253" cy="14970"/>
          </a:xfrm>
          <a:custGeom>
            <a:avLst/>
            <a:gdLst/>
            <a:ahLst/>
            <a:cxnLst/>
            <a:rect l="l" t="t" r="r" b="b"/>
            <a:pathLst>
              <a:path w="663" h="100" extrusionOk="0">
                <a:moveTo>
                  <a:pt x="53" y="0"/>
                </a:moveTo>
                <a:cubicBezTo>
                  <a:pt x="30" y="0"/>
                  <a:pt x="0" y="24"/>
                  <a:pt x="0" y="47"/>
                </a:cubicBezTo>
                <a:cubicBezTo>
                  <a:pt x="0" y="77"/>
                  <a:pt x="30" y="100"/>
                  <a:pt x="53" y="100"/>
                </a:cubicBezTo>
                <a:lnTo>
                  <a:pt x="615" y="100"/>
                </a:lnTo>
                <a:cubicBezTo>
                  <a:pt x="639" y="100"/>
                  <a:pt x="662" y="77"/>
                  <a:pt x="662" y="47"/>
                </a:cubicBezTo>
                <a:cubicBezTo>
                  <a:pt x="662" y="24"/>
                  <a:pt x="639" y="0"/>
                  <a:pt x="6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1"/>
          <p:cNvSpPr/>
          <p:nvPr/>
        </p:nvSpPr>
        <p:spPr>
          <a:xfrm>
            <a:off x="749933" y="4691915"/>
            <a:ext cx="15120" cy="99103"/>
          </a:xfrm>
          <a:custGeom>
            <a:avLst/>
            <a:gdLst/>
            <a:ahLst/>
            <a:cxnLst/>
            <a:rect l="l" t="t" r="r" b="b"/>
            <a:pathLst>
              <a:path w="101" h="662" extrusionOk="0">
                <a:moveTo>
                  <a:pt x="48" y="0"/>
                </a:moveTo>
                <a:cubicBezTo>
                  <a:pt x="24" y="0"/>
                  <a:pt x="1" y="24"/>
                  <a:pt x="1" y="47"/>
                </a:cubicBezTo>
                <a:lnTo>
                  <a:pt x="1" y="609"/>
                </a:lnTo>
                <a:cubicBezTo>
                  <a:pt x="1" y="633"/>
                  <a:pt x="24" y="662"/>
                  <a:pt x="48" y="662"/>
                </a:cubicBezTo>
                <a:cubicBezTo>
                  <a:pt x="71" y="662"/>
                  <a:pt x="100" y="633"/>
                  <a:pt x="100" y="609"/>
                </a:cubicBezTo>
                <a:lnTo>
                  <a:pt x="100" y="47"/>
                </a:lnTo>
                <a:cubicBezTo>
                  <a:pt x="100" y="24"/>
                  <a:pt x="71" y="0"/>
                  <a:pt x="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1"/>
          <p:cNvSpPr/>
          <p:nvPr/>
        </p:nvSpPr>
        <p:spPr>
          <a:xfrm>
            <a:off x="709664" y="4732184"/>
            <a:ext cx="94762" cy="15120"/>
          </a:xfrm>
          <a:custGeom>
            <a:avLst/>
            <a:gdLst/>
            <a:ahLst/>
            <a:cxnLst/>
            <a:rect l="l" t="t" r="r" b="b"/>
            <a:pathLst>
              <a:path w="633" h="101" extrusionOk="0">
                <a:moveTo>
                  <a:pt x="47" y="1"/>
                </a:moveTo>
                <a:cubicBezTo>
                  <a:pt x="1" y="1"/>
                  <a:pt x="1" y="24"/>
                  <a:pt x="1" y="47"/>
                </a:cubicBezTo>
                <a:cubicBezTo>
                  <a:pt x="1" y="71"/>
                  <a:pt x="1" y="100"/>
                  <a:pt x="47" y="100"/>
                </a:cubicBezTo>
                <a:lnTo>
                  <a:pt x="586" y="100"/>
                </a:lnTo>
                <a:cubicBezTo>
                  <a:pt x="633" y="100"/>
                  <a:pt x="633" y="71"/>
                  <a:pt x="633" y="47"/>
                </a:cubicBezTo>
                <a:cubicBezTo>
                  <a:pt x="633" y="24"/>
                  <a:pt x="633" y="1"/>
                  <a:pt x="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1"/>
          <p:cNvSpPr/>
          <p:nvPr/>
        </p:nvSpPr>
        <p:spPr>
          <a:xfrm>
            <a:off x="6930620" y="394375"/>
            <a:ext cx="15120" cy="99253"/>
          </a:xfrm>
          <a:custGeom>
            <a:avLst/>
            <a:gdLst/>
            <a:ahLst/>
            <a:cxnLst/>
            <a:rect l="l" t="t" r="r" b="b"/>
            <a:pathLst>
              <a:path w="101" h="663" extrusionOk="0">
                <a:moveTo>
                  <a:pt x="53" y="1"/>
                </a:moveTo>
                <a:cubicBezTo>
                  <a:pt x="24" y="1"/>
                  <a:pt x="1" y="24"/>
                  <a:pt x="1" y="53"/>
                </a:cubicBezTo>
                <a:lnTo>
                  <a:pt x="1" y="609"/>
                </a:lnTo>
                <a:cubicBezTo>
                  <a:pt x="1" y="639"/>
                  <a:pt x="24" y="662"/>
                  <a:pt x="53" y="662"/>
                </a:cubicBezTo>
                <a:cubicBezTo>
                  <a:pt x="77" y="662"/>
                  <a:pt x="100" y="639"/>
                  <a:pt x="100" y="609"/>
                </a:cubicBezTo>
                <a:lnTo>
                  <a:pt x="100" y="53"/>
                </a:lnTo>
                <a:cubicBezTo>
                  <a:pt x="100" y="24"/>
                  <a:pt x="77" y="1"/>
                  <a:pt x="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1"/>
          <p:cNvSpPr/>
          <p:nvPr/>
        </p:nvSpPr>
        <p:spPr>
          <a:xfrm>
            <a:off x="6886758" y="434645"/>
            <a:ext cx="99253" cy="15120"/>
          </a:xfrm>
          <a:custGeom>
            <a:avLst/>
            <a:gdLst/>
            <a:ahLst/>
            <a:cxnLst/>
            <a:rect l="l" t="t" r="r" b="b"/>
            <a:pathLst>
              <a:path w="663" h="101" extrusionOk="0">
                <a:moveTo>
                  <a:pt x="54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7"/>
                  <a:pt x="24" y="100"/>
                  <a:pt x="54" y="100"/>
                </a:cubicBezTo>
                <a:lnTo>
                  <a:pt x="610" y="100"/>
                </a:lnTo>
                <a:cubicBezTo>
                  <a:pt x="639" y="100"/>
                  <a:pt x="663" y="77"/>
                  <a:pt x="663" y="48"/>
                </a:cubicBezTo>
                <a:cubicBezTo>
                  <a:pt x="663" y="24"/>
                  <a:pt x="639" y="1"/>
                  <a:pt x="6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6886758" y="434645"/>
            <a:ext cx="99253" cy="15120"/>
          </a:xfrm>
          <a:custGeom>
            <a:avLst/>
            <a:gdLst/>
            <a:ahLst/>
            <a:cxnLst/>
            <a:rect l="l" t="t" r="r" b="b"/>
            <a:pathLst>
              <a:path w="663" h="101" extrusionOk="0">
                <a:moveTo>
                  <a:pt x="54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7"/>
                  <a:pt x="24" y="100"/>
                  <a:pt x="54" y="100"/>
                </a:cubicBezTo>
                <a:lnTo>
                  <a:pt x="610" y="100"/>
                </a:lnTo>
                <a:cubicBezTo>
                  <a:pt x="639" y="100"/>
                  <a:pt x="663" y="77"/>
                  <a:pt x="663" y="48"/>
                </a:cubicBezTo>
                <a:cubicBezTo>
                  <a:pt x="663" y="24"/>
                  <a:pt x="639" y="1"/>
                  <a:pt x="6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1"/>
          <p:cNvSpPr/>
          <p:nvPr/>
        </p:nvSpPr>
        <p:spPr>
          <a:xfrm>
            <a:off x="8533775" y="2107107"/>
            <a:ext cx="15120" cy="99253"/>
          </a:xfrm>
          <a:custGeom>
            <a:avLst/>
            <a:gdLst/>
            <a:ahLst/>
            <a:cxnLst/>
            <a:rect l="l" t="t" r="r" b="b"/>
            <a:pathLst>
              <a:path w="101" h="663" extrusionOk="0">
                <a:moveTo>
                  <a:pt x="54" y="0"/>
                </a:moveTo>
                <a:cubicBezTo>
                  <a:pt x="30" y="0"/>
                  <a:pt x="1" y="30"/>
                  <a:pt x="1" y="53"/>
                </a:cubicBezTo>
                <a:lnTo>
                  <a:pt x="1" y="615"/>
                </a:lnTo>
                <a:cubicBezTo>
                  <a:pt x="1" y="639"/>
                  <a:pt x="30" y="662"/>
                  <a:pt x="54" y="662"/>
                </a:cubicBezTo>
                <a:cubicBezTo>
                  <a:pt x="77" y="662"/>
                  <a:pt x="100" y="639"/>
                  <a:pt x="100" y="615"/>
                </a:cubicBezTo>
                <a:lnTo>
                  <a:pt x="100" y="53"/>
                </a:lnTo>
                <a:cubicBezTo>
                  <a:pt x="100" y="30"/>
                  <a:pt x="77" y="0"/>
                  <a:pt x="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1"/>
          <p:cNvSpPr/>
          <p:nvPr/>
        </p:nvSpPr>
        <p:spPr>
          <a:xfrm>
            <a:off x="8494404" y="2150969"/>
            <a:ext cx="98355" cy="14970"/>
          </a:xfrm>
          <a:custGeom>
            <a:avLst/>
            <a:gdLst/>
            <a:ahLst/>
            <a:cxnLst/>
            <a:rect l="l" t="t" r="r" b="b"/>
            <a:pathLst>
              <a:path w="657" h="100" extrusionOk="0">
                <a:moveTo>
                  <a:pt x="47" y="0"/>
                </a:moveTo>
                <a:cubicBezTo>
                  <a:pt x="24" y="0"/>
                  <a:pt x="0" y="29"/>
                  <a:pt x="0" y="53"/>
                </a:cubicBezTo>
                <a:cubicBezTo>
                  <a:pt x="0" y="76"/>
                  <a:pt x="24" y="100"/>
                  <a:pt x="47" y="100"/>
                </a:cubicBezTo>
                <a:lnTo>
                  <a:pt x="609" y="100"/>
                </a:lnTo>
                <a:cubicBezTo>
                  <a:pt x="633" y="100"/>
                  <a:pt x="656" y="76"/>
                  <a:pt x="656" y="53"/>
                </a:cubicBezTo>
                <a:cubicBezTo>
                  <a:pt x="656" y="29"/>
                  <a:pt x="633" y="0"/>
                  <a:pt x="6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1"/>
          <p:cNvSpPr/>
          <p:nvPr/>
        </p:nvSpPr>
        <p:spPr>
          <a:xfrm>
            <a:off x="8494404" y="2150969"/>
            <a:ext cx="98355" cy="14970"/>
          </a:xfrm>
          <a:custGeom>
            <a:avLst/>
            <a:gdLst/>
            <a:ahLst/>
            <a:cxnLst/>
            <a:rect l="l" t="t" r="r" b="b"/>
            <a:pathLst>
              <a:path w="657" h="100" extrusionOk="0">
                <a:moveTo>
                  <a:pt x="47" y="0"/>
                </a:moveTo>
                <a:cubicBezTo>
                  <a:pt x="24" y="0"/>
                  <a:pt x="0" y="29"/>
                  <a:pt x="0" y="53"/>
                </a:cubicBezTo>
                <a:cubicBezTo>
                  <a:pt x="0" y="76"/>
                  <a:pt x="24" y="100"/>
                  <a:pt x="47" y="100"/>
                </a:cubicBezTo>
                <a:lnTo>
                  <a:pt x="609" y="100"/>
                </a:lnTo>
                <a:cubicBezTo>
                  <a:pt x="633" y="100"/>
                  <a:pt x="656" y="76"/>
                  <a:pt x="656" y="53"/>
                </a:cubicBezTo>
                <a:cubicBezTo>
                  <a:pt x="656" y="29"/>
                  <a:pt x="633" y="0"/>
                  <a:pt x="6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1"/>
          <p:cNvSpPr/>
          <p:nvPr/>
        </p:nvSpPr>
        <p:spPr>
          <a:xfrm>
            <a:off x="1633068" y="4571303"/>
            <a:ext cx="109732" cy="109732"/>
          </a:xfrm>
          <a:custGeom>
            <a:avLst/>
            <a:gdLst/>
            <a:ahLst/>
            <a:cxnLst/>
            <a:rect l="l" t="t" r="r" b="b"/>
            <a:pathLst>
              <a:path w="733" h="733" extrusionOk="0">
                <a:moveTo>
                  <a:pt x="363" y="95"/>
                </a:moveTo>
                <a:cubicBezTo>
                  <a:pt x="510" y="95"/>
                  <a:pt x="633" y="218"/>
                  <a:pt x="633" y="364"/>
                </a:cubicBezTo>
                <a:cubicBezTo>
                  <a:pt x="633" y="510"/>
                  <a:pt x="510" y="633"/>
                  <a:pt x="363" y="633"/>
                </a:cubicBezTo>
                <a:cubicBezTo>
                  <a:pt x="217" y="633"/>
                  <a:pt x="94" y="510"/>
                  <a:pt x="94" y="364"/>
                </a:cubicBezTo>
                <a:cubicBezTo>
                  <a:pt x="94" y="218"/>
                  <a:pt x="217" y="95"/>
                  <a:pt x="363" y="95"/>
                </a:cubicBezTo>
                <a:close/>
                <a:moveTo>
                  <a:pt x="363" y="1"/>
                </a:moveTo>
                <a:cubicBezTo>
                  <a:pt x="147" y="1"/>
                  <a:pt x="0" y="147"/>
                  <a:pt x="0" y="364"/>
                </a:cubicBezTo>
                <a:cubicBezTo>
                  <a:pt x="0" y="557"/>
                  <a:pt x="147" y="733"/>
                  <a:pt x="363" y="733"/>
                </a:cubicBezTo>
                <a:cubicBezTo>
                  <a:pt x="562" y="733"/>
                  <a:pt x="732" y="557"/>
                  <a:pt x="732" y="364"/>
                </a:cubicBezTo>
                <a:cubicBezTo>
                  <a:pt x="732" y="147"/>
                  <a:pt x="562" y="1"/>
                  <a:pt x="3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1"/>
          <p:cNvSpPr/>
          <p:nvPr/>
        </p:nvSpPr>
        <p:spPr>
          <a:xfrm>
            <a:off x="3187670" y="4568744"/>
            <a:ext cx="109732" cy="114073"/>
          </a:xfrm>
          <a:custGeom>
            <a:avLst/>
            <a:gdLst/>
            <a:ahLst/>
            <a:cxnLst/>
            <a:rect l="l" t="t" r="r" b="b"/>
            <a:pathLst>
              <a:path w="733" h="762" extrusionOk="0">
                <a:moveTo>
                  <a:pt x="363" y="100"/>
                </a:moveTo>
                <a:cubicBezTo>
                  <a:pt x="510" y="100"/>
                  <a:pt x="633" y="223"/>
                  <a:pt x="633" y="392"/>
                </a:cubicBezTo>
                <a:cubicBezTo>
                  <a:pt x="633" y="539"/>
                  <a:pt x="510" y="662"/>
                  <a:pt x="363" y="662"/>
                </a:cubicBezTo>
                <a:cubicBezTo>
                  <a:pt x="217" y="662"/>
                  <a:pt x="94" y="539"/>
                  <a:pt x="94" y="392"/>
                </a:cubicBezTo>
                <a:cubicBezTo>
                  <a:pt x="94" y="223"/>
                  <a:pt x="217" y="100"/>
                  <a:pt x="363" y="100"/>
                </a:cubicBezTo>
                <a:close/>
                <a:moveTo>
                  <a:pt x="363" y="0"/>
                </a:moveTo>
                <a:cubicBezTo>
                  <a:pt x="170" y="0"/>
                  <a:pt x="0" y="176"/>
                  <a:pt x="0" y="392"/>
                </a:cubicBezTo>
                <a:cubicBezTo>
                  <a:pt x="0" y="586"/>
                  <a:pt x="170" y="761"/>
                  <a:pt x="363" y="761"/>
                </a:cubicBezTo>
                <a:cubicBezTo>
                  <a:pt x="586" y="761"/>
                  <a:pt x="732" y="586"/>
                  <a:pt x="732" y="392"/>
                </a:cubicBezTo>
                <a:cubicBezTo>
                  <a:pt x="732" y="176"/>
                  <a:pt x="586" y="0"/>
                  <a:pt x="3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1"/>
          <p:cNvSpPr/>
          <p:nvPr/>
        </p:nvSpPr>
        <p:spPr>
          <a:xfrm>
            <a:off x="4492220" y="4585375"/>
            <a:ext cx="15120" cy="99253"/>
          </a:xfrm>
          <a:custGeom>
            <a:avLst/>
            <a:gdLst/>
            <a:ahLst/>
            <a:cxnLst/>
            <a:rect l="l" t="t" r="r" b="b"/>
            <a:pathLst>
              <a:path w="101" h="663" extrusionOk="0">
                <a:moveTo>
                  <a:pt x="53" y="1"/>
                </a:moveTo>
                <a:cubicBezTo>
                  <a:pt x="24" y="1"/>
                  <a:pt x="1" y="24"/>
                  <a:pt x="1" y="53"/>
                </a:cubicBezTo>
                <a:lnTo>
                  <a:pt x="1" y="609"/>
                </a:lnTo>
                <a:cubicBezTo>
                  <a:pt x="1" y="639"/>
                  <a:pt x="24" y="662"/>
                  <a:pt x="53" y="662"/>
                </a:cubicBezTo>
                <a:cubicBezTo>
                  <a:pt x="77" y="662"/>
                  <a:pt x="100" y="639"/>
                  <a:pt x="100" y="609"/>
                </a:cubicBezTo>
                <a:lnTo>
                  <a:pt x="100" y="53"/>
                </a:lnTo>
                <a:cubicBezTo>
                  <a:pt x="100" y="24"/>
                  <a:pt x="77" y="1"/>
                  <a:pt x="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1"/>
          <p:cNvSpPr/>
          <p:nvPr/>
        </p:nvSpPr>
        <p:spPr>
          <a:xfrm>
            <a:off x="4448358" y="4625645"/>
            <a:ext cx="99253" cy="15120"/>
          </a:xfrm>
          <a:custGeom>
            <a:avLst/>
            <a:gdLst/>
            <a:ahLst/>
            <a:cxnLst/>
            <a:rect l="l" t="t" r="r" b="b"/>
            <a:pathLst>
              <a:path w="663" h="101" extrusionOk="0">
                <a:moveTo>
                  <a:pt x="54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7"/>
                  <a:pt x="24" y="100"/>
                  <a:pt x="54" y="100"/>
                </a:cubicBezTo>
                <a:lnTo>
                  <a:pt x="610" y="100"/>
                </a:lnTo>
                <a:cubicBezTo>
                  <a:pt x="639" y="100"/>
                  <a:pt x="663" y="77"/>
                  <a:pt x="663" y="48"/>
                </a:cubicBezTo>
                <a:cubicBezTo>
                  <a:pt x="663" y="24"/>
                  <a:pt x="639" y="1"/>
                  <a:pt x="6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4448358" y="4625645"/>
            <a:ext cx="99253" cy="15120"/>
          </a:xfrm>
          <a:custGeom>
            <a:avLst/>
            <a:gdLst/>
            <a:ahLst/>
            <a:cxnLst/>
            <a:rect l="l" t="t" r="r" b="b"/>
            <a:pathLst>
              <a:path w="663" h="101" extrusionOk="0">
                <a:moveTo>
                  <a:pt x="54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7"/>
                  <a:pt x="24" y="100"/>
                  <a:pt x="54" y="100"/>
                </a:cubicBezTo>
                <a:lnTo>
                  <a:pt x="610" y="100"/>
                </a:lnTo>
                <a:cubicBezTo>
                  <a:pt x="639" y="100"/>
                  <a:pt x="663" y="77"/>
                  <a:pt x="663" y="48"/>
                </a:cubicBezTo>
                <a:cubicBezTo>
                  <a:pt x="663" y="24"/>
                  <a:pt x="639" y="1"/>
                  <a:pt x="6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1"/>
          <p:cNvSpPr/>
          <p:nvPr/>
        </p:nvSpPr>
        <p:spPr>
          <a:xfrm flipH="1">
            <a:off x="8766270" y="4564888"/>
            <a:ext cx="109582" cy="109732"/>
          </a:xfrm>
          <a:custGeom>
            <a:avLst/>
            <a:gdLst/>
            <a:ahLst/>
            <a:cxnLst/>
            <a:rect l="l" t="t" r="r" b="b"/>
            <a:pathLst>
              <a:path w="732" h="733" extrusionOk="0">
                <a:moveTo>
                  <a:pt x="369" y="100"/>
                </a:moveTo>
                <a:cubicBezTo>
                  <a:pt x="515" y="100"/>
                  <a:pt x="638" y="223"/>
                  <a:pt x="638" y="370"/>
                </a:cubicBezTo>
                <a:cubicBezTo>
                  <a:pt x="638" y="516"/>
                  <a:pt x="515" y="639"/>
                  <a:pt x="369" y="639"/>
                </a:cubicBezTo>
                <a:cubicBezTo>
                  <a:pt x="223" y="639"/>
                  <a:pt x="100" y="516"/>
                  <a:pt x="100" y="370"/>
                </a:cubicBezTo>
                <a:cubicBezTo>
                  <a:pt x="100" y="223"/>
                  <a:pt x="223" y="100"/>
                  <a:pt x="369" y="100"/>
                </a:cubicBezTo>
                <a:close/>
                <a:moveTo>
                  <a:pt x="369" y="1"/>
                </a:moveTo>
                <a:cubicBezTo>
                  <a:pt x="170" y="1"/>
                  <a:pt x="0" y="176"/>
                  <a:pt x="0" y="370"/>
                </a:cubicBezTo>
                <a:cubicBezTo>
                  <a:pt x="0" y="586"/>
                  <a:pt x="170" y="733"/>
                  <a:pt x="369" y="733"/>
                </a:cubicBezTo>
                <a:cubicBezTo>
                  <a:pt x="562" y="733"/>
                  <a:pt x="732" y="586"/>
                  <a:pt x="732" y="370"/>
                </a:cubicBezTo>
                <a:cubicBezTo>
                  <a:pt x="732" y="176"/>
                  <a:pt x="562" y="1"/>
                  <a:pt x="3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1"/>
          <p:cNvSpPr/>
          <p:nvPr/>
        </p:nvSpPr>
        <p:spPr>
          <a:xfrm flipH="1">
            <a:off x="7812520" y="3747070"/>
            <a:ext cx="219314" cy="15120"/>
          </a:xfrm>
          <a:custGeom>
            <a:avLst/>
            <a:gdLst/>
            <a:ahLst/>
            <a:cxnLst/>
            <a:rect l="l" t="t" r="r" b="b"/>
            <a:pathLst>
              <a:path w="1465" h="101" extrusionOk="0">
                <a:moveTo>
                  <a:pt x="47" y="1"/>
                </a:moveTo>
                <a:cubicBezTo>
                  <a:pt x="24" y="1"/>
                  <a:pt x="1" y="24"/>
                  <a:pt x="1" y="48"/>
                </a:cubicBezTo>
                <a:cubicBezTo>
                  <a:pt x="1" y="77"/>
                  <a:pt x="24" y="101"/>
                  <a:pt x="47" y="101"/>
                </a:cubicBezTo>
                <a:lnTo>
                  <a:pt x="1412" y="101"/>
                </a:lnTo>
                <a:cubicBezTo>
                  <a:pt x="1441" y="101"/>
                  <a:pt x="1464" y="77"/>
                  <a:pt x="1464" y="48"/>
                </a:cubicBezTo>
                <a:cubicBezTo>
                  <a:pt x="1464" y="24"/>
                  <a:pt x="1441" y="1"/>
                  <a:pt x="1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"/>
          <p:cNvSpPr/>
          <p:nvPr/>
        </p:nvSpPr>
        <p:spPr>
          <a:xfrm flipH="1">
            <a:off x="7724945" y="3674465"/>
            <a:ext cx="146409" cy="14072"/>
          </a:xfrm>
          <a:custGeom>
            <a:avLst/>
            <a:gdLst/>
            <a:ahLst/>
            <a:cxnLst/>
            <a:rect l="l" t="t" r="r" b="b"/>
            <a:pathLst>
              <a:path w="978" h="94" extrusionOk="0">
                <a:moveTo>
                  <a:pt x="47" y="0"/>
                </a:moveTo>
                <a:cubicBezTo>
                  <a:pt x="23" y="0"/>
                  <a:pt x="0" y="23"/>
                  <a:pt x="0" y="47"/>
                </a:cubicBezTo>
                <a:cubicBezTo>
                  <a:pt x="0" y="70"/>
                  <a:pt x="23" y="94"/>
                  <a:pt x="47" y="94"/>
                </a:cubicBezTo>
                <a:lnTo>
                  <a:pt x="925" y="94"/>
                </a:lnTo>
                <a:cubicBezTo>
                  <a:pt x="954" y="94"/>
                  <a:pt x="978" y="70"/>
                  <a:pt x="978" y="47"/>
                </a:cubicBezTo>
                <a:cubicBezTo>
                  <a:pt x="978" y="23"/>
                  <a:pt x="954" y="0"/>
                  <a:pt x="9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"/>
          <p:cNvSpPr/>
          <p:nvPr/>
        </p:nvSpPr>
        <p:spPr>
          <a:xfrm flipH="1">
            <a:off x="8356836" y="3900514"/>
            <a:ext cx="15120" cy="99253"/>
          </a:xfrm>
          <a:custGeom>
            <a:avLst/>
            <a:gdLst/>
            <a:ahLst/>
            <a:cxnLst/>
            <a:rect l="l" t="t" r="r" b="b"/>
            <a:pathLst>
              <a:path w="101" h="663" extrusionOk="0">
                <a:moveTo>
                  <a:pt x="53" y="1"/>
                </a:moveTo>
                <a:cubicBezTo>
                  <a:pt x="24" y="1"/>
                  <a:pt x="1" y="24"/>
                  <a:pt x="1" y="47"/>
                </a:cubicBezTo>
                <a:lnTo>
                  <a:pt x="1" y="610"/>
                </a:lnTo>
                <a:cubicBezTo>
                  <a:pt x="1" y="633"/>
                  <a:pt x="24" y="662"/>
                  <a:pt x="53" y="662"/>
                </a:cubicBezTo>
                <a:cubicBezTo>
                  <a:pt x="77" y="662"/>
                  <a:pt x="100" y="633"/>
                  <a:pt x="100" y="610"/>
                </a:cubicBezTo>
                <a:lnTo>
                  <a:pt x="100" y="47"/>
                </a:lnTo>
                <a:cubicBezTo>
                  <a:pt x="100" y="24"/>
                  <a:pt x="77" y="1"/>
                  <a:pt x="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1"/>
          <p:cNvSpPr/>
          <p:nvPr/>
        </p:nvSpPr>
        <p:spPr>
          <a:xfrm flipH="1">
            <a:off x="8312973" y="3944377"/>
            <a:ext cx="99253" cy="14970"/>
          </a:xfrm>
          <a:custGeom>
            <a:avLst/>
            <a:gdLst/>
            <a:ahLst/>
            <a:cxnLst/>
            <a:rect l="l" t="t" r="r" b="b"/>
            <a:pathLst>
              <a:path w="663" h="100" extrusionOk="0">
                <a:moveTo>
                  <a:pt x="53" y="0"/>
                </a:moveTo>
                <a:cubicBezTo>
                  <a:pt x="30" y="0"/>
                  <a:pt x="0" y="24"/>
                  <a:pt x="0" y="47"/>
                </a:cubicBezTo>
                <a:cubicBezTo>
                  <a:pt x="0" y="77"/>
                  <a:pt x="30" y="100"/>
                  <a:pt x="53" y="100"/>
                </a:cubicBezTo>
                <a:lnTo>
                  <a:pt x="615" y="100"/>
                </a:lnTo>
                <a:cubicBezTo>
                  <a:pt x="639" y="100"/>
                  <a:pt x="662" y="77"/>
                  <a:pt x="662" y="47"/>
                </a:cubicBezTo>
                <a:cubicBezTo>
                  <a:pt x="662" y="24"/>
                  <a:pt x="639" y="0"/>
                  <a:pt x="6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 flipH="1">
            <a:off x="8312973" y="3944377"/>
            <a:ext cx="99253" cy="14970"/>
          </a:xfrm>
          <a:custGeom>
            <a:avLst/>
            <a:gdLst/>
            <a:ahLst/>
            <a:cxnLst/>
            <a:rect l="l" t="t" r="r" b="b"/>
            <a:pathLst>
              <a:path w="663" h="100" extrusionOk="0">
                <a:moveTo>
                  <a:pt x="53" y="0"/>
                </a:moveTo>
                <a:cubicBezTo>
                  <a:pt x="30" y="0"/>
                  <a:pt x="0" y="24"/>
                  <a:pt x="0" y="47"/>
                </a:cubicBezTo>
                <a:cubicBezTo>
                  <a:pt x="0" y="77"/>
                  <a:pt x="30" y="100"/>
                  <a:pt x="53" y="100"/>
                </a:cubicBezTo>
                <a:lnTo>
                  <a:pt x="615" y="100"/>
                </a:lnTo>
                <a:cubicBezTo>
                  <a:pt x="639" y="100"/>
                  <a:pt x="662" y="77"/>
                  <a:pt x="662" y="47"/>
                </a:cubicBezTo>
                <a:cubicBezTo>
                  <a:pt x="662" y="24"/>
                  <a:pt x="639" y="0"/>
                  <a:pt x="6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 flipH="1">
            <a:off x="7135200" y="3853800"/>
            <a:ext cx="3484200" cy="560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flipH="1">
            <a:off x="5916000" y="272400"/>
            <a:ext cx="3484200" cy="56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/>
          <p:nvPr/>
        </p:nvSpPr>
        <p:spPr>
          <a:xfrm flipH="1">
            <a:off x="-296525" y="485350"/>
            <a:ext cx="3484200" cy="56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1"/>
          <p:cNvSpPr/>
          <p:nvPr/>
        </p:nvSpPr>
        <p:spPr>
          <a:xfrm flipH="1">
            <a:off x="-1475400" y="4311000"/>
            <a:ext cx="3484200" cy="560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6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"/>
          <p:cNvSpPr>
            <a:spLocks noGrp="1"/>
          </p:cNvSpPr>
          <p:nvPr>
            <p:ph type="pic" idx="2"/>
          </p:nvPr>
        </p:nvSpPr>
        <p:spPr>
          <a:xfrm>
            <a:off x="1850" y="-557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13"/>
          <p:cNvSpPr txBox="1">
            <a:spLocks noGrp="1"/>
          </p:cNvSpPr>
          <p:nvPr>
            <p:ph type="title"/>
          </p:nvPr>
        </p:nvSpPr>
        <p:spPr>
          <a:xfrm>
            <a:off x="5810250" y="1947225"/>
            <a:ext cx="27936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6"/>
          <p:cNvSpPr txBox="1">
            <a:spLocks noGrp="1"/>
          </p:cNvSpPr>
          <p:nvPr>
            <p:ph type="title"/>
          </p:nvPr>
        </p:nvSpPr>
        <p:spPr>
          <a:xfrm>
            <a:off x="1018650" y="173558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5" name="Google Shape;585;p16"/>
          <p:cNvSpPr txBox="1">
            <a:spLocks noGrp="1"/>
          </p:cNvSpPr>
          <p:nvPr>
            <p:ph type="subTitle" idx="1"/>
          </p:nvPr>
        </p:nvSpPr>
        <p:spPr>
          <a:xfrm>
            <a:off x="1018650" y="2023155"/>
            <a:ext cx="301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6" name="Google Shape;586;p16"/>
          <p:cNvSpPr txBox="1">
            <a:spLocks noGrp="1"/>
          </p:cNvSpPr>
          <p:nvPr>
            <p:ph type="title" idx="2"/>
          </p:nvPr>
        </p:nvSpPr>
        <p:spPr>
          <a:xfrm>
            <a:off x="1018650" y="3422225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7" name="Google Shape;587;p16"/>
          <p:cNvSpPr txBox="1">
            <a:spLocks noGrp="1"/>
          </p:cNvSpPr>
          <p:nvPr>
            <p:ph type="subTitle" idx="3"/>
          </p:nvPr>
        </p:nvSpPr>
        <p:spPr>
          <a:xfrm>
            <a:off x="1018650" y="3709800"/>
            <a:ext cx="301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88" name="Google Shape;588;p16"/>
          <p:cNvGrpSpPr/>
          <p:nvPr/>
        </p:nvGrpSpPr>
        <p:grpSpPr>
          <a:xfrm>
            <a:off x="168169" y="151697"/>
            <a:ext cx="8942153" cy="4799996"/>
            <a:chOff x="168169" y="151697"/>
            <a:chExt cx="8942153" cy="4799996"/>
          </a:xfrm>
        </p:grpSpPr>
        <p:sp>
          <p:nvSpPr>
            <p:cNvPr id="589" name="Google Shape;589;p16"/>
            <p:cNvSpPr/>
            <p:nvPr/>
          </p:nvSpPr>
          <p:spPr>
            <a:xfrm flipH="1">
              <a:off x="1900366" y="194838"/>
              <a:ext cx="97960" cy="97924"/>
            </a:xfrm>
            <a:custGeom>
              <a:avLst/>
              <a:gdLst/>
              <a:ahLst/>
              <a:cxnLst/>
              <a:rect l="l" t="t" r="r" b="b"/>
              <a:pathLst>
                <a:path w="2768" h="2767" fill="none" extrusionOk="0">
                  <a:moveTo>
                    <a:pt x="2767" y="1356"/>
                  </a:moveTo>
                  <a:cubicBezTo>
                    <a:pt x="2767" y="2157"/>
                    <a:pt x="2143" y="2767"/>
                    <a:pt x="1411" y="2767"/>
                  </a:cubicBezTo>
                  <a:cubicBezTo>
                    <a:pt x="624" y="2767"/>
                    <a:pt x="1" y="2157"/>
                    <a:pt x="1" y="1356"/>
                  </a:cubicBezTo>
                  <a:cubicBezTo>
                    <a:pt x="1" y="624"/>
                    <a:pt x="624" y="0"/>
                    <a:pt x="1411" y="0"/>
                  </a:cubicBezTo>
                  <a:cubicBezTo>
                    <a:pt x="2143" y="0"/>
                    <a:pt x="2767" y="624"/>
                    <a:pt x="2767" y="1356"/>
                  </a:cubicBezTo>
                  <a:close/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flipH="1">
              <a:off x="258413" y="1745472"/>
              <a:ext cx="144037" cy="157946"/>
            </a:xfrm>
            <a:custGeom>
              <a:avLst/>
              <a:gdLst/>
              <a:ahLst/>
              <a:cxnLst/>
              <a:rect l="l" t="t" r="r" b="b"/>
              <a:pathLst>
                <a:path w="4070" h="4463" fill="none" extrusionOk="0">
                  <a:moveTo>
                    <a:pt x="3839" y="2252"/>
                  </a:moveTo>
                  <a:lnTo>
                    <a:pt x="964" y="163"/>
                  </a:lnTo>
                  <a:cubicBezTo>
                    <a:pt x="679" y="1"/>
                    <a:pt x="286" y="218"/>
                    <a:pt x="286" y="557"/>
                  </a:cubicBezTo>
                  <a:lnTo>
                    <a:pt x="1" y="4015"/>
                  </a:lnTo>
                  <a:cubicBezTo>
                    <a:pt x="1" y="4286"/>
                    <a:pt x="232" y="4462"/>
                    <a:pt x="449" y="4354"/>
                  </a:cubicBezTo>
                  <a:lnTo>
                    <a:pt x="3622" y="2998"/>
                  </a:lnTo>
                  <a:cubicBezTo>
                    <a:pt x="3961" y="2876"/>
                    <a:pt x="4070" y="2428"/>
                    <a:pt x="3839" y="2252"/>
                  </a:cubicBezTo>
                  <a:close/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flipH="1">
              <a:off x="3472239" y="151697"/>
              <a:ext cx="380159" cy="35"/>
            </a:xfrm>
            <a:custGeom>
              <a:avLst/>
              <a:gdLst/>
              <a:ahLst/>
              <a:cxnLst/>
              <a:rect l="l" t="t" r="r" b="b"/>
              <a:pathLst>
                <a:path w="10742" h="1" fill="none" extrusionOk="0">
                  <a:moveTo>
                    <a:pt x="1" y="1"/>
                  </a:moveTo>
                  <a:lnTo>
                    <a:pt x="10742" y="1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flipH="1">
              <a:off x="684120" y="1199298"/>
              <a:ext cx="35" cy="84016"/>
            </a:xfrm>
            <a:custGeom>
              <a:avLst/>
              <a:gdLst/>
              <a:ahLst/>
              <a:cxnLst/>
              <a:rect l="l" t="t" r="r" b="b"/>
              <a:pathLst>
                <a:path w="1" h="2374" fill="none" extrusionOk="0">
                  <a:moveTo>
                    <a:pt x="0" y="0"/>
                  </a:moveTo>
                  <a:lnTo>
                    <a:pt x="0" y="2373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flipH="1">
              <a:off x="642395" y="1241518"/>
              <a:ext cx="85927" cy="35"/>
            </a:xfrm>
            <a:custGeom>
              <a:avLst/>
              <a:gdLst/>
              <a:ahLst/>
              <a:cxnLst/>
              <a:rect l="l" t="t" r="r" b="b"/>
              <a:pathLst>
                <a:path w="2428" h="1" fill="none" extrusionOk="0">
                  <a:moveTo>
                    <a:pt x="2428" y="1"/>
                  </a:moveTo>
                  <a:lnTo>
                    <a:pt x="0" y="1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flipH="1">
              <a:off x="642395" y="1241518"/>
              <a:ext cx="85927" cy="35"/>
            </a:xfrm>
            <a:custGeom>
              <a:avLst/>
              <a:gdLst/>
              <a:ahLst/>
              <a:cxnLst/>
              <a:rect l="l" t="t" r="r" b="b"/>
              <a:pathLst>
                <a:path w="2428" h="1" fill="none" extrusionOk="0">
                  <a:moveTo>
                    <a:pt x="2428" y="1"/>
                  </a:moveTo>
                  <a:lnTo>
                    <a:pt x="0" y="1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flipH="1">
              <a:off x="1018638" y="4668161"/>
              <a:ext cx="253923" cy="35"/>
            </a:xfrm>
            <a:custGeom>
              <a:avLst/>
              <a:gdLst/>
              <a:ahLst/>
              <a:cxnLst/>
              <a:rect l="l" t="t" r="r" b="b"/>
              <a:pathLst>
                <a:path w="7175" h="1" fill="none" extrusionOk="0">
                  <a:moveTo>
                    <a:pt x="1" y="0"/>
                  </a:moveTo>
                  <a:lnTo>
                    <a:pt x="7175" y="0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flipH="1">
              <a:off x="309206" y="4804156"/>
              <a:ext cx="166085" cy="0"/>
            </a:xfrm>
            <a:custGeom>
              <a:avLst/>
              <a:gdLst/>
              <a:ahLst/>
              <a:cxnLst/>
              <a:rect l="l" t="t" r="r" b="b"/>
              <a:pathLst>
                <a:path w="4693" fill="none" extrusionOk="0">
                  <a:moveTo>
                    <a:pt x="0" y="0"/>
                  </a:moveTo>
                  <a:lnTo>
                    <a:pt x="4693" y="0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 flipH="1">
              <a:off x="6319800" y="4584882"/>
              <a:ext cx="35" cy="66285"/>
            </a:xfrm>
            <a:custGeom>
              <a:avLst/>
              <a:gdLst/>
              <a:ahLst/>
              <a:cxnLst/>
              <a:rect l="l" t="t" r="r" b="b"/>
              <a:pathLst>
                <a:path w="1" h="1873" fill="none" extrusionOk="0">
                  <a:moveTo>
                    <a:pt x="1" y="0"/>
                  </a:moveTo>
                  <a:lnTo>
                    <a:pt x="1" y="1872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 flipH="1">
              <a:off x="6287631" y="4617052"/>
              <a:ext cx="64339" cy="35"/>
            </a:xfrm>
            <a:custGeom>
              <a:avLst/>
              <a:gdLst/>
              <a:ahLst/>
              <a:cxnLst/>
              <a:rect l="l" t="t" r="r" b="b"/>
              <a:pathLst>
                <a:path w="1818" h="1" fill="none" extrusionOk="0">
                  <a:moveTo>
                    <a:pt x="1818" y="0"/>
                  </a:moveTo>
                  <a:lnTo>
                    <a:pt x="0" y="0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flipH="1">
              <a:off x="4890009" y="4889725"/>
              <a:ext cx="61932" cy="61968"/>
            </a:xfrm>
            <a:custGeom>
              <a:avLst/>
              <a:gdLst/>
              <a:ahLst/>
              <a:cxnLst/>
              <a:rect l="l" t="t" r="r" b="b"/>
              <a:pathLst>
                <a:path w="1750" h="1751" fill="none" extrusionOk="0">
                  <a:moveTo>
                    <a:pt x="1750" y="842"/>
                  </a:moveTo>
                  <a:cubicBezTo>
                    <a:pt x="1750" y="1357"/>
                    <a:pt x="1357" y="1750"/>
                    <a:pt x="841" y="1750"/>
                  </a:cubicBezTo>
                  <a:cubicBezTo>
                    <a:pt x="394" y="1750"/>
                    <a:pt x="0" y="1357"/>
                    <a:pt x="0" y="842"/>
                  </a:cubicBezTo>
                  <a:cubicBezTo>
                    <a:pt x="0" y="394"/>
                    <a:pt x="394" y="1"/>
                    <a:pt x="841" y="1"/>
                  </a:cubicBezTo>
                  <a:cubicBezTo>
                    <a:pt x="1357" y="1"/>
                    <a:pt x="1750" y="394"/>
                    <a:pt x="1750" y="842"/>
                  </a:cubicBezTo>
                  <a:close/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3188068" y="4637189"/>
              <a:ext cx="60021" cy="61968"/>
            </a:xfrm>
            <a:custGeom>
              <a:avLst/>
              <a:gdLst/>
              <a:ahLst/>
              <a:cxnLst/>
              <a:rect l="l" t="t" r="r" b="b"/>
              <a:pathLst>
                <a:path w="1696" h="1751" fill="none" extrusionOk="0">
                  <a:moveTo>
                    <a:pt x="1695" y="896"/>
                  </a:moveTo>
                  <a:cubicBezTo>
                    <a:pt x="1695" y="1357"/>
                    <a:pt x="1302" y="1750"/>
                    <a:pt x="841" y="1750"/>
                  </a:cubicBezTo>
                  <a:cubicBezTo>
                    <a:pt x="339" y="1750"/>
                    <a:pt x="0" y="1357"/>
                    <a:pt x="0" y="896"/>
                  </a:cubicBezTo>
                  <a:cubicBezTo>
                    <a:pt x="0" y="394"/>
                    <a:pt x="339" y="1"/>
                    <a:pt x="841" y="1"/>
                  </a:cubicBezTo>
                  <a:cubicBezTo>
                    <a:pt x="1302" y="1"/>
                    <a:pt x="1695" y="394"/>
                    <a:pt x="1695" y="896"/>
                  </a:cubicBezTo>
                  <a:close/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3832166" y="4401067"/>
              <a:ext cx="253923" cy="35"/>
            </a:xfrm>
            <a:custGeom>
              <a:avLst/>
              <a:gdLst/>
              <a:ahLst/>
              <a:cxnLst/>
              <a:rect l="l" t="t" r="r" b="b"/>
              <a:pathLst>
                <a:path w="7175" h="1" fill="none" extrusionOk="0">
                  <a:moveTo>
                    <a:pt x="0" y="0"/>
                  </a:moveTo>
                  <a:lnTo>
                    <a:pt x="7174" y="0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476309" y="3999355"/>
              <a:ext cx="35" cy="63844"/>
            </a:xfrm>
            <a:custGeom>
              <a:avLst/>
              <a:gdLst/>
              <a:ahLst/>
              <a:cxnLst/>
              <a:rect l="l" t="t" r="r" b="b"/>
              <a:pathLst>
                <a:path w="1" h="1804" fill="none" extrusionOk="0">
                  <a:moveTo>
                    <a:pt x="0" y="0"/>
                  </a:moveTo>
                  <a:lnTo>
                    <a:pt x="0" y="1804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444140" y="4031029"/>
              <a:ext cx="64374" cy="35"/>
            </a:xfrm>
            <a:custGeom>
              <a:avLst/>
              <a:gdLst/>
              <a:ahLst/>
              <a:cxnLst/>
              <a:rect l="l" t="t" r="r" b="b"/>
              <a:pathLst>
                <a:path w="1819" h="1" fill="none" extrusionOk="0">
                  <a:moveTo>
                    <a:pt x="1818" y="0"/>
                  </a:moveTo>
                  <a:lnTo>
                    <a:pt x="1" y="0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168169" y="3667220"/>
              <a:ext cx="254419" cy="35"/>
            </a:xfrm>
            <a:custGeom>
              <a:avLst/>
              <a:gdLst/>
              <a:ahLst/>
              <a:cxnLst/>
              <a:rect l="l" t="t" r="r" b="b"/>
              <a:pathLst>
                <a:path w="7189" h="1" fill="none" extrusionOk="0">
                  <a:moveTo>
                    <a:pt x="0" y="0"/>
                  </a:moveTo>
                  <a:lnTo>
                    <a:pt x="7188" y="0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240187" y="3001038"/>
              <a:ext cx="138233" cy="35"/>
            </a:xfrm>
            <a:custGeom>
              <a:avLst/>
              <a:gdLst/>
              <a:ahLst/>
              <a:cxnLst/>
              <a:rect l="l" t="t" r="r" b="b"/>
              <a:pathLst>
                <a:path w="3906" h="1" fill="none" extrusionOk="0">
                  <a:moveTo>
                    <a:pt x="0" y="0"/>
                  </a:moveTo>
                  <a:lnTo>
                    <a:pt x="3906" y="0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8876040" y="1593072"/>
              <a:ext cx="144037" cy="157946"/>
            </a:xfrm>
            <a:custGeom>
              <a:avLst/>
              <a:gdLst/>
              <a:ahLst/>
              <a:cxnLst/>
              <a:rect l="l" t="t" r="r" b="b"/>
              <a:pathLst>
                <a:path w="4070" h="4463" fill="none" extrusionOk="0">
                  <a:moveTo>
                    <a:pt x="3839" y="2252"/>
                  </a:moveTo>
                  <a:lnTo>
                    <a:pt x="964" y="163"/>
                  </a:lnTo>
                  <a:cubicBezTo>
                    <a:pt x="679" y="1"/>
                    <a:pt x="286" y="218"/>
                    <a:pt x="286" y="557"/>
                  </a:cubicBezTo>
                  <a:lnTo>
                    <a:pt x="1" y="4015"/>
                  </a:lnTo>
                  <a:cubicBezTo>
                    <a:pt x="1" y="4286"/>
                    <a:pt x="232" y="4462"/>
                    <a:pt x="449" y="4354"/>
                  </a:cubicBezTo>
                  <a:lnTo>
                    <a:pt x="3622" y="2998"/>
                  </a:lnTo>
                  <a:cubicBezTo>
                    <a:pt x="3961" y="2876"/>
                    <a:pt x="4070" y="2428"/>
                    <a:pt x="3839" y="2252"/>
                  </a:cubicBezTo>
                  <a:close/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8899135" y="208698"/>
              <a:ext cx="35" cy="84016"/>
            </a:xfrm>
            <a:custGeom>
              <a:avLst/>
              <a:gdLst/>
              <a:ahLst/>
              <a:cxnLst/>
              <a:rect l="l" t="t" r="r" b="b"/>
              <a:pathLst>
                <a:path w="1" h="2374" fill="none" extrusionOk="0">
                  <a:moveTo>
                    <a:pt x="0" y="0"/>
                  </a:moveTo>
                  <a:lnTo>
                    <a:pt x="0" y="2373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8854969" y="250918"/>
              <a:ext cx="85927" cy="35"/>
            </a:xfrm>
            <a:custGeom>
              <a:avLst/>
              <a:gdLst/>
              <a:ahLst/>
              <a:cxnLst/>
              <a:rect l="l" t="t" r="r" b="b"/>
              <a:pathLst>
                <a:path w="2428" h="1" fill="none" extrusionOk="0">
                  <a:moveTo>
                    <a:pt x="2428" y="1"/>
                  </a:moveTo>
                  <a:lnTo>
                    <a:pt x="0" y="1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8854969" y="250918"/>
              <a:ext cx="85927" cy="35"/>
            </a:xfrm>
            <a:custGeom>
              <a:avLst/>
              <a:gdLst/>
              <a:ahLst/>
              <a:cxnLst/>
              <a:rect l="l" t="t" r="r" b="b"/>
              <a:pathLst>
                <a:path w="2428" h="1" fill="none" extrusionOk="0">
                  <a:moveTo>
                    <a:pt x="2428" y="1"/>
                  </a:moveTo>
                  <a:lnTo>
                    <a:pt x="0" y="1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8803199" y="4651756"/>
              <a:ext cx="166085" cy="0"/>
            </a:xfrm>
            <a:custGeom>
              <a:avLst/>
              <a:gdLst/>
              <a:ahLst/>
              <a:cxnLst/>
              <a:rect l="l" t="t" r="r" b="b"/>
              <a:pathLst>
                <a:path w="4693" fill="none" extrusionOk="0">
                  <a:moveTo>
                    <a:pt x="0" y="0"/>
                  </a:moveTo>
                  <a:lnTo>
                    <a:pt x="4693" y="0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8802146" y="3846955"/>
              <a:ext cx="35" cy="63844"/>
            </a:xfrm>
            <a:custGeom>
              <a:avLst/>
              <a:gdLst/>
              <a:ahLst/>
              <a:cxnLst/>
              <a:rect l="l" t="t" r="r" b="b"/>
              <a:pathLst>
                <a:path w="1" h="1804" fill="none" extrusionOk="0">
                  <a:moveTo>
                    <a:pt x="0" y="0"/>
                  </a:moveTo>
                  <a:lnTo>
                    <a:pt x="0" y="1804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8769976" y="3878629"/>
              <a:ext cx="64374" cy="35"/>
            </a:xfrm>
            <a:custGeom>
              <a:avLst/>
              <a:gdLst/>
              <a:ahLst/>
              <a:cxnLst/>
              <a:rect l="l" t="t" r="r" b="b"/>
              <a:pathLst>
                <a:path w="1819" h="1" fill="none" extrusionOk="0">
                  <a:moveTo>
                    <a:pt x="1818" y="0"/>
                  </a:moveTo>
                  <a:lnTo>
                    <a:pt x="1" y="0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8855903" y="3514820"/>
              <a:ext cx="254419" cy="35"/>
            </a:xfrm>
            <a:custGeom>
              <a:avLst/>
              <a:gdLst/>
              <a:ahLst/>
              <a:cxnLst/>
              <a:rect l="l" t="t" r="r" b="b"/>
              <a:pathLst>
                <a:path w="7189" h="1" fill="none" extrusionOk="0">
                  <a:moveTo>
                    <a:pt x="0" y="0"/>
                  </a:moveTo>
                  <a:lnTo>
                    <a:pt x="7188" y="0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8900070" y="2848638"/>
              <a:ext cx="138233" cy="35"/>
            </a:xfrm>
            <a:custGeom>
              <a:avLst/>
              <a:gdLst/>
              <a:ahLst/>
              <a:cxnLst/>
              <a:rect l="l" t="t" r="r" b="b"/>
              <a:pathLst>
                <a:path w="3906" h="1" fill="none" extrusionOk="0">
                  <a:moveTo>
                    <a:pt x="0" y="0"/>
                  </a:moveTo>
                  <a:lnTo>
                    <a:pt x="3906" y="0"/>
                  </a:lnTo>
                </a:path>
              </a:pathLst>
            </a:custGeom>
            <a:noFill/>
            <a:ln w="5775" cap="rnd" cmpd="sng">
              <a:solidFill>
                <a:srgbClr val="B8C7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16"/>
          <p:cNvSpPr txBox="1">
            <a:spLocks noGrp="1"/>
          </p:cNvSpPr>
          <p:nvPr>
            <p:ph type="title" idx="4"/>
          </p:nvPr>
        </p:nvSpPr>
        <p:spPr>
          <a:xfrm>
            <a:off x="5411700" y="1736980"/>
            <a:ext cx="30183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6" name="Google Shape;616;p16"/>
          <p:cNvSpPr txBox="1">
            <a:spLocks noGrp="1"/>
          </p:cNvSpPr>
          <p:nvPr>
            <p:ph type="subTitle" idx="5"/>
          </p:nvPr>
        </p:nvSpPr>
        <p:spPr>
          <a:xfrm>
            <a:off x="5411700" y="2024555"/>
            <a:ext cx="301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7" name="Google Shape;617;p16"/>
          <p:cNvSpPr/>
          <p:nvPr/>
        </p:nvSpPr>
        <p:spPr>
          <a:xfrm rot="10800000" flipH="1">
            <a:off x="-666750" y="-24475"/>
            <a:ext cx="2118000" cy="843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6"/>
          <p:cNvSpPr txBox="1">
            <a:spLocks noGrp="1"/>
          </p:cNvSpPr>
          <p:nvPr>
            <p:ph type="title" idx="6"/>
          </p:nvPr>
        </p:nvSpPr>
        <p:spPr>
          <a:xfrm>
            <a:off x="731525" y="445025"/>
            <a:ext cx="769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6"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4"/>
          <p:cNvSpPr txBox="1">
            <a:spLocks noGrp="1"/>
          </p:cNvSpPr>
          <p:nvPr>
            <p:ph type="body" idx="1"/>
          </p:nvPr>
        </p:nvSpPr>
        <p:spPr>
          <a:xfrm>
            <a:off x="731525" y="1161000"/>
            <a:ext cx="7681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5D3765"/>
              </a:buClr>
              <a:buSzPts val="1200"/>
              <a:buFont typeface="Catamaran"/>
              <a:buChar char="●"/>
              <a:defRPr sz="11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Catamaran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Catamaran"/>
              <a:buChar char="■"/>
              <a:defRPr sz="1200"/>
            </a:lvl9pPr>
          </a:lstStyle>
          <a:p>
            <a:endParaRPr/>
          </a:p>
        </p:txBody>
      </p:sp>
      <p:sp>
        <p:nvSpPr>
          <p:cNvPr id="984" name="Google Shape;984;p24"/>
          <p:cNvSpPr txBox="1">
            <a:spLocks noGrp="1"/>
          </p:cNvSpPr>
          <p:nvPr>
            <p:ph type="title"/>
          </p:nvPr>
        </p:nvSpPr>
        <p:spPr>
          <a:xfrm>
            <a:off x="731525" y="445025"/>
            <a:ext cx="768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85" name="Google Shape;985;p24"/>
          <p:cNvSpPr/>
          <p:nvPr/>
        </p:nvSpPr>
        <p:spPr>
          <a:xfrm>
            <a:off x="-748500" y="259447"/>
            <a:ext cx="1891500" cy="560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4"/>
          <p:cNvSpPr/>
          <p:nvPr/>
        </p:nvSpPr>
        <p:spPr>
          <a:xfrm>
            <a:off x="-1159975" y="4594497"/>
            <a:ext cx="1891500" cy="560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24"/>
          <p:cNvGrpSpPr/>
          <p:nvPr/>
        </p:nvGrpSpPr>
        <p:grpSpPr>
          <a:xfrm>
            <a:off x="204436" y="176149"/>
            <a:ext cx="8738597" cy="4906446"/>
            <a:chOff x="204436" y="176149"/>
            <a:chExt cx="8738597" cy="4906446"/>
          </a:xfrm>
        </p:grpSpPr>
        <p:sp>
          <p:nvSpPr>
            <p:cNvPr id="988" name="Google Shape;988;p24"/>
            <p:cNvSpPr/>
            <p:nvPr/>
          </p:nvSpPr>
          <p:spPr>
            <a:xfrm>
              <a:off x="7373430" y="3691477"/>
              <a:ext cx="49" cy="36142"/>
            </a:xfrm>
            <a:custGeom>
              <a:avLst/>
              <a:gdLst/>
              <a:ahLst/>
              <a:cxnLst/>
              <a:rect l="l" t="t" r="r" b="b"/>
              <a:pathLst>
                <a:path w="1" h="745" fill="none" extrusionOk="0">
                  <a:moveTo>
                    <a:pt x="1" y="1"/>
                  </a:moveTo>
                  <a:lnTo>
                    <a:pt x="1" y="744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7918898" y="978127"/>
              <a:ext cx="49" cy="64036"/>
            </a:xfrm>
            <a:custGeom>
              <a:avLst/>
              <a:gdLst/>
              <a:ahLst/>
              <a:cxnLst/>
              <a:rect l="l" t="t" r="r" b="b"/>
              <a:pathLst>
                <a:path w="1" h="1320" fill="none" extrusionOk="0">
                  <a:moveTo>
                    <a:pt x="1" y="0"/>
                  </a:moveTo>
                  <a:lnTo>
                    <a:pt x="1" y="1319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7886686" y="1009854"/>
              <a:ext cx="64037" cy="49"/>
            </a:xfrm>
            <a:custGeom>
              <a:avLst/>
              <a:gdLst/>
              <a:ahLst/>
              <a:cxnLst/>
              <a:rect l="l" t="t" r="r" b="b"/>
              <a:pathLst>
                <a:path w="1320" h="1" fill="none" extrusionOk="0">
                  <a:moveTo>
                    <a:pt x="1319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8882878" y="3260985"/>
              <a:ext cx="49" cy="36142"/>
            </a:xfrm>
            <a:custGeom>
              <a:avLst/>
              <a:gdLst/>
              <a:ahLst/>
              <a:cxnLst/>
              <a:rect l="l" t="t" r="r" b="b"/>
              <a:pathLst>
                <a:path w="1" h="745" fill="none" extrusionOk="0">
                  <a:moveTo>
                    <a:pt x="0" y="1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8864589" y="3278789"/>
              <a:ext cx="38034" cy="49"/>
            </a:xfrm>
            <a:custGeom>
              <a:avLst/>
              <a:gdLst/>
              <a:ahLst/>
              <a:cxnLst/>
              <a:rect l="l" t="t" r="r" b="b"/>
              <a:pathLst>
                <a:path w="784" h="1" fill="none" extrusionOk="0">
                  <a:moveTo>
                    <a:pt x="784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298332" y="37065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1" y="0"/>
                  </a:moveTo>
                  <a:lnTo>
                    <a:pt x="1" y="1359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266121" y="404317"/>
              <a:ext cx="63988" cy="49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8866530" y="2569307"/>
              <a:ext cx="34201" cy="36093"/>
            </a:xfrm>
            <a:custGeom>
              <a:avLst/>
              <a:gdLst/>
              <a:ahLst/>
              <a:cxnLst/>
              <a:rect l="l" t="t" r="r" b="b"/>
              <a:pathLst>
                <a:path w="705" h="744" fill="none" extrusionOk="0">
                  <a:moveTo>
                    <a:pt x="704" y="377"/>
                  </a:moveTo>
                  <a:cubicBezTo>
                    <a:pt x="704" y="575"/>
                    <a:pt x="545" y="744"/>
                    <a:pt x="337" y="744"/>
                  </a:cubicBezTo>
                  <a:cubicBezTo>
                    <a:pt x="129" y="744"/>
                    <a:pt x="0" y="575"/>
                    <a:pt x="0" y="377"/>
                  </a:cubicBezTo>
                  <a:cubicBezTo>
                    <a:pt x="0" y="169"/>
                    <a:pt x="129" y="0"/>
                    <a:pt x="337" y="0"/>
                  </a:cubicBezTo>
                  <a:cubicBezTo>
                    <a:pt x="545" y="0"/>
                    <a:pt x="704" y="169"/>
                    <a:pt x="704" y="377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645606" y="1697743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55"/>
                  </a:moveTo>
                  <a:cubicBezTo>
                    <a:pt x="1240" y="992"/>
                    <a:pt x="992" y="1279"/>
                    <a:pt x="616" y="1279"/>
                  </a:cubicBezTo>
                  <a:cubicBezTo>
                    <a:pt x="288" y="1279"/>
                    <a:pt x="1" y="992"/>
                    <a:pt x="1" y="655"/>
                  </a:cubicBezTo>
                  <a:cubicBezTo>
                    <a:pt x="1" y="288"/>
                    <a:pt x="288" y="0"/>
                    <a:pt x="616" y="0"/>
                  </a:cubicBezTo>
                  <a:cubicBezTo>
                    <a:pt x="992" y="0"/>
                    <a:pt x="1240" y="288"/>
                    <a:pt x="1240" y="65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465139" y="1080099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9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8245486" y="1982351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0" y="1"/>
                  </a:moveTo>
                  <a:lnTo>
                    <a:pt x="5245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8698145" y="3980072"/>
              <a:ext cx="34201" cy="36142"/>
            </a:xfrm>
            <a:custGeom>
              <a:avLst/>
              <a:gdLst/>
              <a:ahLst/>
              <a:cxnLst/>
              <a:rect l="l" t="t" r="r" b="b"/>
              <a:pathLst>
                <a:path w="705" h="745" fill="none" extrusionOk="0">
                  <a:moveTo>
                    <a:pt x="705" y="378"/>
                  </a:moveTo>
                  <a:cubicBezTo>
                    <a:pt x="705" y="586"/>
                    <a:pt x="546" y="745"/>
                    <a:pt x="338" y="745"/>
                  </a:cubicBezTo>
                  <a:cubicBezTo>
                    <a:pt x="130" y="745"/>
                    <a:pt x="1" y="586"/>
                    <a:pt x="1" y="378"/>
                  </a:cubicBezTo>
                  <a:cubicBezTo>
                    <a:pt x="1" y="170"/>
                    <a:pt x="130" y="1"/>
                    <a:pt x="338" y="1"/>
                  </a:cubicBezTo>
                  <a:cubicBezTo>
                    <a:pt x="546" y="1"/>
                    <a:pt x="705" y="170"/>
                    <a:pt x="705" y="378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751845" y="2918008"/>
              <a:ext cx="60156" cy="62096"/>
            </a:xfrm>
            <a:custGeom>
              <a:avLst/>
              <a:gdLst/>
              <a:ahLst/>
              <a:cxnLst/>
              <a:rect l="l" t="t" r="r" b="b"/>
              <a:pathLst>
                <a:path w="1240" h="1280" fill="none" extrusionOk="0">
                  <a:moveTo>
                    <a:pt x="1240" y="665"/>
                  </a:moveTo>
                  <a:cubicBezTo>
                    <a:pt x="1240" y="992"/>
                    <a:pt x="992" y="1280"/>
                    <a:pt x="615" y="1280"/>
                  </a:cubicBezTo>
                  <a:cubicBezTo>
                    <a:pt x="288" y="1280"/>
                    <a:pt x="0" y="992"/>
                    <a:pt x="0" y="665"/>
                  </a:cubicBezTo>
                  <a:cubicBezTo>
                    <a:pt x="0" y="288"/>
                    <a:pt x="288" y="1"/>
                    <a:pt x="615" y="1"/>
                  </a:cubicBezTo>
                  <a:cubicBezTo>
                    <a:pt x="992" y="1"/>
                    <a:pt x="1240" y="288"/>
                    <a:pt x="1240" y="66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296803" y="2491397"/>
              <a:ext cx="348805" cy="49"/>
            </a:xfrm>
            <a:custGeom>
              <a:avLst/>
              <a:gdLst/>
              <a:ahLst/>
              <a:cxnLst/>
              <a:rect l="l" t="t" r="r" b="b"/>
              <a:pathLst>
                <a:path w="7190" h="1" fill="none" extrusionOk="0">
                  <a:moveTo>
                    <a:pt x="1" y="0"/>
                  </a:moveTo>
                  <a:lnTo>
                    <a:pt x="7189" y="0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7864565" y="3335062"/>
              <a:ext cx="168387" cy="49"/>
            </a:xfrm>
            <a:custGeom>
              <a:avLst/>
              <a:gdLst/>
              <a:ahLst/>
              <a:cxnLst/>
              <a:rect l="l" t="t" r="r" b="b"/>
              <a:pathLst>
                <a:path w="3471" h="1" fill="none" extrusionOk="0">
                  <a:moveTo>
                    <a:pt x="1" y="0"/>
                  </a:moveTo>
                  <a:lnTo>
                    <a:pt x="3471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1236721" y="4335080"/>
              <a:ext cx="49" cy="65928"/>
            </a:xfrm>
            <a:custGeom>
              <a:avLst/>
              <a:gdLst/>
              <a:ahLst/>
              <a:cxnLst/>
              <a:rect l="l" t="t" r="r" b="b"/>
              <a:pathLst>
                <a:path w="1" h="1359" fill="none" extrusionOk="0">
                  <a:moveTo>
                    <a:pt x="0" y="0"/>
                  </a:moveTo>
                  <a:lnTo>
                    <a:pt x="0" y="1359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1204461" y="4367291"/>
              <a:ext cx="64522" cy="49"/>
            </a:xfrm>
            <a:custGeom>
              <a:avLst/>
              <a:gdLst/>
              <a:ahLst/>
              <a:cxnLst/>
              <a:rect l="l" t="t" r="r" b="b"/>
              <a:pathLst>
                <a:path w="1330" h="1" fill="none" extrusionOk="0">
                  <a:moveTo>
                    <a:pt x="132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7698120" y="4585690"/>
              <a:ext cx="60204" cy="62096"/>
            </a:xfrm>
            <a:custGeom>
              <a:avLst/>
              <a:gdLst/>
              <a:ahLst/>
              <a:cxnLst/>
              <a:rect l="l" t="t" r="r" b="b"/>
              <a:pathLst>
                <a:path w="1241" h="1280" fill="none" extrusionOk="0">
                  <a:moveTo>
                    <a:pt x="1240" y="615"/>
                  </a:moveTo>
                  <a:cubicBezTo>
                    <a:pt x="1240" y="992"/>
                    <a:pt x="992" y="1279"/>
                    <a:pt x="625" y="1279"/>
                  </a:cubicBezTo>
                  <a:cubicBezTo>
                    <a:pt x="288" y="1279"/>
                    <a:pt x="1" y="992"/>
                    <a:pt x="1" y="615"/>
                  </a:cubicBezTo>
                  <a:cubicBezTo>
                    <a:pt x="1" y="288"/>
                    <a:pt x="288" y="0"/>
                    <a:pt x="625" y="0"/>
                  </a:cubicBezTo>
                  <a:cubicBezTo>
                    <a:pt x="992" y="0"/>
                    <a:pt x="1240" y="288"/>
                    <a:pt x="1240" y="61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7742412" y="5018608"/>
              <a:ext cx="49" cy="63988"/>
            </a:xfrm>
            <a:custGeom>
              <a:avLst/>
              <a:gdLst/>
              <a:ahLst/>
              <a:cxnLst/>
              <a:rect l="l" t="t" r="r" b="b"/>
              <a:pathLst>
                <a:path w="1" h="1319" fill="none" extrusionOk="0">
                  <a:moveTo>
                    <a:pt x="0" y="0"/>
                  </a:moveTo>
                  <a:lnTo>
                    <a:pt x="0" y="1319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7710151" y="5050334"/>
              <a:ext cx="64522" cy="49"/>
            </a:xfrm>
            <a:custGeom>
              <a:avLst/>
              <a:gdLst/>
              <a:ahLst/>
              <a:cxnLst/>
              <a:rect l="l" t="t" r="r" b="b"/>
              <a:pathLst>
                <a:path w="1330" h="1" fill="none" extrusionOk="0">
                  <a:moveTo>
                    <a:pt x="1329" y="1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8499974" y="4292729"/>
              <a:ext cx="60204" cy="62581"/>
            </a:xfrm>
            <a:custGeom>
              <a:avLst/>
              <a:gdLst/>
              <a:ahLst/>
              <a:cxnLst/>
              <a:rect l="l" t="t" r="r" b="b"/>
              <a:pathLst>
                <a:path w="1241" h="1290" fill="none" extrusionOk="0">
                  <a:moveTo>
                    <a:pt x="1240" y="626"/>
                  </a:moveTo>
                  <a:cubicBezTo>
                    <a:pt x="1240" y="992"/>
                    <a:pt x="992" y="1290"/>
                    <a:pt x="615" y="1290"/>
                  </a:cubicBezTo>
                  <a:cubicBezTo>
                    <a:pt x="288" y="1290"/>
                    <a:pt x="1" y="992"/>
                    <a:pt x="1" y="626"/>
                  </a:cubicBezTo>
                  <a:cubicBezTo>
                    <a:pt x="1" y="298"/>
                    <a:pt x="288" y="1"/>
                    <a:pt x="615" y="1"/>
                  </a:cubicBezTo>
                  <a:cubicBezTo>
                    <a:pt x="992" y="1"/>
                    <a:pt x="1240" y="298"/>
                    <a:pt x="1240" y="626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8880938" y="3717964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5"/>
                  </a:moveTo>
                  <a:cubicBezTo>
                    <a:pt x="1280" y="992"/>
                    <a:pt x="992" y="1279"/>
                    <a:pt x="655" y="1279"/>
                  </a:cubicBezTo>
                  <a:cubicBezTo>
                    <a:pt x="288" y="1279"/>
                    <a:pt x="1" y="992"/>
                    <a:pt x="1" y="615"/>
                  </a:cubicBezTo>
                  <a:cubicBezTo>
                    <a:pt x="1" y="288"/>
                    <a:pt x="288" y="0"/>
                    <a:pt x="655" y="0"/>
                  </a:cubicBezTo>
                  <a:cubicBezTo>
                    <a:pt x="992" y="0"/>
                    <a:pt x="1280" y="288"/>
                    <a:pt x="1280" y="6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204436" y="3633748"/>
              <a:ext cx="62096" cy="62096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16"/>
                  </a:moveTo>
                  <a:cubicBezTo>
                    <a:pt x="1280" y="992"/>
                    <a:pt x="992" y="1280"/>
                    <a:pt x="625" y="1280"/>
                  </a:cubicBezTo>
                  <a:cubicBezTo>
                    <a:pt x="288" y="1280"/>
                    <a:pt x="1" y="992"/>
                    <a:pt x="1" y="616"/>
                  </a:cubicBezTo>
                  <a:cubicBezTo>
                    <a:pt x="1" y="288"/>
                    <a:pt x="288" y="1"/>
                    <a:pt x="625" y="1"/>
                  </a:cubicBezTo>
                  <a:cubicBezTo>
                    <a:pt x="992" y="1"/>
                    <a:pt x="1280" y="288"/>
                    <a:pt x="1280" y="6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8541840" y="3579415"/>
              <a:ext cx="236692" cy="49"/>
            </a:xfrm>
            <a:custGeom>
              <a:avLst/>
              <a:gdLst/>
              <a:ahLst/>
              <a:cxnLst/>
              <a:rect l="l" t="t" r="r" b="b"/>
              <a:pathLst>
                <a:path w="4879" h="1" fill="none" extrusionOk="0">
                  <a:moveTo>
                    <a:pt x="487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8639425" y="176149"/>
              <a:ext cx="62096" cy="60156"/>
            </a:xfrm>
            <a:custGeom>
              <a:avLst/>
              <a:gdLst/>
              <a:ahLst/>
              <a:cxnLst/>
              <a:rect l="l" t="t" r="r" b="b"/>
              <a:pathLst>
                <a:path w="1280" h="1240" fill="none" extrusionOk="0">
                  <a:moveTo>
                    <a:pt x="1280" y="625"/>
                  </a:moveTo>
                  <a:cubicBezTo>
                    <a:pt x="1280" y="992"/>
                    <a:pt x="992" y="1240"/>
                    <a:pt x="626" y="1240"/>
                  </a:cubicBezTo>
                  <a:cubicBezTo>
                    <a:pt x="288" y="1240"/>
                    <a:pt x="1" y="992"/>
                    <a:pt x="1" y="625"/>
                  </a:cubicBezTo>
                  <a:cubicBezTo>
                    <a:pt x="1" y="288"/>
                    <a:pt x="288" y="1"/>
                    <a:pt x="626" y="1"/>
                  </a:cubicBezTo>
                  <a:cubicBezTo>
                    <a:pt x="992" y="1"/>
                    <a:pt x="1280" y="288"/>
                    <a:pt x="1280" y="6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8678449" y="1074326"/>
              <a:ext cx="254497" cy="49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0" y="0"/>
                  </a:moveTo>
                  <a:lnTo>
                    <a:pt x="5245" y="0"/>
                  </a:lnTo>
                </a:path>
              </a:pathLst>
            </a:custGeom>
            <a:noFill/>
            <a:ln w="95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4"/>
          <p:cNvGrpSpPr/>
          <p:nvPr/>
        </p:nvGrpSpPr>
        <p:grpSpPr>
          <a:xfrm flipH="1">
            <a:off x="-631517" y="3586184"/>
            <a:ext cx="1222079" cy="1009533"/>
            <a:chOff x="6101758" y="2859784"/>
            <a:chExt cx="1222079" cy="1009533"/>
          </a:xfrm>
        </p:grpSpPr>
        <p:sp>
          <p:nvSpPr>
            <p:cNvPr id="1015" name="Google Shape;1015;p24"/>
            <p:cNvSpPr/>
            <p:nvPr/>
          </p:nvSpPr>
          <p:spPr>
            <a:xfrm>
              <a:off x="6880667" y="3471604"/>
              <a:ext cx="443170" cy="397711"/>
            </a:xfrm>
            <a:custGeom>
              <a:avLst/>
              <a:gdLst/>
              <a:ahLst/>
              <a:cxnLst/>
              <a:rect l="l" t="t" r="r" b="b"/>
              <a:pathLst>
                <a:path w="13044" h="11706" extrusionOk="0">
                  <a:moveTo>
                    <a:pt x="11202" y="1"/>
                  </a:moveTo>
                  <a:cubicBezTo>
                    <a:pt x="11127" y="1"/>
                    <a:pt x="11053" y="5"/>
                    <a:pt x="10981" y="12"/>
                  </a:cubicBezTo>
                  <a:cubicBezTo>
                    <a:pt x="10329" y="74"/>
                    <a:pt x="9755" y="338"/>
                    <a:pt x="9244" y="648"/>
                  </a:cubicBezTo>
                  <a:cubicBezTo>
                    <a:pt x="4901" y="2975"/>
                    <a:pt x="776" y="10093"/>
                    <a:pt x="0" y="11706"/>
                  </a:cubicBezTo>
                  <a:lnTo>
                    <a:pt x="4591" y="11706"/>
                  </a:lnTo>
                  <a:cubicBezTo>
                    <a:pt x="7103" y="8403"/>
                    <a:pt x="12144" y="6728"/>
                    <a:pt x="12919" y="2277"/>
                  </a:cubicBezTo>
                  <a:cubicBezTo>
                    <a:pt x="13043" y="1749"/>
                    <a:pt x="12981" y="1113"/>
                    <a:pt x="12656" y="648"/>
                  </a:cubicBezTo>
                  <a:cubicBezTo>
                    <a:pt x="12315" y="199"/>
                    <a:pt x="11737" y="1"/>
                    <a:pt x="11202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6748946" y="3155570"/>
              <a:ext cx="513770" cy="713747"/>
            </a:xfrm>
            <a:custGeom>
              <a:avLst/>
              <a:gdLst/>
              <a:ahLst/>
              <a:cxnLst/>
              <a:rect l="l" t="t" r="r" b="b"/>
              <a:pathLst>
                <a:path w="15122" h="21008" extrusionOk="0">
                  <a:moveTo>
                    <a:pt x="11621" y="0"/>
                  </a:moveTo>
                  <a:cubicBezTo>
                    <a:pt x="9314" y="0"/>
                    <a:pt x="7202" y="3025"/>
                    <a:pt x="6142" y="4724"/>
                  </a:cubicBezTo>
                  <a:cubicBezTo>
                    <a:pt x="4203" y="7763"/>
                    <a:pt x="2776" y="11113"/>
                    <a:pt x="1675" y="14541"/>
                  </a:cubicBezTo>
                  <a:cubicBezTo>
                    <a:pt x="1489" y="15068"/>
                    <a:pt x="62" y="21008"/>
                    <a:pt x="0" y="21008"/>
                  </a:cubicBezTo>
                  <a:lnTo>
                    <a:pt x="3877" y="21008"/>
                  </a:lnTo>
                  <a:cubicBezTo>
                    <a:pt x="3877" y="21008"/>
                    <a:pt x="7941" y="12990"/>
                    <a:pt x="11958" y="8151"/>
                  </a:cubicBezTo>
                  <a:cubicBezTo>
                    <a:pt x="13819" y="5887"/>
                    <a:pt x="15121" y="1684"/>
                    <a:pt x="13121" y="459"/>
                  </a:cubicBezTo>
                  <a:cubicBezTo>
                    <a:pt x="12617" y="139"/>
                    <a:pt x="12115" y="0"/>
                    <a:pt x="11621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6841154" y="3250190"/>
              <a:ext cx="305096" cy="619126"/>
            </a:xfrm>
            <a:custGeom>
              <a:avLst/>
              <a:gdLst/>
              <a:ahLst/>
              <a:cxnLst/>
              <a:rect l="l" t="t" r="r" b="b"/>
              <a:pathLst>
                <a:path w="8980" h="18223" fill="none" extrusionOk="0">
                  <a:moveTo>
                    <a:pt x="8980" y="0"/>
                  </a:moveTo>
                  <a:cubicBezTo>
                    <a:pt x="5165" y="4715"/>
                    <a:pt x="2063" y="11756"/>
                    <a:pt x="0" y="1822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6101758" y="3129681"/>
              <a:ext cx="489138" cy="739636"/>
            </a:xfrm>
            <a:custGeom>
              <a:avLst/>
              <a:gdLst/>
              <a:ahLst/>
              <a:cxnLst/>
              <a:rect l="l" t="t" r="r" b="b"/>
              <a:pathLst>
                <a:path w="14397" h="21770" extrusionOk="0">
                  <a:moveTo>
                    <a:pt x="2020" y="0"/>
                  </a:moveTo>
                  <a:cubicBezTo>
                    <a:pt x="1" y="0"/>
                    <a:pt x="85" y="2718"/>
                    <a:pt x="501" y="4509"/>
                  </a:cubicBezTo>
                  <a:cubicBezTo>
                    <a:pt x="1152" y="7037"/>
                    <a:pt x="3215" y="8650"/>
                    <a:pt x="4704" y="10526"/>
                  </a:cubicBezTo>
                  <a:cubicBezTo>
                    <a:pt x="7480" y="14016"/>
                    <a:pt x="9093" y="16342"/>
                    <a:pt x="11093" y="21770"/>
                  </a:cubicBezTo>
                  <a:lnTo>
                    <a:pt x="14397" y="21770"/>
                  </a:lnTo>
                  <a:cubicBezTo>
                    <a:pt x="14397" y="21770"/>
                    <a:pt x="13947" y="9425"/>
                    <a:pt x="8441" y="3671"/>
                  </a:cubicBezTo>
                  <a:cubicBezTo>
                    <a:pt x="6968" y="2120"/>
                    <a:pt x="4564" y="507"/>
                    <a:pt x="2563" y="58"/>
                  </a:cubicBezTo>
                  <a:cubicBezTo>
                    <a:pt x="2367" y="19"/>
                    <a:pt x="2187" y="0"/>
                    <a:pt x="202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6250466" y="2868583"/>
              <a:ext cx="445820" cy="1000734"/>
            </a:xfrm>
            <a:custGeom>
              <a:avLst/>
              <a:gdLst/>
              <a:ahLst/>
              <a:cxnLst/>
              <a:rect l="l" t="t" r="r" b="b"/>
              <a:pathLst>
                <a:path w="13122" h="29455" extrusionOk="0">
                  <a:moveTo>
                    <a:pt x="2563" y="1"/>
                  </a:moveTo>
                  <a:cubicBezTo>
                    <a:pt x="2127" y="1"/>
                    <a:pt x="1717" y="115"/>
                    <a:pt x="1350" y="376"/>
                  </a:cubicBezTo>
                  <a:cubicBezTo>
                    <a:pt x="1" y="1338"/>
                    <a:pt x="2002" y="4703"/>
                    <a:pt x="2513" y="5742"/>
                  </a:cubicBezTo>
                  <a:cubicBezTo>
                    <a:pt x="4266" y="9030"/>
                    <a:pt x="5615" y="12581"/>
                    <a:pt x="6716" y="16210"/>
                  </a:cubicBezTo>
                  <a:cubicBezTo>
                    <a:pt x="7941" y="20413"/>
                    <a:pt x="8918" y="24864"/>
                    <a:pt x="9244" y="29253"/>
                  </a:cubicBezTo>
                  <a:lnTo>
                    <a:pt x="9244" y="29455"/>
                  </a:lnTo>
                  <a:lnTo>
                    <a:pt x="11632" y="29455"/>
                  </a:lnTo>
                  <a:cubicBezTo>
                    <a:pt x="13121" y="26741"/>
                    <a:pt x="12594" y="15171"/>
                    <a:pt x="11896" y="11558"/>
                  </a:cubicBezTo>
                  <a:cubicBezTo>
                    <a:pt x="11369" y="9030"/>
                    <a:pt x="10268" y="6580"/>
                    <a:pt x="8856" y="4579"/>
                  </a:cubicBezTo>
                  <a:cubicBezTo>
                    <a:pt x="7765" y="3058"/>
                    <a:pt x="4820" y="1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6638800" y="2859784"/>
              <a:ext cx="452649" cy="1009533"/>
            </a:xfrm>
            <a:custGeom>
              <a:avLst/>
              <a:gdLst/>
              <a:ahLst/>
              <a:cxnLst/>
              <a:rect l="l" t="t" r="r" b="b"/>
              <a:pathLst>
                <a:path w="13323" h="29714" extrusionOk="0">
                  <a:moveTo>
                    <a:pt x="10463" y="0"/>
                  </a:moveTo>
                  <a:cubicBezTo>
                    <a:pt x="8832" y="0"/>
                    <a:pt x="5738" y="2873"/>
                    <a:pt x="3242" y="7676"/>
                  </a:cubicBezTo>
                  <a:cubicBezTo>
                    <a:pt x="327" y="13306"/>
                    <a:pt x="1" y="23247"/>
                    <a:pt x="528" y="29714"/>
                  </a:cubicBezTo>
                  <a:lnTo>
                    <a:pt x="3956" y="29714"/>
                  </a:lnTo>
                  <a:cubicBezTo>
                    <a:pt x="6018" y="27388"/>
                    <a:pt x="13323" y="8064"/>
                    <a:pt x="11508" y="899"/>
                  </a:cubicBezTo>
                  <a:cubicBezTo>
                    <a:pt x="11351" y="290"/>
                    <a:pt x="10981" y="0"/>
                    <a:pt x="10463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6164577" y="3201708"/>
              <a:ext cx="362547" cy="667609"/>
            </a:xfrm>
            <a:custGeom>
              <a:avLst/>
              <a:gdLst/>
              <a:ahLst/>
              <a:cxnLst/>
              <a:rect l="l" t="t" r="r" b="b"/>
              <a:pathLst>
                <a:path w="10671" h="19650" fill="none" extrusionOk="0">
                  <a:moveTo>
                    <a:pt x="1" y="0"/>
                  </a:moveTo>
                  <a:cubicBezTo>
                    <a:pt x="5894" y="4141"/>
                    <a:pt x="9958" y="11896"/>
                    <a:pt x="10671" y="1965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6369039" y="2951414"/>
              <a:ext cx="246081" cy="917903"/>
            </a:xfrm>
            <a:custGeom>
              <a:avLst/>
              <a:gdLst/>
              <a:ahLst/>
              <a:cxnLst/>
              <a:rect l="l" t="t" r="r" b="b"/>
              <a:pathLst>
                <a:path w="7243" h="27017" fill="none" extrusionOk="0">
                  <a:moveTo>
                    <a:pt x="0" y="1"/>
                  </a:moveTo>
                  <a:cubicBezTo>
                    <a:pt x="2901" y="2591"/>
                    <a:pt x="4327" y="6654"/>
                    <a:pt x="5227" y="10531"/>
                  </a:cubicBezTo>
                  <a:cubicBezTo>
                    <a:pt x="6468" y="15959"/>
                    <a:pt x="7041" y="21465"/>
                    <a:pt x="7243" y="27017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6724688" y="2982501"/>
              <a:ext cx="241358" cy="886815"/>
            </a:xfrm>
            <a:custGeom>
              <a:avLst/>
              <a:gdLst/>
              <a:ahLst/>
              <a:cxnLst/>
              <a:rect l="l" t="t" r="r" b="b"/>
              <a:pathLst>
                <a:path w="7104" h="26102" fill="none" extrusionOk="0">
                  <a:moveTo>
                    <a:pt x="7104" y="1"/>
                  </a:moveTo>
                  <a:cubicBezTo>
                    <a:pt x="3552" y="8143"/>
                    <a:pt x="513" y="16983"/>
                    <a:pt x="1" y="2610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6950758" y="3524707"/>
              <a:ext cx="300883" cy="344608"/>
            </a:xfrm>
            <a:custGeom>
              <a:avLst/>
              <a:gdLst/>
              <a:ahLst/>
              <a:cxnLst/>
              <a:rect l="l" t="t" r="r" b="b"/>
              <a:pathLst>
                <a:path w="8856" h="10143" fill="none" extrusionOk="0">
                  <a:moveTo>
                    <a:pt x="8856" y="0"/>
                  </a:moveTo>
                  <a:cubicBezTo>
                    <a:pt x="8856" y="0"/>
                    <a:pt x="3614" y="3490"/>
                    <a:pt x="0" y="1014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omfortaa"/>
              <a:buNone/>
              <a:defRPr sz="2400" b="1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2" r:id="rId8"/>
    <p:sldLayoutId id="2147483670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2"/>
          <p:cNvSpPr txBox="1">
            <a:spLocks noGrp="1"/>
          </p:cNvSpPr>
          <p:nvPr>
            <p:ph type="title"/>
          </p:nvPr>
        </p:nvSpPr>
        <p:spPr>
          <a:xfrm>
            <a:off x="1859484" y="570545"/>
            <a:ext cx="51759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Employee Performance &amp; Attrition Analysis.</a:t>
            </a:r>
            <a:endParaRPr sz="3600" dirty="0"/>
          </a:p>
        </p:txBody>
      </p:sp>
      <p:grpSp>
        <p:nvGrpSpPr>
          <p:cNvPr id="1257" name="Google Shape;1257;p32"/>
          <p:cNvGrpSpPr/>
          <p:nvPr/>
        </p:nvGrpSpPr>
        <p:grpSpPr>
          <a:xfrm>
            <a:off x="2285922" y="3059412"/>
            <a:ext cx="4572156" cy="1870288"/>
            <a:chOff x="1843737" y="2818617"/>
            <a:chExt cx="5131488" cy="2099089"/>
          </a:xfrm>
        </p:grpSpPr>
        <p:sp>
          <p:nvSpPr>
            <p:cNvPr id="1258" name="Google Shape;1258;p32"/>
            <p:cNvSpPr/>
            <p:nvPr/>
          </p:nvSpPr>
          <p:spPr>
            <a:xfrm>
              <a:off x="6898414" y="3855561"/>
              <a:ext cx="32096" cy="43"/>
            </a:xfrm>
            <a:custGeom>
              <a:avLst/>
              <a:gdLst/>
              <a:ahLst/>
              <a:cxnLst/>
              <a:rect l="l" t="t" r="r" b="b"/>
              <a:pathLst>
                <a:path w="744" h="1" fill="none" extrusionOk="0">
                  <a:moveTo>
                    <a:pt x="744" y="1"/>
                  </a:moveTo>
                  <a:lnTo>
                    <a:pt x="0" y="1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3706087" y="3761043"/>
              <a:ext cx="43" cy="32096"/>
            </a:xfrm>
            <a:custGeom>
              <a:avLst/>
              <a:gdLst/>
              <a:ahLst/>
              <a:cxnLst/>
              <a:rect l="l" t="t" r="r" b="b"/>
              <a:pathLst>
                <a:path w="1" h="744" fill="none" extrusionOk="0">
                  <a:moveTo>
                    <a:pt x="1" y="0"/>
                  </a:moveTo>
                  <a:lnTo>
                    <a:pt x="1" y="744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3688572" y="3777306"/>
              <a:ext cx="33822" cy="43"/>
            </a:xfrm>
            <a:custGeom>
              <a:avLst/>
              <a:gdLst/>
              <a:ahLst/>
              <a:cxnLst/>
              <a:rect l="l" t="t" r="r" b="b"/>
              <a:pathLst>
                <a:path w="784" h="1" fill="none" extrusionOk="0">
                  <a:moveTo>
                    <a:pt x="784" y="0"/>
                  </a:moveTo>
                  <a:lnTo>
                    <a:pt x="0" y="0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2046875" y="3714840"/>
              <a:ext cx="32139" cy="32139"/>
            </a:xfrm>
            <a:custGeom>
              <a:avLst/>
              <a:gdLst/>
              <a:ahLst/>
              <a:cxnLst/>
              <a:rect l="l" t="t" r="r" b="b"/>
              <a:pathLst>
                <a:path w="745" h="745" fill="none" extrusionOk="0">
                  <a:moveTo>
                    <a:pt x="744" y="367"/>
                  </a:moveTo>
                  <a:cubicBezTo>
                    <a:pt x="744" y="575"/>
                    <a:pt x="575" y="744"/>
                    <a:pt x="377" y="744"/>
                  </a:cubicBezTo>
                  <a:cubicBezTo>
                    <a:pt x="169" y="744"/>
                    <a:pt x="0" y="575"/>
                    <a:pt x="0" y="367"/>
                  </a:cubicBezTo>
                  <a:cubicBezTo>
                    <a:pt x="0" y="159"/>
                    <a:pt x="169" y="0"/>
                    <a:pt x="377" y="0"/>
                  </a:cubicBezTo>
                  <a:cubicBezTo>
                    <a:pt x="575" y="0"/>
                    <a:pt x="744" y="159"/>
                    <a:pt x="744" y="367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1863357" y="3916302"/>
              <a:ext cx="128385" cy="8585"/>
            </a:xfrm>
            <a:custGeom>
              <a:avLst/>
              <a:gdLst/>
              <a:ahLst/>
              <a:cxnLst/>
              <a:rect l="l" t="t" r="r" b="b"/>
              <a:pathLst>
                <a:path w="2976" h="199" fill="none" extrusionOk="0">
                  <a:moveTo>
                    <a:pt x="1" y="80"/>
                  </a:moveTo>
                  <a:cubicBezTo>
                    <a:pt x="1" y="80"/>
                    <a:pt x="1815" y="1"/>
                    <a:pt x="2975" y="199"/>
                  </a:cubicBez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2023752" y="3778989"/>
              <a:ext cx="195985" cy="94563"/>
            </a:xfrm>
            <a:custGeom>
              <a:avLst/>
              <a:gdLst/>
              <a:ahLst/>
              <a:cxnLst/>
              <a:rect l="l" t="t" r="r" b="b"/>
              <a:pathLst>
                <a:path w="4543" h="2192" fill="none" extrusionOk="0">
                  <a:moveTo>
                    <a:pt x="1" y="1"/>
                  </a:moveTo>
                  <a:cubicBezTo>
                    <a:pt x="1" y="1"/>
                    <a:pt x="3144" y="1111"/>
                    <a:pt x="4542" y="2192"/>
                  </a:cubicBez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2018230" y="3607897"/>
              <a:ext cx="135632" cy="42838"/>
            </a:xfrm>
            <a:custGeom>
              <a:avLst/>
              <a:gdLst/>
              <a:ahLst/>
              <a:cxnLst/>
              <a:rect l="l" t="t" r="r" b="b"/>
              <a:pathLst>
                <a:path w="3144" h="993" fill="none" extrusionOk="0">
                  <a:moveTo>
                    <a:pt x="0" y="1"/>
                  </a:moveTo>
                  <a:cubicBezTo>
                    <a:pt x="0" y="1"/>
                    <a:pt x="2152" y="367"/>
                    <a:pt x="3143" y="992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2232075" y="3714840"/>
              <a:ext cx="114278" cy="217339"/>
            </a:xfrm>
            <a:custGeom>
              <a:avLst/>
              <a:gdLst/>
              <a:ahLst/>
              <a:cxnLst/>
              <a:rect l="l" t="t" r="r" b="b"/>
              <a:pathLst>
                <a:path w="2649" h="5038" fill="none" extrusionOk="0">
                  <a:moveTo>
                    <a:pt x="1" y="5037"/>
                  </a:moveTo>
                  <a:cubicBezTo>
                    <a:pt x="1" y="5037"/>
                    <a:pt x="586" y="2767"/>
                    <a:pt x="2648" y="0"/>
                  </a:cubicBez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6" name="Google Shape;1266;p32"/>
            <p:cNvGrpSpPr/>
            <p:nvPr/>
          </p:nvGrpSpPr>
          <p:grpSpPr>
            <a:xfrm>
              <a:off x="1843737" y="3461734"/>
              <a:ext cx="907360" cy="983893"/>
              <a:chOff x="1671534" y="3266758"/>
              <a:chExt cx="1020308" cy="1106368"/>
            </a:xfrm>
          </p:grpSpPr>
          <p:sp>
            <p:nvSpPr>
              <p:cNvPr id="1267" name="Google Shape;1267;p32"/>
              <p:cNvSpPr/>
              <p:nvPr/>
            </p:nvSpPr>
            <p:spPr>
              <a:xfrm>
                <a:off x="2142439" y="3288879"/>
                <a:ext cx="365154" cy="703286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14497" fill="none" extrusionOk="0">
                    <a:moveTo>
                      <a:pt x="1984" y="14497"/>
                    </a:moveTo>
                    <a:cubicBezTo>
                      <a:pt x="1865" y="13555"/>
                      <a:pt x="665" y="12891"/>
                      <a:pt x="784" y="11939"/>
                    </a:cubicBezTo>
                    <a:cubicBezTo>
                      <a:pt x="834" y="11483"/>
                      <a:pt x="1200" y="11116"/>
                      <a:pt x="1329" y="10660"/>
                    </a:cubicBezTo>
                    <a:cubicBezTo>
                      <a:pt x="1577" y="9916"/>
                      <a:pt x="1200" y="9093"/>
                      <a:pt x="784" y="8389"/>
                    </a:cubicBezTo>
                    <a:cubicBezTo>
                      <a:pt x="417" y="7685"/>
                      <a:pt x="1" y="6902"/>
                      <a:pt x="209" y="6158"/>
                    </a:cubicBezTo>
                    <a:cubicBezTo>
                      <a:pt x="457" y="5285"/>
                      <a:pt x="1984" y="4750"/>
                      <a:pt x="2608" y="4135"/>
                    </a:cubicBezTo>
                    <a:cubicBezTo>
                      <a:pt x="3263" y="3550"/>
                      <a:pt x="3392" y="2688"/>
                      <a:pt x="3759" y="1944"/>
                    </a:cubicBezTo>
                    <a:cubicBezTo>
                      <a:pt x="4135" y="1161"/>
                      <a:pt x="4998" y="417"/>
                      <a:pt x="5831" y="169"/>
                    </a:cubicBezTo>
                    <a:cubicBezTo>
                      <a:pt x="6366" y="1"/>
                      <a:pt x="6902" y="169"/>
                      <a:pt x="7189" y="665"/>
                    </a:cubicBezTo>
                    <a:cubicBezTo>
                      <a:pt x="7437" y="1032"/>
                      <a:pt x="7526" y="1528"/>
                      <a:pt x="7526" y="1984"/>
                    </a:cubicBezTo>
                    <a:cubicBezTo>
                      <a:pt x="7526" y="2598"/>
                      <a:pt x="7358" y="3263"/>
                      <a:pt x="7031" y="3838"/>
                    </a:cubicBezTo>
                    <a:cubicBezTo>
                      <a:pt x="6614" y="4502"/>
                      <a:pt x="6039" y="5038"/>
                      <a:pt x="5791" y="5781"/>
                    </a:cubicBezTo>
                    <a:cubicBezTo>
                      <a:pt x="5494" y="6614"/>
                      <a:pt x="5335" y="7358"/>
                      <a:pt x="5583" y="8349"/>
                    </a:cubicBezTo>
                    <a:cubicBezTo>
                      <a:pt x="6039" y="10164"/>
                      <a:pt x="5414" y="11859"/>
                      <a:pt x="4839" y="12068"/>
                    </a:cubicBezTo>
                    <a:cubicBezTo>
                      <a:pt x="3312" y="12682"/>
                      <a:pt x="2688" y="12851"/>
                      <a:pt x="1984" y="14497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2"/>
              <p:cNvSpPr/>
              <p:nvPr/>
            </p:nvSpPr>
            <p:spPr>
              <a:xfrm>
                <a:off x="2216517" y="3349033"/>
                <a:ext cx="208798" cy="94376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19454" fill="none" extrusionOk="0">
                    <a:moveTo>
                      <a:pt x="4304" y="0"/>
                    </a:moveTo>
                    <a:cubicBezTo>
                      <a:pt x="3887" y="615"/>
                      <a:pt x="3144" y="2191"/>
                      <a:pt x="2896" y="2935"/>
                    </a:cubicBezTo>
                    <a:cubicBezTo>
                      <a:pt x="953" y="8220"/>
                      <a:pt x="1" y="13842"/>
                      <a:pt x="50" y="19454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2"/>
              <p:cNvSpPr/>
              <p:nvPr/>
            </p:nvSpPr>
            <p:spPr>
              <a:xfrm>
                <a:off x="1671534" y="3645779"/>
                <a:ext cx="412744" cy="553237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11404" fill="none" extrusionOk="0">
                    <a:moveTo>
                      <a:pt x="7685" y="11403"/>
                    </a:moveTo>
                    <a:cubicBezTo>
                      <a:pt x="7318" y="10699"/>
                      <a:pt x="6693" y="10283"/>
                      <a:pt x="6118" y="9956"/>
                    </a:cubicBezTo>
                    <a:cubicBezTo>
                      <a:pt x="5454" y="9619"/>
                      <a:pt x="4790" y="9123"/>
                      <a:pt x="4542" y="8429"/>
                    </a:cubicBezTo>
                    <a:cubicBezTo>
                      <a:pt x="4423" y="8181"/>
                      <a:pt x="4423" y="7933"/>
                      <a:pt x="4294" y="7725"/>
                    </a:cubicBezTo>
                    <a:cubicBezTo>
                      <a:pt x="4096" y="7348"/>
                      <a:pt x="3719" y="7140"/>
                      <a:pt x="3352" y="6981"/>
                    </a:cubicBezTo>
                    <a:cubicBezTo>
                      <a:pt x="2936" y="6813"/>
                      <a:pt x="2559" y="6694"/>
                      <a:pt x="2232" y="6396"/>
                    </a:cubicBezTo>
                    <a:cubicBezTo>
                      <a:pt x="1984" y="6148"/>
                      <a:pt x="1775" y="5781"/>
                      <a:pt x="1775" y="5405"/>
                    </a:cubicBezTo>
                    <a:cubicBezTo>
                      <a:pt x="1736" y="5038"/>
                      <a:pt x="1865" y="4661"/>
                      <a:pt x="1736" y="4334"/>
                    </a:cubicBezTo>
                    <a:cubicBezTo>
                      <a:pt x="1617" y="3967"/>
                      <a:pt x="1240" y="3719"/>
                      <a:pt x="952" y="3422"/>
                    </a:cubicBezTo>
                    <a:cubicBezTo>
                      <a:pt x="377" y="2886"/>
                      <a:pt x="1" y="1984"/>
                      <a:pt x="80" y="1191"/>
                    </a:cubicBezTo>
                    <a:cubicBezTo>
                      <a:pt x="248" y="80"/>
                      <a:pt x="1319" y="1"/>
                      <a:pt x="2192" y="368"/>
                    </a:cubicBezTo>
                    <a:cubicBezTo>
                      <a:pt x="2767" y="576"/>
                      <a:pt x="3263" y="943"/>
                      <a:pt x="3848" y="1151"/>
                    </a:cubicBezTo>
                    <a:cubicBezTo>
                      <a:pt x="4344" y="1320"/>
                      <a:pt x="4839" y="1359"/>
                      <a:pt x="5335" y="1567"/>
                    </a:cubicBezTo>
                    <a:cubicBezTo>
                      <a:pt x="5870" y="1815"/>
                      <a:pt x="6277" y="2311"/>
                      <a:pt x="6485" y="2886"/>
                    </a:cubicBezTo>
                    <a:cubicBezTo>
                      <a:pt x="6614" y="3342"/>
                      <a:pt x="6614" y="3838"/>
                      <a:pt x="6693" y="4294"/>
                    </a:cubicBezTo>
                    <a:cubicBezTo>
                      <a:pt x="6773" y="4621"/>
                      <a:pt x="6941" y="4958"/>
                      <a:pt x="7150" y="5246"/>
                    </a:cubicBezTo>
                    <a:cubicBezTo>
                      <a:pt x="7764" y="6029"/>
                      <a:pt x="8429" y="6942"/>
                      <a:pt x="8468" y="7973"/>
                    </a:cubicBezTo>
                    <a:cubicBezTo>
                      <a:pt x="8508" y="9172"/>
                      <a:pt x="8220" y="10362"/>
                      <a:pt x="7685" y="11403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2"/>
              <p:cNvSpPr/>
              <p:nvPr/>
            </p:nvSpPr>
            <p:spPr>
              <a:xfrm>
                <a:off x="1747552" y="3713598"/>
                <a:ext cx="318970" cy="659527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13595" fill="none" extrusionOk="0">
                    <a:moveTo>
                      <a:pt x="0" y="1"/>
                    </a:moveTo>
                    <a:cubicBezTo>
                      <a:pt x="4214" y="2856"/>
                      <a:pt x="6247" y="8350"/>
                      <a:pt x="6574" y="13595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2"/>
              <p:cNvSpPr/>
              <p:nvPr/>
            </p:nvSpPr>
            <p:spPr>
              <a:xfrm>
                <a:off x="1767733" y="3940147"/>
                <a:ext cx="192449" cy="22219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458" fill="none" extrusionOk="0">
                    <a:moveTo>
                      <a:pt x="1" y="1"/>
                    </a:moveTo>
                    <a:cubicBezTo>
                      <a:pt x="1" y="1"/>
                      <a:pt x="2152" y="1"/>
                      <a:pt x="3967" y="457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2"/>
              <p:cNvSpPr/>
              <p:nvPr/>
            </p:nvSpPr>
            <p:spPr>
              <a:xfrm>
                <a:off x="1757642" y="3729946"/>
                <a:ext cx="182358" cy="178041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3670" fill="none" extrusionOk="0">
                    <a:moveTo>
                      <a:pt x="3312" y="1"/>
                    </a:moveTo>
                    <a:cubicBezTo>
                      <a:pt x="3758" y="1607"/>
                      <a:pt x="3560" y="3670"/>
                      <a:pt x="3560" y="3670"/>
                    </a:cubicBezTo>
                    <a:cubicBezTo>
                      <a:pt x="3560" y="3670"/>
                      <a:pt x="1904" y="3303"/>
                      <a:pt x="0" y="3223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2"/>
              <p:cNvSpPr/>
              <p:nvPr/>
            </p:nvSpPr>
            <p:spPr>
              <a:xfrm>
                <a:off x="1887994" y="3868010"/>
                <a:ext cx="154464" cy="200648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136" fill="none" extrusionOk="0">
                    <a:moveTo>
                      <a:pt x="0" y="3600"/>
                    </a:moveTo>
                    <a:cubicBezTo>
                      <a:pt x="0" y="3600"/>
                      <a:pt x="1369" y="3719"/>
                      <a:pt x="2440" y="4135"/>
                    </a:cubicBezTo>
                    <a:cubicBezTo>
                      <a:pt x="2440" y="4135"/>
                      <a:pt x="3183" y="2113"/>
                      <a:pt x="2727" y="1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2"/>
              <p:cNvSpPr/>
              <p:nvPr/>
            </p:nvSpPr>
            <p:spPr>
              <a:xfrm>
                <a:off x="1839870" y="3266758"/>
                <a:ext cx="445005" cy="819716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16897" fill="none" extrusionOk="0">
                    <a:moveTo>
                      <a:pt x="6446" y="16896"/>
                    </a:moveTo>
                    <a:cubicBezTo>
                      <a:pt x="7725" y="15944"/>
                      <a:pt x="8925" y="14457"/>
                      <a:pt x="9093" y="12890"/>
                    </a:cubicBezTo>
                    <a:cubicBezTo>
                      <a:pt x="9173" y="12186"/>
                      <a:pt x="9093" y="11482"/>
                      <a:pt x="8845" y="10828"/>
                    </a:cubicBezTo>
                    <a:cubicBezTo>
                      <a:pt x="8637" y="10124"/>
                      <a:pt x="8141" y="9549"/>
                      <a:pt x="7973" y="8845"/>
                    </a:cubicBezTo>
                    <a:cubicBezTo>
                      <a:pt x="7685" y="7606"/>
                      <a:pt x="8677" y="6198"/>
                      <a:pt x="7894" y="5038"/>
                    </a:cubicBezTo>
                    <a:cubicBezTo>
                      <a:pt x="7606" y="4631"/>
                      <a:pt x="7150" y="4383"/>
                      <a:pt x="6773" y="4006"/>
                    </a:cubicBezTo>
                    <a:cubicBezTo>
                      <a:pt x="5990" y="3223"/>
                      <a:pt x="5990" y="2023"/>
                      <a:pt x="5286" y="1240"/>
                    </a:cubicBezTo>
                    <a:cubicBezTo>
                      <a:pt x="4592" y="457"/>
                      <a:pt x="3303" y="1"/>
                      <a:pt x="2272" y="1"/>
                    </a:cubicBezTo>
                    <a:cubicBezTo>
                      <a:pt x="1201" y="40"/>
                      <a:pt x="1" y="823"/>
                      <a:pt x="1" y="1944"/>
                    </a:cubicBezTo>
                    <a:cubicBezTo>
                      <a:pt x="1" y="2807"/>
                      <a:pt x="745" y="3471"/>
                      <a:pt x="1072" y="4254"/>
                    </a:cubicBezTo>
                    <a:cubicBezTo>
                      <a:pt x="1369" y="4958"/>
                      <a:pt x="1409" y="5781"/>
                      <a:pt x="1121" y="6485"/>
                    </a:cubicBezTo>
                    <a:cubicBezTo>
                      <a:pt x="784" y="7358"/>
                      <a:pt x="41" y="8220"/>
                      <a:pt x="378" y="9053"/>
                    </a:cubicBezTo>
                    <a:cubicBezTo>
                      <a:pt x="665" y="9876"/>
                      <a:pt x="2153" y="10451"/>
                      <a:pt x="2648" y="11076"/>
                    </a:cubicBezTo>
                    <a:cubicBezTo>
                      <a:pt x="3640" y="12276"/>
                      <a:pt x="1984" y="13466"/>
                      <a:pt x="3471" y="14378"/>
                    </a:cubicBezTo>
                    <a:cubicBezTo>
                      <a:pt x="4215" y="14794"/>
                      <a:pt x="5990" y="15201"/>
                      <a:pt x="6446" y="16896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2"/>
              <p:cNvSpPr/>
              <p:nvPr/>
            </p:nvSpPr>
            <p:spPr>
              <a:xfrm>
                <a:off x="1901965" y="3551521"/>
                <a:ext cx="166446" cy="7796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1607" fill="none" extrusionOk="0">
                    <a:moveTo>
                      <a:pt x="0" y="0"/>
                    </a:moveTo>
                    <a:cubicBezTo>
                      <a:pt x="0" y="0"/>
                      <a:pt x="2568" y="952"/>
                      <a:pt x="3431" y="1607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2"/>
              <p:cNvSpPr/>
              <p:nvPr/>
            </p:nvSpPr>
            <p:spPr>
              <a:xfrm>
                <a:off x="2048180" y="3371155"/>
                <a:ext cx="74612" cy="188131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3878" fill="none" extrusionOk="0">
                    <a:moveTo>
                      <a:pt x="1537" y="0"/>
                    </a:moveTo>
                    <a:cubicBezTo>
                      <a:pt x="1537" y="0"/>
                      <a:pt x="248" y="1983"/>
                      <a:pt x="0" y="3877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2"/>
              <p:cNvSpPr/>
              <p:nvPr/>
            </p:nvSpPr>
            <p:spPr>
              <a:xfrm>
                <a:off x="1901965" y="3278789"/>
                <a:ext cx="270845" cy="1082314"/>
              </a:xfrm>
              <a:custGeom>
                <a:avLst/>
                <a:gdLst/>
                <a:ahLst/>
                <a:cxnLst/>
                <a:rect l="l" t="t" r="r" b="b"/>
                <a:pathLst>
                  <a:path w="5583" h="22310" fill="none" extrusionOk="0">
                    <a:moveTo>
                      <a:pt x="0" y="0"/>
                    </a:moveTo>
                    <a:cubicBezTo>
                      <a:pt x="0" y="0"/>
                      <a:pt x="1200" y="952"/>
                      <a:pt x="1983" y="2896"/>
                    </a:cubicBezTo>
                    <a:cubicBezTo>
                      <a:pt x="4551" y="9341"/>
                      <a:pt x="5126" y="15250"/>
                      <a:pt x="5582" y="22310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2"/>
              <p:cNvSpPr/>
              <p:nvPr/>
            </p:nvSpPr>
            <p:spPr>
              <a:xfrm>
                <a:off x="1908175" y="3605369"/>
                <a:ext cx="324743" cy="240573"/>
              </a:xfrm>
              <a:custGeom>
                <a:avLst/>
                <a:gdLst/>
                <a:ahLst/>
                <a:cxnLst/>
                <a:rect l="l" t="t" r="r" b="b"/>
                <a:pathLst>
                  <a:path w="6694" h="4959" fill="none" extrusionOk="0">
                    <a:moveTo>
                      <a:pt x="6694" y="1"/>
                    </a:moveTo>
                    <a:cubicBezTo>
                      <a:pt x="5286" y="2192"/>
                      <a:pt x="4334" y="4959"/>
                      <a:pt x="4334" y="4959"/>
                    </a:cubicBezTo>
                    <a:cubicBezTo>
                      <a:pt x="4334" y="4959"/>
                      <a:pt x="2143" y="3679"/>
                      <a:pt x="1" y="3144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2"/>
              <p:cNvSpPr/>
              <p:nvPr/>
            </p:nvSpPr>
            <p:spPr>
              <a:xfrm>
                <a:off x="2140547" y="3792041"/>
                <a:ext cx="128461" cy="208313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4294" fill="none" extrusionOk="0">
                    <a:moveTo>
                      <a:pt x="0" y="4293"/>
                    </a:moveTo>
                    <a:cubicBezTo>
                      <a:pt x="0" y="4293"/>
                      <a:pt x="1319" y="1487"/>
                      <a:pt x="2647" y="0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2"/>
              <p:cNvSpPr/>
              <p:nvPr/>
            </p:nvSpPr>
            <p:spPr>
              <a:xfrm>
                <a:off x="2258867" y="3619340"/>
                <a:ext cx="432974" cy="579676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11949" fill="none" extrusionOk="0">
                    <a:moveTo>
                      <a:pt x="1160" y="11948"/>
                    </a:moveTo>
                    <a:cubicBezTo>
                      <a:pt x="1160" y="10907"/>
                      <a:pt x="367" y="10372"/>
                      <a:pt x="169" y="9509"/>
                    </a:cubicBezTo>
                    <a:cubicBezTo>
                      <a:pt x="0" y="8974"/>
                      <a:pt x="0" y="8389"/>
                      <a:pt x="288" y="7893"/>
                    </a:cubicBezTo>
                    <a:cubicBezTo>
                      <a:pt x="536" y="7397"/>
                      <a:pt x="992" y="7070"/>
                      <a:pt x="1160" y="6535"/>
                    </a:cubicBezTo>
                    <a:cubicBezTo>
                      <a:pt x="1279" y="6039"/>
                      <a:pt x="1031" y="5503"/>
                      <a:pt x="992" y="4918"/>
                    </a:cubicBezTo>
                    <a:cubicBezTo>
                      <a:pt x="863" y="3967"/>
                      <a:pt x="1448" y="2975"/>
                      <a:pt x="2310" y="2608"/>
                    </a:cubicBezTo>
                    <a:cubicBezTo>
                      <a:pt x="2687" y="2440"/>
                      <a:pt x="3054" y="2360"/>
                      <a:pt x="3391" y="2152"/>
                    </a:cubicBezTo>
                    <a:cubicBezTo>
                      <a:pt x="3966" y="1865"/>
                      <a:pt x="4254" y="1289"/>
                      <a:pt x="4789" y="913"/>
                    </a:cubicBezTo>
                    <a:cubicBezTo>
                      <a:pt x="5374" y="546"/>
                      <a:pt x="6068" y="248"/>
                      <a:pt x="6772" y="129"/>
                    </a:cubicBezTo>
                    <a:cubicBezTo>
                      <a:pt x="7149" y="50"/>
                      <a:pt x="7556" y="0"/>
                      <a:pt x="7932" y="129"/>
                    </a:cubicBezTo>
                    <a:cubicBezTo>
                      <a:pt x="8299" y="248"/>
                      <a:pt x="8636" y="546"/>
                      <a:pt x="8755" y="913"/>
                    </a:cubicBezTo>
                    <a:cubicBezTo>
                      <a:pt x="8924" y="1537"/>
                      <a:pt x="8428" y="2112"/>
                      <a:pt x="7972" y="2608"/>
                    </a:cubicBezTo>
                    <a:cubicBezTo>
                      <a:pt x="7516" y="3064"/>
                      <a:pt x="7020" y="3679"/>
                      <a:pt x="7268" y="4304"/>
                    </a:cubicBezTo>
                    <a:cubicBezTo>
                      <a:pt x="7357" y="4462"/>
                      <a:pt x="7476" y="4631"/>
                      <a:pt x="7556" y="4839"/>
                    </a:cubicBezTo>
                    <a:cubicBezTo>
                      <a:pt x="7972" y="5751"/>
                      <a:pt x="7189" y="6535"/>
                      <a:pt x="6406" y="6902"/>
                    </a:cubicBezTo>
                    <a:cubicBezTo>
                      <a:pt x="5989" y="7110"/>
                      <a:pt x="5533" y="7278"/>
                      <a:pt x="5166" y="7566"/>
                    </a:cubicBezTo>
                    <a:cubicBezTo>
                      <a:pt x="4581" y="7982"/>
                      <a:pt x="4541" y="8478"/>
                      <a:pt x="4462" y="9093"/>
                    </a:cubicBezTo>
                    <a:cubicBezTo>
                      <a:pt x="4383" y="9717"/>
                      <a:pt x="4046" y="10124"/>
                      <a:pt x="3510" y="10372"/>
                    </a:cubicBezTo>
                    <a:cubicBezTo>
                      <a:pt x="3054" y="10580"/>
                      <a:pt x="1944" y="10749"/>
                      <a:pt x="1160" y="11948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2"/>
              <p:cNvSpPr/>
              <p:nvPr/>
            </p:nvSpPr>
            <p:spPr>
              <a:xfrm>
                <a:off x="2303110" y="3695794"/>
                <a:ext cx="274241" cy="651377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13427" fill="none" extrusionOk="0">
                    <a:moveTo>
                      <a:pt x="5652" y="1"/>
                    </a:moveTo>
                    <a:cubicBezTo>
                      <a:pt x="4710" y="784"/>
                      <a:pt x="2678" y="3223"/>
                      <a:pt x="1934" y="4919"/>
                    </a:cubicBezTo>
                    <a:cubicBezTo>
                      <a:pt x="655" y="7844"/>
                      <a:pt x="80" y="10204"/>
                      <a:pt x="0" y="13426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2"/>
              <p:cNvSpPr/>
              <p:nvPr/>
            </p:nvSpPr>
            <p:spPr>
              <a:xfrm>
                <a:off x="2303110" y="3960376"/>
                <a:ext cx="31776" cy="14626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015" fill="none" extrusionOk="0">
                    <a:moveTo>
                      <a:pt x="0" y="0"/>
                    </a:moveTo>
                    <a:cubicBezTo>
                      <a:pt x="0" y="0"/>
                      <a:pt x="199" y="2063"/>
                      <a:pt x="655" y="3015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2"/>
              <p:cNvSpPr/>
              <p:nvPr/>
            </p:nvSpPr>
            <p:spPr>
              <a:xfrm>
                <a:off x="2355067" y="3754008"/>
                <a:ext cx="272786" cy="206421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4255" fill="none" extrusionOk="0">
                    <a:moveTo>
                      <a:pt x="0" y="1"/>
                    </a:moveTo>
                    <a:cubicBezTo>
                      <a:pt x="0" y="1"/>
                      <a:pt x="169" y="2886"/>
                      <a:pt x="665" y="4254"/>
                    </a:cubicBezTo>
                    <a:cubicBezTo>
                      <a:pt x="665" y="4254"/>
                      <a:pt x="2896" y="2767"/>
                      <a:pt x="5622" y="2182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2"/>
              <p:cNvSpPr/>
              <p:nvPr/>
            </p:nvSpPr>
            <p:spPr>
              <a:xfrm>
                <a:off x="2441175" y="3713598"/>
                <a:ext cx="176585" cy="116479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2401" fill="none" extrusionOk="0">
                    <a:moveTo>
                      <a:pt x="0" y="1"/>
                    </a:moveTo>
                    <a:cubicBezTo>
                      <a:pt x="0" y="1"/>
                      <a:pt x="40" y="1280"/>
                      <a:pt x="377" y="2400"/>
                    </a:cubicBezTo>
                    <a:cubicBezTo>
                      <a:pt x="377" y="2400"/>
                      <a:pt x="1656" y="1776"/>
                      <a:pt x="3639" y="1369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2"/>
              <p:cNvSpPr/>
              <p:nvPr/>
            </p:nvSpPr>
            <p:spPr>
              <a:xfrm>
                <a:off x="2429144" y="3811737"/>
                <a:ext cx="178477" cy="64522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1330" fill="none" extrusionOk="0">
                    <a:moveTo>
                      <a:pt x="0" y="1329"/>
                    </a:moveTo>
                    <a:cubicBezTo>
                      <a:pt x="0" y="1329"/>
                      <a:pt x="1864" y="338"/>
                      <a:pt x="3679" y="1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2"/>
              <p:cNvSpPr/>
              <p:nvPr/>
            </p:nvSpPr>
            <p:spPr>
              <a:xfrm>
                <a:off x="2355067" y="3986330"/>
                <a:ext cx="154464" cy="56323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161" fill="none" extrusionOk="0">
                    <a:moveTo>
                      <a:pt x="0" y="1161"/>
                    </a:moveTo>
                    <a:cubicBezTo>
                      <a:pt x="0" y="1161"/>
                      <a:pt x="1240" y="249"/>
                      <a:pt x="3183" y="1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32"/>
            <p:cNvSpPr/>
            <p:nvPr/>
          </p:nvSpPr>
          <p:spPr>
            <a:xfrm>
              <a:off x="2111024" y="4350889"/>
              <a:ext cx="406422" cy="566816"/>
            </a:xfrm>
            <a:custGeom>
              <a:avLst/>
              <a:gdLst/>
              <a:ahLst/>
              <a:cxnLst/>
              <a:rect l="l" t="t" r="r" b="b"/>
              <a:pathLst>
                <a:path w="9421" h="13139" extrusionOk="0">
                  <a:moveTo>
                    <a:pt x="1" y="0"/>
                  </a:moveTo>
                  <a:lnTo>
                    <a:pt x="1" y="2816"/>
                  </a:lnTo>
                  <a:cubicBezTo>
                    <a:pt x="1" y="9093"/>
                    <a:pt x="1865" y="13138"/>
                    <a:pt x="1865" y="13138"/>
                  </a:cubicBezTo>
                  <a:lnTo>
                    <a:pt x="7566" y="13138"/>
                  </a:lnTo>
                  <a:cubicBezTo>
                    <a:pt x="7566" y="13138"/>
                    <a:pt x="9420" y="9093"/>
                    <a:pt x="9420" y="2816"/>
                  </a:cubicBezTo>
                  <a:lnTo>
                    <a:pt x="94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8" name="Google Shape;1288;p32"/>
            <p:cNvGrpSpPr/>
            <p:nvPr/>
          </p:nvGrpSpPr>
          <p:grpSpPr>
            <a:xfrm>
              <a:off x="5984084" y="3408282"/>
              <a:ext cx="991141" cy="1251251"/>
              <a:chOff x="6327271" y="3206652"/>
              <a:chExt cx="1114518" cy="1407007"/>
            </a:xfrm>
          </p:grpSpPr>
          <p:sp>
            <p:nvSpPr>
              <p:cNvPr id="1289" name="Google Shape;1289;p32"/>
              <p:cNvSpPr/>
              <p:nvPr/>
            </p:nvSpPr>
            <p:spPr>
              <a:xfrm>
                <a:off x="6842419" y="3254727"/>
                <a:ext cx="356955" cy="862019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17769" fill="none" extrusionOk="0">
                    <a:moveTo>
                      <a:pt x="2192" y="17769"/>
                    </a:moveTo>
                    <a:cubicBezTo>
                      <a:pt x="1161" y="16777"/>
                      <a:pt x="209" y="15201"/>
                      <a:pt x="80" y="13555"/>
                    </a:cubicBezTo>
                    <a:cubicBezTo>
                      <a:pt x="0" y="12851"/>
                      <a:pt x="80" y="12068"/>
                      <a:pt x="248" y="11364"/>
                    </a:cubicBezTo>
                    <a:cubicBezTo>
                      <a:pt x="457" y="10660"/>
                      <a:pt x="823" y="10045"/>
                      <a:pt x="952" y="9341"/>
                    </a:cubicBezTo>
                    <a:cubicBezTo>
                      <a:pt x="1200" y="7973"/>
                      <a:pt x="417" y="6525"/>
                      <a:pt x="1032" y="5286"/>
                    </a:cubicBezTo>
                    <a:cubicBezTo>
                      <a:pt x="1280" y="4879"/>
                      <a:pt x="1983" y="4671"/>
                      <a:pt x="2271" y="4294"/>
                    </a:cubicBezTo>
                    <a:cubicBezTo>
                      <a:pt x="2767" y="3679"/>
                      <a:pt x="2727" y="2688"/>
                      <a:pt x="3054" y="1904"/>
                    </a:cubicBezTo>
                    <a:cubicBezTo>
                      <a:pt x="3510" y="705"/>
                      <a:pt x="4502" y="1"/>
                      <a:pt x="5533" y="40"/>
                    </a:cubicBezTo>
                    <a:cubicBezTo>
                      <a:pt x="6406" y="80"/>
                      <a:pt x="7358" y="913"/>
                      <a:pt x="7358" y="2023"/>
                    </a:cubicBezTo>
                    <a:cubicBezTo>
                      <a:pt x="7358" y="2936"/>
                      <a:pt x="6773" y="3679"/>
                      <a:pt x="6525" y="4502"/>
                    </a:cubicBezTo>
                    <a:cubicBezTo>
                      <a:pt x="6277" y="5246"/>
                      <a:pt x="6237" y="6079"/>
                      <a:pt x="6485" y="6822"/>
                    </a:cubicBezTo>
                    <a:cubicBezTo>
                      <a:pt x="6733" y="7725"/>
                      <a:pt x="7318" y="8637"/>
                      <a:pt x="7070" y="9549"/>
                    </a:cubicBezTo>
                    <a:cubicBezTo>
                      <a:pt x="6822" y="10372"/>
                      <a:pt x="5662" y="10987"/>
                      <a:pt x="5246" y="11651"/>
                    </a:cubicBezTo>
                    <a:cubicBezTo>
                      <a:pt x="4462" y="12891"/>
                      <a:pt x="5781" y="14170"/>
                      <a:pt x="4591" y="15122"/>
                    </a:cubicBezTo>
                    <a:cubicBezTo>
                      <a:pt x="3967" y="15538"/>
                      <a:pt x="2559" y="15994"/>
                      <a:pt x="2192" y="17769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2"/>
              <p:cNvSpPr/>
              <p:nvPr/>
            </p:nvSpPr>
            <p:spPr>
              <a:xfrm>
                <a:off x="7008863" y="3312941"/>
                <a:ext cx="46184" cy="16649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432" fill="none" extrusionOk="0">
                    <a:moveTo>
                      <a:pt x="952" y="3431"/>
                    </a:moveTo>
                    <a:cubicBezTo>
                      <a:pt x="952" y="3431"/>
                      <a:pt x="615" y="1408"/>
                      <a:pt x="0" y="0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2"/>
              <p:cNvSpPr/>
              <p:nvPr/>
            </p:nvSpPr>
            <p:spPr>
              <a:xfrm>
                <a:off x="7017013" y="3555353"/>
                <a:ext cx="132342" cy="8038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657" fill="none" extrusionOk="0">
                    <a:moveTo>
                      <a:pt x="2727" y="1"/>
                    </a:moveTo>
                    <a:cubicBezTo>
                      <a:pt x="2727" y="1"/>
                      <a:pt x="695" y="992"/>
                      <a:pt x="1" y="1657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2"/>
              <p:cNvSpPr/>
              <p:nvPr/>
            </p:nvSpPr>
            <p:spPr>
              <a:xfrm>
                <a:off x="6982861" y="3369214"/>
                <a:ext cx="50065" cy="19439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4007" fill="none" extrusionOk="0">
                    <a:moveTo>
                      <a:pt x="1" y="0"/>
                    </a:moveTo>
                    <a:cubicBezTo>
                      <a:pt x="1" y="0"/>
                      <a:pt x="824" y="1984"/>
                      <a:pt x="1032" y="4006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2"/>
              <p:cNvSpPr/>
              <p:nvPr/>
            </p:nvSpPr>
            <p:spPr>
              <a:xfrm>
                <a:off x="7055046" y="3429320"/>
                <a:ext cx="122203" cy="50113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1033" fill="none" extrusionOk="0">
                    <a:moveTo>
                      <a:pt x="2519" y="1"/>
                    </a:moveTo>
                    <a:cubicBezTo>
                      <a:pt x="2519" y="1"/>
                      <a:pt x="783" y="368"/>
                      <a:pt x="0" y="1032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2"/>
              <p:cNvSpPr/>
              <p:nvPr/>
            </p:nvSpPr>
            <p:spPr>
              <a:xfrm>
                <a:off x="6932845" y="3268698"/>
                <a:ext cx="216511" cy="1136696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23431" fill="none" extrusionOk="0">
                    <a:moveTo>
                      <a:pt x="4462" y="0"/>
                    </a:moveTo>
                    <a:cubicBezTo>
                      <a:pt x="4462" y="0"/>
                      <a:pt x="3511" y="952"/>
                      <a:pt x="2886" y="3014"/>
                    </a:cubicBezTo>
                    <a:cubicBezTo>
                      <a:pt x="823" y="9797"/>
                      <a:pt x="367" y="16033"/>
                      <a:pt x="1" y="23430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2"/>
              <p:cNvSpPr/>
              <p:nvPr/>
            </p:nvSpPr>
            <p:spPr>
              <a:xfrm>
                <a:off x="6884721" y="3611627"/>
                <a:ext cx="260318" cy="252605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5207" fill="none" extrusionOk="0">
                    <a:moveTo>
                      <a:pt x="1" y="1"/>
                    </a:moveTo>
                    <a:cubicBezTo>
                      <a:pt x="1111" y="2271"/>
                      <a:pt x="1895" y="5206"/>
                      <a:pt x="1895" y="5206"/>
                    </a:cubicBezTo>
                    <a:cubicBezTo>
                      <a:pt x="1895" y="5206"/>
                      <a:pt x="3630" y="3878"/>
                      <a:pt x="5365" y="3263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2"/>
              <p:cNvSpPr/>
              <p:nvPr/>
            </p:nvSpPr>
            <p:spPr>
              <a:xfrm>
                <a:off x="6854450" y="3805964"/>
                <a:ext cx="104399" cy="220344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4542" fill="none" extrusionOk="0">
                    <a:moveTo>
                      <a:pt x="2152" y="4542"/>
                    </a:moveTo>
                    <a:cubicBezTo>
                      <a:pt x="2152" y="4542"/>
                      <a:pt x="1071" y="1607"/>
                      <a:pt x="0" y="1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2"/>
              <p:cNvSpPr/>
              <p:nvPr/>
            </p:nvSpPr>
            <p:spPr>
              <a:xfrm>
                <a:off x="6327271" y="3613567"/>
                <a:ext cx="439184" cy="699453"/>
              </a:xfrm>
              <a:custGeom>
                <a:avLst/>
                <a:gdLst/>
                <a:ahLst/>
                <a:cxnLst/>
                <a:rect l="l" t="t" r="r" b="b"/>
                <a:pathLst>
                  <a:path w="9053" h="14418" fill="none" extrusionOk="0">
                    <a:moveTo>
                      <a:pt x="7853" y="14417"/>
                    </a:moveTo>
                    <a:cubicBezTo>
                      <a:pt x="7893" y="13218"/>
                      <a:pt x="8676" y="12603"/>
                      <a:pt x="8884" y="11611"/>
                    </a:cubicBezTo>
                    <a:cubicBezTo>
                      <a:pt x="9053" y="10987"/>
                      <a:pt x="9053" y="10332"/>
                      <a:pt x="8805" y="9747"/>
                    </a:cubicBezTo>
                    <a:cubicBezTo>
                      <a:pt x="8517" y="9212"/>
                      <a:pt x="8061" y="8845"/>
                      <a:pt x="7893" y="8220"/>
                    </a:cubicBezTo>
                    <a:cubicBezTo>
                      <a:pt x="7774" y="7645"/>
                      <a:pt x="8022" y="7021"/>
                      <a:pt x="8061" y="6406"/>
                    </a:cubicBezTo>
                    <a:cubicBezTo>
                      <a:pt x="8180" y="5285"/>
                      <a:pt x="7605" y="4175"/>
                      <a:pt x="6693" y="3719"/>
                    </a:cubicBezTo>
                    <a:cubicBezTo>
                      <a:pt x="6286" y="3471"/>
                      <a:pt x="5830" y="3392"/>
                      <a:pt x="5454" y="3094"/>
                    </a:cubicBezTo>
                    <a:cubicBezTo>
                      <a:pt x="5087" y="2807"/>
                      <a:pt x="4839" y="2440"/>
                      <a:pt x="4502" y="2103"/>
                    </a:cubicBezTo>
                    <a:cubicBezTo>
                      <a:pt x="3599" y="1240"/>
                      <a:pt x="1408" y="0"/>
                      <a:pt x="377" y="1280"/>
                    </a:cubicBezTo>
                    <a:cubicBezTo>
                      <a:pt x="248" y="1488"/>
                      <a:pt x="169" y="1736"/>
                      <a:pt x="129" y="1984"/>
                    </a:cubicBezTo>
                    <a:cubicBezTo>
                      <a:pt x="0" y="2727"/>
                      <a:pt x="129" y="3550"/>
                      <a:pt x="585" y="4175"/>
                    </a:cubicBezTo>
                    <a:cubicBezTo>
                      <a:pt x="992" y="4710"/>
                      <a:pt x="1656" y="5037"/>
                      <a:pt x="2231" y="5454"/>
                    </a:cubicBezTo>
                    <a:cubicBezTo>
                      <a:pt x="2608" y="5702"/>
                      <a:pt x="2856" y="5989"/>
                      <a:pt x="2856" y="6485"/>
                    </a:cubicBezTo>
                    <a:cubicBezTo>
                      <a:pt x="2895" y="7021"/>
                      <a:pt x="2648" y="7556"/>
                      <a:pt x="2856" y="8101"/>
                    </a:cubicBezTo>
                    <a:cubicBezTo>
                      <a:pt x="3143" y="8845"/>
                      <a:pt x="3262" y="8924"/>
                      <a:pt x="3808" y="9380"/>
                    </a:cubicBezTo>
                    <a:cubicBezTo>
                      <a:pt x="4383" y="9836"/>
                      <a:pt x="4462" y="10412"/>
                      <a:pt x="4551" y="11155"/>
                    </a:cubicBezTo>
                    <a:cubicBezTo>
                      <a:pt x="4631" y="11859"/>
                      <a:pt x="4918" y="12355"/>
                      <a:pt x="5493" y="12643"/>
                    </a:cubicBezTo>
                    <a:cubicBezTo>
                      <a:pt x="5949" y="12890"/>
                      <a:pt x="7109" y="13059"/>
                      <a:pt x="7853" y="14417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2"/>
              <p:cNvSpPr/>
              <p:nvPr/>
            </p:nvSpPr>
            <p:spPr>
              <a:xfrm>
                <a:off x="6441710" y="3735719"/>
                <a:ext cx="280499" cy="745637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15370" fill="none" extrusionOk="0">
                    <a:moveTo>
                      <a:pt x="1" y="1"/>
                    </a:moveTo>
                    <a:cubicBezTo>
                      <a:pt x="953" y="913"/>
                      <a:pt x="3055" y="3680"/>
                      <a:pt x="3799" y="5663"/>
                    </a:cubicBezTo>
                    <a:cubicBezTo>
                      <a:pt x="5117" y="9004"/>
                      <a:pt x="5702" y="11731"/>
                      <a:pt x="5782" y="15370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2"/>
              <p:cNvSpPr/>
              <p:nvPr/>
            </p:nvSpPr>
            <p:spPr>
              <a:xfrm>
                <a:off x="6688005" y="4038286"/>
                <a:ext cx="34201" cy="17032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3511" fill="none" extrusionOk="0">
                    <a:moveTo>
                      <a:pt x="705" y="1"/>
                    </a:moveTo>
                    <a:cubicBezTo>
                      <a:pt x="705" y="1"/>
                      <a:pt x="496" y="2361"/>
                      <a:pt x="1" y="3511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2"/>
              <p:cNvSpPr/>
              <p:nvPr/>
            </p:nvSpPr>
            <p:spPr>
              <a:xfrm>
                <a:off x="6637989" y="3804024"/>
                <a:ext cx="30369" cy="23431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30" fill="none" extrusionOk="0">
                    <a:moveTo>
                      <a:pt x="625" y="1"/>
                    </a:moveTo>
                    <a:cubicBezTo>
                      <a:pt x="625" y="1"/>
                      <a:pt x="457" y="3303"/>
                      <a:pt x="0" y="4830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6401348" y="3757889"/>
                <a:ext cx="180418" cy="134234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2767" fill="none" extrusionOk="0">
                    <a:moveTo>
                      <a:pt x="3718" y="0"/>
                    </a:moveTo>
                    <a:cubicBezTo>
                      <a:pt x="3718" y="0"/>
                      <a:pt x="3639" y="1448"/>
                      <a:pt x="3351" y="2766"/>
                    </a:cubicBezTo>
                    <a:cubicBezTo>
                      <a:pt x="3351" y="2766"/>
                      <a:pt x="1983" y="2023"/>
                      <a:pt x="0" y="1567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2"/>
              <p:cNvSpPr/>
              <p:nvPr/>
            </p:nvSpPr>
            <p:spPr>
              <a:xfrm>
                <a:off x="6511956" y="4068606"/>
                <a:ext cx="158296" cy="65928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359" fill="none" extrusionOk="0">
                    <a:moveTo>
                      <a:pt x="3263" y="1359"/>
                    </a:moveTo>
                    <a:cubicBezTo>
                      <a:pt x="3263" y="1359"/>
                      <a:pt x="1984" y="328"/>
                      <a:pt x="1" y="0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2"/>
              <p:cNvSpPr/>
              <p:nvPr/>
            </p:nvSpPr>
            <p:spPr>
              <a:xfrm>
                <a:off x="6994892" y="3643402"/>
                <a:ext cx="446897" cy="615721"/>
              </a:xfrm>
              <a:custGeom>
                <a:avLst/>
                <a:gdLst/>
                <a:ahLst/>
                <a:cxnLst/>
                <a:rect l="l" t="t" r="r" b="b"/>
                <a:pathLst>
                  <a:path w="9212" h="12692" fill="none" extrusionOk="0">
                    <a:moveTo>
                      <a:pt x="863" y="12692"/>
                    </a:moveTo>
                    <a:cubicBezTo>
                      <a:pt x="1280" y="11899"/>
                      <a:pt x="1944" y="11452"/>
                      <a:pt x="2559" y="11115"/>
                    </a:cubicBezTo>
                    <a:cubicBezTo>
                      <a:pt x="3223" y="10788"/>
                      <a:pt x="3967" y="10292"/>
                      <a:pt x="4254" y="9469"/>
                    </a:cubicBezTo>
                    <a:cubicBezTo>
                      <a:pt x="4334" y="9221"/>
                      <a:pt x="4373" y="8924"/>
                      <a:pt x="4542" y="8676"/>
                    </a:cubicBezTo>
                    <a:cubicBezTo>
                      <a:pt x="4750" y="8270"/>
                      <a:pt x="5166" y="8061"/>
                      <a:pt x="5533" y="7893"/>
                    </a:cubicBezTo>
                    <a:cubicBezTo>
                      <a:pt x="5950" y="7734"/>
                      <a:pt x="6356" y="7605"/>
                      <a:pt x="6693" y="7278"/>
                    </a:cubicBezTo>
                    <a:cubicBezTo>
                      <a:pt x="6981" y="7030"/>
                      <a:pt x="7189" y="6614"/>
                      <a:pt x="7229" y="6197"/>
                    </a:cubicBezTo>
                    <a:cubicBezTo>
                      <a:pt x="7269" y="5791"/>
                      <a:pt x="7189" y="5335"/>
                      <a:pt x="7308" y="4958"/>
                    </a:cubicBezTo>
                    <a:cubicBezTo>
                      <a:pt x="7477" y="4551"/>
                      <a:pt x="7844" y="4303"/>
                      <a:pt x="8181" y="3966"/>
                    </a:cubicBezTo>
                    <a:cubicBezTo>
                      <a:pt x="8795" y="3391"/>
                      <a:pt x="9212" y="2400"/>
                      <a:pt x="9172" y="1488"/>
                    </a:cubicBezTo>
                    <a:cubicBezTo>
                      <a:pt x="9043" y="208"/>
                      <a:pt x="7973" y="0"/>
                      <a:pt x="7060" y="377"/>
                    </a:cubicBezTo>
                    <a:cubicBezTo>
                      <a:pt x="6485" y="625"/>
                      <a:pt x="5950" y="992"/>
                      <a:pt x="5365" y="1200"/>
                    </a:cubicBezTo>
                    <a:cubicBezTo>
                      <a:pt x="4829" y="1369"/>
                      <a:pt x="4294" y="1369"/>
                      <a:pt x="3798" y="1577"/>
                    </a:cubicBezTo>
                    <a:cubicBezTo>
                      <a:pt x="3263" y="1825"/>
                      <a:pt x="2767" y="2360"/>
                      <a:pt x="2559" y="3024"/>
                    </a:cubicBezTo>
                    <a:cubicBezTo>
                      <a:pt x="2390" y="3520"/>
                      <a:pt x="2390" y="4095"/>
                      <a:pt x="2271" y="4591"/>
                    </a:cubicBezTo>
                    <a:cubicBezTo>
                      <a:pt x="2142" y="5007"/>
                      <a:pt x="1984" y="5335"/>
                      <a:pt x="1736" y="5662"/>
                    </a:cubicBezTo>
                    <a:cubicBezTo>
                      <a:pt x="1071" y="6534"/>
                      <a:pt x="209" y="6862"/>
                      <a:pt x="80" y="8101"/>
                    </a:cubicBezTo>
                    <a:cubicBezTo>
                      <a:pt x="1" y="9420"/>
                      <a:pt x="367" y="11492"/>
                      <a:pt x="863" y="12692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2"/>
              <p:cNvSpPr/>
              <p:nvPr/>
            </p:nvSpPr>
            <p:spPr>
              <a:xfrm>
                <a:off x="7004982" y="3721796"/>
                <a:ext cx="360836" cy="735498"/>
              </a:xfrm>
              <a:custGeom>
                <a:avLst/>
                <a:gdLst/>
                <a:ahLst/>
                <a:cxnLst/>
                <a:rect l="l" t="t" r="r" b="b"/>
                <a:pathLst>
                  <a:path w="7438" h="15161" fill="none" extrusionOk="0">
                    <a:moveTo>
                      <a:pt x="7437" y="0"/>
                    </a:moveTo>
                    <a:cubicBezTo>
                      <a:pt x="3015" y="2975"/>
                      <a:pt x="616" y="9172"/>
                      <a:pt x="1" y="15161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7137274" y="3972407"/>
                <a:ext cx="196282" cy="19745"/>
              </a:xfrm>
              <a:custGeom>
                <a:avLst/>
                <a:gdLst/>
                <a:ahLst/>
                <a:cxnLst/>
                <a:rect l="l" t="t" r="r" b="b"/>
                <a:pathLst>
                  <a:path w="4046" h="407" fill="none" extrusionOk="0">
                    <a:moveTo>
                      <a:pt x="4046" y="119"/>
                    </a:moveTo>
                    <a:cubicBezTo>
                      <a:pt x="4046" y="119"/>
                      <a:pt x="1855" y="0"/>
                      <a:pt x="1" y="407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2"/>
              <p:cNvSpPr/>
              <p:nvPr/>
            </p:nvSpPr>
            <p:spPr>
              <a:xfrm>
                <a:off x="7165168" y="3729946"/>
                <a:ext cx="180418" cy="202103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4166" fill="none" extrusionOk="0">
                    <a:moveTo>
                      <a:pt x="536" y="1"/>
                    </a:moveTo>
                    <a:cubicBezTo>
                      <a:pt x="1" y="1815"/>
                      <a:pt x="80" y="4165"/>
                      <a:pt x="80" y="4165"/>
                    </a:cubicBezTo>
                    <a:cubicBezTo>
                      <a:pt x="80" y="4165"/>
                      <a:pt x="1775" y="3878"/>
                      <a:pt x="3719" y="3918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2"/>
              <p:cNvSpPr/>
              <p:nvPr/>
            </p:nvSpPr>
            <p:spPr>
              <a:xfrm>
                <a:off x="7271458" y="3793933"/>
                <a:ext cx="146314" cy="824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170" fill="none" extrusionOk="0">
                    <a:moveTo>
                      <a:pt x="3015" y="169"/>
                    </a:moveTo>
                    <a:cubicBezTo>
                      <a:pt x="3015" y="169"/>
                      <a:pt x="1151" y="1"/>
                      <a:pt x="1" y="169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2"/>
              <p:cNvSpPr/>
              <p:nvPr/>
            </p:nvSpPr>
            <p:spPr>
              <a:xfrm>
                <a:off x="7053106" y="3918026"/>
                <a:ext cx="152038" cy="194390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4007" fill="none" extrusionOk="0">
                    <a:moveTo>
                      <a:pt x="3134" y="3560"/>
                    </a:moveTo>
                    <a:cubicBezTo>
                      <a:pt x="3134" y="3560"/>
                      <a:pt x="1736" y="3560"/>
                      <a:pt x="615" y="4007"/>
                    </a:cubicBezTo>
                    <a:cubicBezTo>
                      <a:pt x="615" y="4007"/>
                      <a:pt x="0" y="2400"/>
                      <a:pt x="536" y="1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2"/>
              <p:cNvSpPr/>
              <p:nvPr/>
            </p:nvSpPr>
            <p:spPr>
              <a:xfrm>
                <a:off x="6503806" y="3206652"/>
                <a:ext cx="424775" cy="1001977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20654" fill="none" extrusionOk="0">
                    <a:moveTo>
                      <a:pt x="6445" y="20654"/>
                    </a:moveTo>
                    <a:cubicBezTo>
                      <a:pt x="6653" y="19375"/>
                      <a:pt x="8388" y="17887"/>
                      <a:pt x="8299" y="16569"/>
                    </a:cubicBezTo>
                    <a:cubicBezTo>
                      <a:pt x="8220" y="15002"/>
                      <a:pt x="7060" y="14754"/>
                      <a:pt x="8141" y="12067"/>
                    </a:cubicBezTo>
                    <a:cubicBezTo>
                      <a:pt x="8547" y="11036"/>
                      <a:pt x="8755" y="9876"/>
                      <a:pt x="8428" y="8805"/>
                    </a:cubicBezTo>
                    <a:cubicBezTo>
                      <a:pt x="7972" y="7516"/>
                      <a:pt x="6941" y="6980"/>
                      <a:pt x="6118" y="6029"/>
                    </a:cubicBezTo>
                    <a:cubicBezTo>
                      <a:pt x="5325" y="5166"/>
                      <a:pt x="5245" y="3966"/>
                      <a:pt x="4789" y="2895"/>
                    </a:cubicBezTo>
                    <a:cubicBezTo>
                      <a:pt x="4383" y="1815"/>
                      <a:pt x="3342" y="664"/>
                      <a:pt x="2271" y="288"/>
                    </a:cubicBezTo>
                    <a:cubicBezTo>
                      <a:pt x="1606" y="0"/>
                      <a:pt x="912" y="208"/>
                      <a:pt x="496" y="823"/>
                    </a:cubicBezTo>
                    <a:cubicBezTo>
                      <a:pt x="169" y="1368"/>
                      <a:pt x="40" y="2023"/>
                      <a:pt x="0" y="2647"/>
                    </a:cubicBezTo>
                    <a:cubicBezTo>
                      <a:pt x="0" y="3550"/>
                      <a:pt x="169" y="4422"/>
                      <a:pt x="535" y="5245"/>
                    </a:cubicBezTo>
                    <a:cubicBezTo>
                      <a:pt x="912" y="6029"/>
                      <a:pt x="1487" y="6693"/>
                      <a:pt x="1815" y="7516"/>
                    </a:cubicBezTo>
                    <a:cubicBezTo>
                      <a:pt x="2231" y="8557"/>
                      <a:pt x="1735" y="9628"/>
                      <a:pt x="1735" y="10699"/>
                    </a:cubicBezTo>
                    <a:cubicBezTo>
                      <a:pt x="1775" y="12523"/>
                      <a:pt x="3510" y="12811"/>
                      <a:pt x="4006" y="14338"/>
                    </a:cubicBezTo>
                    <a:cubicBezTo>
                      <a:pt x="4174" y="14794"/>
                      <a:pt x="4045" y="15290"/>
                      <a:pt x="3927" y="15696"/>
                    </a:cubicBezTo>
                    <a:cubicBezTo>
                      <a:pt x="3758" y="16400"/>
                      <a:pt x="3589" y="16935"/>
                      <a:pt x="4174" y="17639"/>
                    </a:cubicBezTo>
                    <a:cubicBezTo>
                      <a:pt x="5414" y="19047"/>
                      <a:pt x="6157" y="19295"/>
                      <a:pt x="6445" y="20654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2"/>
              <p:cNvSpPr/>
              <p:nvPr/>
            </p:nvSpPr>
            <p:spPr>
              <a:xfrm>
                <a:off x="6587974" y="3278789"/>
                <a:ext cx="244406" cy="133487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27516" fill="none" extrusionOk="0">
                    <a:moveTo>
                      <a:pt x="0" y="0"/>
                    </a:moveTo>
                    <a:cubicBezTo>
                      <a:pt x="863" y="1319"/>
                      <a:pt x="2063" y="3758"/>
                      <a:pt x="2687" y="5989"/>
                    </a:cubicBezTo>
                    <a:cubicBezTo>
                      <a:pt x="4670" y="13515"/>
                      <a:pt x="5037" y="19752"/>
                      <a:pt x="4631" y="27515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2"/>
              <p:cNvSpPr/>
              <p:nvPr/>
            </p:nvSpPr>
            <p:spPr>
              <a:xfrm>
                <a:off x="6503806" y="3286939"/>
                <a:ext cx="210253" cy="184299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3799" fill="none" extrusionOk="0">
                    <a:moveTo>
                      <a:pt x="0" y="2024"/>
                    </a:moveTo>
                    <a:cubicBezTo>
                      <a:pt x="0" y="2024"/>
                      <a:pt x="2023" y="2440"/>
                      <a:pt x="3718" y="3799"/>
                    </a:cubicBezTo>
                    <a:cubicBezTo>
                      <a:pt x="3718" y="3799"/>
                      <a:pt x="4333" y="1855"/>
                      <a:pt x="4045" y="1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2"/>
              <p:cNvSpPr/>
              <p:nvPr/>
            </p:nvSpPr>
            <p:spPr>
              <a:xfrm>
                <a:off x="6523986" y="3447124"/>
                <a:ext cx="182358" cy="86158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1776" fill="none" extrusionOk="0">
                    <a:moveTo>
                      <a:pt x="0" y="1"/>
                    </a:moveTo>
                    <a:cubicBezTo>
                      <a:pt x="0" y="1"/>
                      <a:pt x="2430" y="873"/>
                      <a:pt x="3758" y="1776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2"/>
              <p:cNvSpPr/>
              <p:nvPr/>
            </p:nvSpPr>
            <p:spPr>
              <a:xfrm>
                <a:off x="6598064" y="3499080"/>
                <a:ext cx="202540" cy="216511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4463" fill="none" extrusionOk="0">
                    <a:moveTo>
                      <a:pt x="0" y="2856"/>
                    </a:moveTo>
                    <a:cubicBezTo>
                      <a:pt x="0" y="2856"/>
                      <a:pt x="2231" y="3679"/>
                      <a:pt x="3183" y="4463"/>
                    </a:cubicBezTo>
                    <a:cubicBezTo>
                      <a:pt x="4046" y="2569"/>
                      <a:pt x="4175" y="1"/>
                      <a:pt x="4175" y="1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2"/>
              <p:cNvSpPr/>
              <p:nvPr/>
            </p:nvSpPr>
            <p:spPr>
              <a:xfrm>
                <a:off x="6617760" y="3589505"/>
                <a:ext cx="270894" cy="278559"/>
              </a:xfrm>
              <a:custGeom>
                <a:avLst/>
                <a:gdLst/>
                <a:ahLst/>
                <a:cxnLst/>
                <a:rect l="l" t="t" r="r" b="b"/>
                <a:pathLst>
                  <a:path w="5584" h="5742" fill="none" extrusionOk="0">
                    <a:moveTo>
                      <a:pt x="1" y="4334"/>
                    </a:moveTo>
                    <a:cubicBezTo>
                      <a:pt x="1" y="4334"/>
                      <a:pt x="1578" y="4631"/>
                      <a:pt x="3392" y="5742"/>
                    </a:cubicBezTo>
                    <a:cubicBezTo>
                      <a:pt x="3392" y="5742"/>
                      <a:pt x="5504" y="3223"/>
                      <a:pt x="5583" y="1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2"/>
              <p:cNvSpPr/>
              <p:nvPr/>
            </p:nvSpPr>
            <p:spPr>
              <a:xfrm>
                <a:off x="6788522" y="3657810"/>
                <a:ext cx="129965" cy="25260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5207" fill="none" extrusionOk="0">
                    <a:moveTo>
                      <a:pt x="1" y="5206"/>
                    </a:moveTo>
                    <a:cubicBezTo>
                      <a:pt x="1" y="5206"/>
                      <a:pt x="2272" y="2807"/>
                      <a:pt x="2678" y="1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2"/>
              <p:cNvSpPr/>
              <p:nvPr/>
            </p:nvSpPr>
            <p:spPr>
              <a:xfrm>
                <a:off x="6694263" y="3968090"/>
                <a:ext cx="110220" cy="62581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290" fill="none" extrusionOk="0">
                    <a:moveTo>
                      <a:pt x="1" y="0"/>
                    </a:moveTo>
                    <a:cubicBezTo>
                      <a:pt x="1" y="0"/>
                      <a:pt x="1527" y="585"/>
                      <a:pt x="2271" y="1289"/>
                    </a:cubicBezTo>
                  </a:path>
                </a:pathLst>
              </a:custGeom>
              <a:noFill/>
              <a:ln w="4225" cap="flat" cmpd="sng">
                <a:solidFill>
                  <a:schemeClr val="accent1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7" name="Google Shape;1317;p32"/>
            <p:cNvSpPr/>
            <p:nvPr/>
          </p:nvSpPr>
          <p:spPr>
            <a:xfrm>
              <a:off x="6240527" y="4431301"/>
              <a:ext cx="458147" cy="481270"/>
            </a:xfrm>
            <a:custGeom>
              <a:avLst/>
              <a:gdLst/>
              <a:ahLst/>
              <a:cxnLst/>
              <a:rect l="l" t="t" r="r" b="b"/>
              <a:pathLst>
                <a:path w="10620" h="11156" extrusionOk="0">
                  <a:moveTo>
                    <a:pt x="0" y="1"/>
                  </a:moveTo>
                  <a:lnTo>
                    <a:pt x="0" y="2390"/>
                  </a:lnTo>
                  <a:cubicBezTo>
                    <a:pt x="0" y="7725"/>
                    <a:pt x="2073" y="11155"/>
                    <a:pt x="2073" y="11155"/>
                  </a:cubicBezTo>
                  <a:lnTo>
                    <a:pt x="8557" y="11155"/>
                  </a:lnTo>
                  <a:cubicBezTo>
                    <a:pt x="8557" y="11155"/>
                    <a:pt x="10620" y="7725"/>
                    <a:pt x="10620" y="2390"/>
                  </a:cubicBezTo>
                  <a:lnTo>
                    <a:pt x="106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1959602" y="4914205"/>
              <a:ext cx="4883621" cy="43"/>
            </a:xfrm>
            <a:custGeom>
              <a:avLst/>
              <a:gdLst/>
              <a:ahLst/>
              <a:cxnLst/>
              <a:rect l="l" t="t" r="r" b="b"/>
              <a:pathLst>
                <a:path w="113204" h="1" fill="none" extrusionOk="0">
                  <a:moveTo>
                    <a:pt x="1" y="1"/>
                  </a:moveTo>
                  <a:lnTo>
                    <a:pt x="113204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5290495" y="4587854"/>
              <a:ext cx="292619" cy="303317"/>
            </a:xfrm>
            <a:custGeom>
              <a:avLst/>
              <a:gdLst/>
              <a:ahLst/>
              <a:cxnLst/>
              <a:rect l="l" t="t" r="r" b="b"/>
              <a:pathLst>
                <a:path w="6783" h="7031" extrusionOk="0">
                  <a:moveTo>
                    <a:pt x="2935" y="1"/>
                  </a:moveTo>
                  <a:lnTo>
                    <a:pt x="2856" y="5256"/>
                  </a:lnTo>
                  <a:lnTo>
                    <a:pt x="209" y="6446"/>
                  </a:lnTo>
                  <a:cubicBezTo>
                    <a:pt x="90" y="6495"/>
                    <a:pt x="0" y="6614"/>
                    <a:pt x="0" y="6693"/>
                  </a:cubicBezTo>
                  <a:cubicBezTo>
                    <a:pt x="0" y="6862"/>
                    <a:pt x="129" y="6991"/>
                    <a:pt x="298" y="6991"/>
                  </a:cubicBezTo>
                  <a:lnTo>
                    <a:pt x="6495" y="7031"/>
                  </a:lnTo>
                  <a:lnTo>
                    <a:pt x="6445" y="5454"/>
                  </a:lnTo>
                  <a:lnTo>
                    <a:pt x="6782" y="417"/>
                  </a:lnTo>
                  <a:lnTo>
                    <a:pt x="2935" y="1"/>
                  </a:ln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5274662" y="4814553"/>
              <a:ext cx="310177" cy="103148"/>
            </a:xfrm>
            <a:custGeom>
              <a:avLst/>
              <a:gdLst/>
              <a:ahLst/>
              <a:cxnLst/>
              <a:rect l="l" t="t" r="r" b="b"/>
              <a:pathLst>
                <a:path w="7190" h="2391" extrusionOk="0">
                  <a:moveTo>
                    <a:pt x="3223" y="1"/>
                  </a:moveTo>
                  <a:lnTo>
                    <a:pt x="417" y="1191"/>
                  </a:lnTo>
                  <a:cubicBezTo>
                    <a:pt x="288" y="1240"/>
                    <a:pt x="169" y="1488"/>
                    <a:pt x="119" y="1647"/>
                  </a:cubicBezTo>
                  <a:cubicBezTo>
                    <a:pt x="119" y="1686"/>
                    <a:pt x="0" y="2390"/>
                    <a:pt x="169" y="2390"/>
                  </a:cubicBezTo>
                  <a:lnTo>
                    <a:pt x="7060" y="2390"/>
                  </a:lnTo>
                  <a:cubicBezTo>
                    <a:pt x="7149" y="2390"/>
                    <a:pt x="7189" y="2311"/>
                    <a:pt x="7189" y="2271"/>
                  </a:cubicBezTo>
                  <a:lnTo>
                    <a:pt x="6812" y="120"/>
                  </a:lnTo>
                  <a:cubicBezTo>
                    <a:pt x="6812" y="120"/>
                    <a:pt x="6042" y="309"/>
                    <a:pt x="5083" y="309"/>
                  </a:cubicBezTo>
                  <a:cubicBezTo>
                    <a:pt x="4489" y="309"/>
                    <a:pt x="3823" y="236"/>
                    <a:pt x="3223" y="1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5388854" y="4818004"/>
              <a:ext cx="15876" cy="30371"/>
            </a:xfrm>
            <a:custGeom>
              <a:avLst/>
              <a:gdLst/>
              <a:ahLst/>
              <a:cxnLst/>
              <a:rect l="l" t="t" r="r" b="b"/>
              <a:pathLst>
                <a:path w="368" h="704" fill="none" extrusionOk="0">
                  <a:moveTo>
                    <a:pt x="1" y="0"/>
                  </a:moveTo>
                  <a:cubicBezTo>
                    <a:pt x="120" y="208"/>
                    <a:pt x="288" y="456"/>
                    <a:pt x="368" y="704"/>
                  </a:cubicBez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5372634" y="4828659"/>
              <a:ext cx="14150" cy="23166"/>
            </a:xfrm>
            <a:custGeom>
              <a:avLst/>
              <a:gdLst/>
              <a:ahLst/>
              <a:cxnLst/>
              <a:rect l="l" t="t" r="r" b="b"/>
              <a:pathLst>
                <a:path w="328" h="537" fill="none" extrusionOk="0">
                  <a:moveTo>
                    <a:pt x="0" y="1"/>
                  </a:moveTo>
                  <a:cubicBezTo>
                    <a:pt x="169" y="209"/>
                    <a:pt x="248" y="328"/>
                    <a:pt x="327" y="536"/>
                  </a:cubicBez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5360209" y="4833793"/>
              <a:ext cx="12467" cy="23598"/>
            </a:xfrm>
            <a:custGeom>
              <a:avLst/>
              <a:gdLst/>
              <a:ahLst/>
              <a:cxnLst/>
              <a:rect l="l" t="t" r="r" b="b"/>
              <a:pathLst>
                <a:path w="289" h="547" fill="none" extrusionOk="0">
                  <a:moveTo>
                    <a:pt x="1" y="1"/>
                  </a:moveTo>
                  <a:cubicBezTo>
                    <a:pt x="80" y="169"/>
                    <a:pt x="209" y="378"/>
                    <a:pt x="288" y="546"/>
                  </a:cubicBez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278070" y="4896259"/>
              <a:ext cx="305043" cy="1769"/>
            </a:xfrm>
            <a:custGeom>
              <a:avLst/>
              <a:gdLst/>
              <a:ahLst/>
              <a:cxnLst/>
              <a:rect l="l" t="t" r="r" b="b"/>
              <a:pathLst>
                <a:path w="7071" h="41" fill="none" extrusionOk="0">
                  <a:moveTo>
                    <a:pt x="7070" y="40"/>
                  </a:moveTo>
                  <a:lnTo>
                    <a:pt x="1" y="1"/>
                  </a:ln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497524" y="4851782"/>
              <a:ext cx="76617" cy="44520"/>
            </a:xfrm>
            <a:custGeom>
              <a:avLst/>
              <a:gdLst/>
              <a:ahLst/>
              <a:cxnLst/>
              <a:rect l="l" t="t" r="r" b="b"/>
              <a:pathLst>
                <a:path w="1776" h="1032" fill="none" extrusionOk="0">
                  <a:moveTo>
                    <a:pt x="1775" y="0"/>
                  </a:moveTo>
                  <a:cubicBezTo>
                    <a:pt x="1775" y="0"/>
                    <a:pt x="119" y="40"/>
                    <a:pt x="0" y="1032"/>
                  </a:cubicBez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317457" y="4855190"/>
              <a:ext cx="23123" cy="41112"/>
            </a:xfrm>
            <a:custGeom>
              <a:avLst/>
              <a:gdLst/>
              <a:ahLst/>
              <a:cxnLst/>
              <a:rect l="l" t="t" r="r" b="b"/>
              <a:pathLst>
                <a:path w="536" h="953" fill="none" extrusionOk="0">
                  <a:moveTo>
                    <a:pt x="0" y="1"/>
                  </a:moveTo>
                  <a:cubicBezTo>
                    <a:pt x="0" y="1"/>
                    <a:pt x="456" y="665"/>
                    <a:pt x="535" y="953"/>
                  </a:cubicBez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5372634" y="3670363"/>
              <a:ext cx="272947" cy="1110035"/>
            </a:xfrm>
            <a:custGeom>
              <a:avLst/>
              <a:gdLst/>
              <a:ahLst/>
              <a:cxnLst/>
              <a:rect l="l" t="t" r="r" b="b"/>
              <a:pathLst>
                <a:path w="6327" h="25731" extrusionOk="0">
                  <a:moveTo>
                    <a:pt x="169" y="0"/>
                  </a:moveTo>
                  <a:cubicBezTo>
                    <a:pt x="169" y="0"/>
                    <a:pt x="0" y="13713"/>
                    <a:pt x="536" y="25730"/>
                  </a:cubicBezTo>
                  <a:lnTo>
                    <a:pt x="5206" y="25730"/>
                  </a:lnTo>
                  <a:cubicBezTo>
                    <a:pt x="5206" y="25730"/>
                    <a:pt x="5830" y="9995"/>
                    <a:pt x="5830" y="4294"/>
                  </a:cubicBezTo>
                  <a:cubicBezTo>
                    <a:pt x="5989" y="3262"/>
                    <a:pt x="6326" y="1815"/>
                    <a:pt x="6118" y="11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5561674" y="3855561"/>
              <a:ext cx="26574" cy="924835"/>
            </a:xfrm>
            <a:custGeom>
              <a:avLst/>
              <a:gdLst/>
              <a:ahLst/>
              <a:cxnLst/>
              <a:rect l="l" t="t" r="r" b="b"/>
              <a:pathLst>
                <a:path w="616" h="21438" fill="none" extrusionOk="0">
                  <a:moveTo>
                    <a:pt x="1" y="21437"/>
                  </a:moveTo>
                  <a:cubicBezTo>
                    <a:pt x="1" y="21437"/>
                    <a:pt x="615" y="5702"/>
                    <a:pt x="615" y="1"/>
                  </a:cubicBezTo>
                </a:path>
              </a:pathLst>
            </a:custGeom>
            <a:noFill/>
            <a:ln w="3225" cap="flat" cmpd="sng">
              <a:solidFill>
                <a:srgbClr val="848CC5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5664779" y="4559641"/>
              <a:ext cx="276355" cy="326311"/>
            </a:xfrm>
            <a:custGeom>
              <a:avLst/>
              <a:gdLst/>
              <a:ahLst/>
              <a:cxnLst/>
              <a:rect l="l" t="t" r="r" b="b"/>
              <a:pathLst>
                <a:path w="6406" h="7564" extrusionOk="0">
                  <a:moveTo>
                    <a:pt x="4799" y="0"/>
                  </a:moveTo>
                  <a:lnTo>
                    <a:pt x="952" y="327"/>
                  </a:lnTo>
                  <a:lnTo>
                    <a:pt x="2529" y="5325"/>
                  </a:lnTo>
                  <a:lnTo>
                    <a:pt x="129" y="7060"/>
                  </a:lnTo>
                  <a:cubicBezTo>
                    <a:pt x="50" y="7100"/>
                    <a:pt x="0" y="7228"/>
                    <a:pt x="0" y="7347"/>
                  </a:cubicBezTo>
                  <a:cubicBezTo>
                    <a:pt x="43" y="7459"/>
                    <a:pt x="138" y="7563"/>
                    <a:pt x="273" y="7563"/>
                  </a:cubicBezTo>
                  <a:cubicBezTo>
                    <a:pt x="293" y="7563"/>
                    <a:pt x="315" y="7561"/>
                    <a:pt x="337" y="7556"/>
                  </a:cubicBezTo>
                  <a:lnTo>
                    <a:pt x="6406" y="6405"/>
                  </a:lnTo>
                  <a:lnTo>
                    <a:pt x="6078" y="4869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5656194" y="4766236"/>
              <a:ext cx="304612" cy="151465"/>
            </a:xfrm>
            <a:custGeom>
              <a:avLst/>
              <a:gdLst/>
              <a:ahLst/>
              <a:cxnLst/>
              <a:rect l="l" t="t" r="r" b="b"/>
              <a:pathLst>
                <a:path w="7061" h="3511" extrusionOk="0">
                  <a:moveTo>
                    <a:pt x="6277" y="0"/>
                  </a:moveTo>
                  <a:cubicBezTo>
                    <a:pt x="6277" y="0"/>
                    <a:pt x="4940" y="613"/>
                    <a:pt x="3538" y="613"/>
                  </a:cubicBezTo>
                  <a:cubicBezTo>
                    <a:pt x="3267" y="613"/>
                    <a:pt x="2994" y="590"/>
                    <a:pt x="2728" y="536"/>
                  </a:cubicBezTo>
                  <a:lnTo>
                    <a:pt x="160" y="2271"/>
                  </a:lnTo>
                  <a:cubicBezTo>
                    <a:pt x="80" y="2360"/>
                    <a:pt x="1" y="2608"/>
                    <a:pt x="1" y="2806"/>
                  </a:cubicBezTo>
                  <a:cubicBezTo>
                    <a:pt x="1" y="2806"/>
                    <a:pt x="41" y="3510"/>
                    <a:pt x="160" y="3510"/>
                  </a:cubicBezTo>
                  <a:lnTo>
                    <a:pt x="6942" y="2192"/>
                  </a:lnTo>
                  <a:cubicBezTo>
                    <a:pt x="7021" y="2192"/>
                    <a:pt x="7061" y="2112"/>
                    <a:pt x="7021" y="2023"/>
                  </a:cubicBezTo>
                  <a:lnTo>
                    <a:pt x="6277" y="0"/>
                  </a:ln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5748600" y="4800015"/>
              <a:ext cx="23166" cy="25280"/>
            </a:xfrm>
            <a:custGeom>
              <a:avLst/>
              <a:gdLst/>
              <a:ahLst/>
              <a:cxnLst/>
              <a:rect l="l" t="t" r="r" b="b"/>
              <a:pathLst>
                <a:path w="537" h="586" fill="none" extrusionOk="0">
                  <a:moveTo>
                    <a:pt x="1" y="1"/>
                  </a:moveTo>
                  <a:cubicBezTo>
                    <a:pt x="209" y="169"/>
                    <a:pt x="377" y="377"/>
                    <a:pt x="536" y="586"/>
                  </a:cubicBez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5736219" y="4812439"/>
              <a:ext cx="17989" cy="21397"/>
            </a:xfrm>
            <a:custGeom>
              <a:avLst/>
              <a:gdLst/>
              <a:ahLst/>
              <a:cxnLst/>
              <a:rect l="l" t="t" r="r" b="b"/>
              <a:pathLst>
                <a:path w="417" h="496" fill="none" extrusionOk="0">
                  <a:moveTo>
                    <a:pt x="0" y="0"/>
                  </a:moveTo>
                  <a:cubicBezTo>
                    <a:pt x="208" y="169"/>
                    <a:pt x="288" y="298"/>
                    <a:pt x="417" y="496"/>
                  </a:cubicBez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723794" y="4821412"/>
              <a:ext cx="18033" cy="19715"/>
            </a:xfrm>
            <a:custGeom>
              <a:avLst/>
              <a:gdLst/>
              <a:ahLst/>
              <a:cxnLst/>
              <a:rect l="l" t="t" r="r" b="b"/>
              <a:pathLst>
                <a:path w="418" h="457" fill="none" extrusionOk="0">
                  <a:moveTo>
                    <a:pt x="1" y="0"/>
                  </a:moveTo>
                  <a:cubicBezTo>
                    <a:pt x="169" y="129"/>
                    <a:pt x="288" y="288"/>
                    <a:pt x="417" y="456"/>
                  </a:cubicBez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5656194" y="4841083"/>
              <a:ext cx="299478" cy="55219"/>
            </a:xfrm>
            <a:custGeom>
              <a:avLst/>
              <a:gdLst/>
              <a:ahLst/>
              <a:cxnLst/>
              <a:rect l="l" t="t" r="r" b="b"/>
              <a:pathLst>
                <a:path w="6942" h="1280" fill="none" extrusionOk="0">
                  <a:moveTo>
                    <a:pt x="6942" y="0"/>
                  </a:moveTo>
                  <a:lnTo>
                    <a:pt x="1" y="1280"/>
                  </a:ln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5867969" y="4798289"/>
              <a:ext cx="69757" cy="59102"/>
            </a:xfrm>
            <a:custGeom>
              <a:avLst/>
              <a:gdLst/>
              <a:ahLst/>
              <a:cxnLst/>
              <a:rect l="l" t="t" r="r" b="b"/>
              <a:pathLst>
                <a:path w="1617" h="1370" fill="none" extrusionOk="0">
                  <a:moveTo>
                    <a:pt x="1616" y="1"/>
                  </a:moveTo>
                  <a:cubicBezTo>
                    <a:pt x="1616" y="1"/>
                    <a:pt x="0" y="328"/>
                    <a:pt x="50" y="1369"/>
                  </a:cubicBez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5686176" y="4850056"/>
              <a:ext cx="30414" cy="35547"/>
            </a:xfrm>
            <a:custGeom>
              <a:avLst/>
              <a:gdLst/>
              <a:ahLst/>
              <a:cxnLst/>
              <a:rect l="l" t="t" r="r" b="b"/>
              <a:pathLst>
                <a:path w="705" h="824" fill="none" extrusionOk="0">
                  <a:moveTo>
                    <a:pt x="0" y="1"/>
                  </a:moveTo>
                  <a:cubicBezTo>
                    <a:pt x="0" y="1"/>
                    <a:pt x="585" y="536"/>
                    <a:pt x="704" y="824"/>
                  </a:cubicBez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554426" y="3670363"/>
              <a:ext cx="377734" cy="1095929"/>
            </a:xfrm>
            <a:custGeom>
              <a:avLst/>
              <a:gdLst/>
              <a:ahLst/>
              <a:cxnLst/>
              <a:rect l="l" t="t" r="r" b="b"/>
              <a:pathLst>
                <a:path w="8756" h="25404" extrusionOk="0">
                  <a:moveTo>
                    <a:pt x="417" y="0"/>
                  </a:moveTo>
                  <a:lnTo>
                    <a:pt x="417" y="0"/>
                  </a:lnTo>
                  <a:cubicBezTo>
                    <a:pt x="417" y="0"/>
                    <a:pt x="0" y="7347"/>
                    <a:pt x="1031" y="13634"/>
                  </a:cubicBezTo>
                  <a:cubicBezTo>
                    <a:pt x="1815" y="18383"/>
                    <a:pt x="3927" y="25403"/>
                    <a:pt x="3927" y="25403"/>
                  </a:cubicBezTo>
                  <a:lnTo>
                    <a:pt x="8755" y="24332"/>
                  </a:lnTo>
                  <a:cubicBezTo>
                    <a:pt x="8755" y="24332"/>
                    <a:pt x="7109" y="17471"/>
                    <a:pt x="6445" y="13792"/>
                  </a:cubicBezTo>
                  <a:cubicBezTo>
                    <a:pt x="5781" y="10035"/>
                    <a:pt x="5989" y="6564"/>
                    <a:pt x="6118" y="4462"/>
                  </a:cubicBezTo>
                  <a:cubicBezTo>
                    <a:pt x="6118" y="4333"/>
                    <a:pt x="6118" y="4254"/>
                    <a:pt x="6158" y="4125"/>
                  </a:cubicBezTo>
                  <a:cubicBezTo>
                    <a:pt x="6326" y="3094"/>
                    <a:pt x="6614" y="1735"/>
                    <a:pt x="6405" y="11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5775562" y="3675497"/>
              <a:ext cx="130067" cy="1049726"/>
            </a:xfrm>
            <a:custGeom>
              <a:avLst/>
              <a:gdLst/>
              <a:ahLst/>
              <a:cxnLst/>
              <a:rect l="l" t="t" r="r" b="b"/>
              <a:pathLst>
                <a:path w="3015" h="24333" fill="none" extrusionOk="0">
                  <a:moveTo>
                    <a:pt x="3015" y="24332"/>
                  </a:moveTo>
                  <a:cubicBezTo>
                    <a:pt x="3015" y="24332"/>
                    <a:pt x="1319" y="17352"/>
                    <a:pt x="655" y="13673"/>
                  </a:cubicBezTo>
                  <a:cubicBezTo>
                    <a:pt x="0" y="9916"/>
                    <a:pt x="209" y="6445"/>
                    <a:pt x="328" y="4343"/>
                  </a:cubicBezTo>
                  <a:cubicBezTo>
                    <a:pt x="328" y="4214"/>
                    <a:pt x="328" y="4135"/>
                    <a:pt x="367" y="4006"/>
                  </a:cubicBezTo>
                  <a:cubicBezTo>
                    <a:pt x="536" y="2975"/>
                    <a:pt x="823" y="1616"/>
                    <a:pt x="615" y="0"/>
                  </a:cubicBezTo>
                </a:path>
              </a:pathLst>
            </a:custGeom>
            <a:noFill/>
            <a:ln w="3225" cap="flat" cmpd="sng">
              <a:solidFill>
                <a:srgbClr val="848CC5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5570647" y="3670363"/>
              <a:ext cx="37273" cy="668152"/>
            </a:xfrm>
            <a:custGeom>
              <a:avLst/>
              <a:gdLst/>
              <a:ahLst/>
              <a:cxnLst/>
              <a:rect l="l" t="t" r="r" b="b"/>
              <a:pathLst>
                <a:path w="864" h="15488" fill="none" extrusionOk="0">
                  <a:moveTo>
                    <a:pt x="41" y="0"/>
                  </a:moveTo>
                  <a:cubicBezTo>
                    <a:pt x="41" y="0"/>
                    <a:pt x="1" y="8091"/>
                    <a:pt x="407" y="12682"/>
                  </a:cubicBezTo>
                  <a:cubicBezTo>
                    <a:pt x="497" y="13673"/>
                    <a:pt x="695" y="14824"/>
                    <a:pt x="864" y="15488"/>
                  </a:cubicBezTo>
                </a:path>
              </a:pathLst>
            </a:custGeom>
            <a:noFill/>
            <a:ln w="3225" cap="flat" cmpd="sng">
              <a:solidFill>
                <a:srgbClr val="848CC5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5713095" y="3696851"/>
              <a:ext cx="90723" cy="73209"/>
            </a:xfrm>
            <a:custGeom>
              <a:avLst/>
              <a:gdLst/>
              <a:ahLst/>
              <a:cxnLst/>
              <a:rect l="l" t="t" r="r" b="b"/>
              <a:pathLst>
                <a:path w="2103" h="1697" fill="none" extrusionOk="0">
                  <a:moveTo>
                    <a:pt x="1" y="1"/>
                  </a:moveTo>
                  <a:cubicBezTo>
                    <a:pt x="1" y="1"/>
                    <a:pt x="576" y="1072"/>
                    <a:pt x="2103" y="1696"/>
                  </a:cubicBezTo>
                </a:path>
              </a:pathLst>
            </a:custGeom>
            <a:noFill/>
            <a:ln w="3225" cap="flat" cmpd="sng">
              <a:solidFill>
                <a:srgbClr val="848CC5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5376042" y="3686195"/>
              <a:ext cx="83864" cy="69757"/>
            </a:xfrm>
            <a:custGeom>
              <a:avLst/>
              <a:gdLst/>
              <a:ahLst/>
              <a:cxnLst/>
              <a:rect l="l" t="t" r="r" b="b"/>
              <a:pathLst>
                <a:path w="1944" h="1617" fill="none" extrusionOk="0">
                  <a:moveTo>
                    <a:pt x="0" y="1616"/>
                  </a:moveTo>
                  <a:cubicBezTo>
                    <a:pt x="0" y="1616"/>
                    <a:pt x="1577" y="1200"/>
                    <a:pt x="1944" y="0"/>
                  </a:cubicBezTo>
                </a:path>
              </a:pathLst>
            </a:custGeom>
            <a:noFill/>
            <a:ln w="3225" cap="flat" cmpd="sng">
              <a:solidFill>
                <a:srgbClr val="848CC5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5393988" y="4739705"/>
              <a:ext cx="204958" cy="43"/>
            </a:xfrm>
            <a:custGeom>
              <a:avLst/>
              <a:gdLst/>
              <a:ahLst/>
              <a:cxnLst/>
              <a:rect l="l" t="t" r="r" b="b"/>
              <a:pathLst>
                <a:path w="4751" h="1" fill="none" extrusionOk="0">
                  <a:moveTo>
                    <a:pt x="1" y="1"/>
                  </a:moveTo>
                  <a:lnTo>
                    <a:pt x="4750" y="1"/>
                  </a:lnTo>
                </a:path>
              </a:pathLst>
            </a:custGeom>
            <a:noFill/>
            <a:ln w="3225" cap="flat" cmpd="sng">
              <a:solidFill>
                <a:srgbClr val="848CC5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5713095" y="4684099"/>
              <a:ext cx="210523" cy="44952"/>
            </a:xfrm>
            <a:custGeom>
              <a:avLst/>
              <a:gdLst/>
              <a:ahLst/>
              <a:cxnLst/>
              <a:rect l="l" t="t" r="r" b="b"/>
              <a:pathLst>
                <a:path w="4880" h="1042" fill="none" extrusionOk="0">
                  <a:moveTo>
                    <a:pt x="1" y="1042"/>
                  </a:moveTo>
                  <a:lnTo>
                    <a:pt x="4879" y="1"/>
                  </a:lnTo>
                </a:path>
              </a:pathLst>
            </a:custGeom>
            <a:noFill/>
            <a:ln w="3225" cap="flat" cmpd="sng">
              <a:solidFill>
                <a:srgbClr val="848CC5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5508223" y="2994497"/>
              <a:ext cx="119368" cy="107505"/>
            </a:xfrm>
            <a:custGeom>
              <a:avLst/>
              <a:gdLst/>
              <a:ahLst/>
              <a:cxnLst/>
              <a:rect l="l" t="t" r="r" b="b"/>
              <a:pathLst>
                <a:path w="2767" h="2492" extrusionOk="0">
                  <a:moveTo>
                    <a:pt x="2439" y="1"/>
                  </a:moveTo>
                  <a:lnTo>
                    <a:pt x="159" y="209"/>
                  </a:lnTo>
                  <a:lnTo>
                    <a:pt x="0" y="1736"/>
                  </a:lnTo>
                  <a:cubicBezTo>
                    <a:pt x="0" y="1736"/>
                    <a:pt x="119" y="2361"/>
                    <a:pt x="1071" y="2480"/>
                  </a:cubicBezTo>
                  <a:cubicBezTo>
                    <a:pt x="1142" y="2488"/>
                    <a:pt x="1211" y="2492"/>
                    <a:pt x="1278" y="2492"/>
                  </a:cubicBezTo>
                  <a:cubicBezTo>
                    <a:pt x="2262" y="2492"/>
                    <a:pt x="2767" y="1657"/>
                    <a:pt x="2767" y="1657"/>
                  </a:cubicBezTo>
                  <a:lnTo>
                    <a:pt x="2439" y="1"/>
                  </a:ln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5459863" y="2882463"/>
              <a:ext cx="65918" cy="103579"/>
            </a:xfrm>
            <a:custGeom>
              <a:avLst/>
              <a:gdLst/>
              <a:ahLst/>
              <a:cxnLst/>
              <a:rect l="l" t="t" r="r" b="b"/>
              <a:pathLst>
                <a:path w="1528" h="2401" extrusionOk="0">
                  <a:moveTo>
                    <a:pt x="873" y="0"/>
                  </a:moveTo>
                  <a:cubicBezTo>
                    <a:pt x="625" y="40"/>
                    <a:pt x="417" y="169"/>
                    <a:pt x="378" y="417"/>
                  </a:cubicBezTo>
                  <a:cubicBezTo>
                    <a:pt x="338" y="536"/>
                    <a:pt x="378" y="664"/>
                    <a:pt x="338" y="744"/>
                  </a:cubicBezTo>
                  <a:cubicBezTo>
                    <a:pt x="288" y="952"/>
                    <a:pt x="130" y="1031"/>
                    <a:pt x="40" y="1200"/>
                  </a:cubicBezTo>
                  <a:cubicBezTo>
                    <a:pt x="1" y="1319"/>
                    <a:pt x="1" y="1448"/>
                    <a:pt x="1" y="1567"/>
                  </a:cubicBezTo>
                  <a:cubicBezTo>
                    <a:pt x="40" y="1696"/>
                    <a:pt x="130" y="1815"/>
                    <a:pt x="169" y="1904"/>
                  </a:cubicBezTo>
                  <a:cubicBezTo>
                    <a:pt x="288" y="2063"/>
                    <a:pt x="417" y="2231"/>
                    <a:pt x="536" y="2310"/>
                  </a:cubicBezTo>
                  <a:cubicBezTo>
                    <a:pt x="638" y="2365"/>
                    <a:pt x="755" y="2400"/>
                    <a:pt x="869" y="2400"/>
                  </a:cubicBezTo>
                  <a:cubicBezTo>
                    <a:pt x="943" y="2400"/>
                    <a:pt x="1015" y="2385"/>
                    <a:pt x="1082" y="2350"/>
                  </a:cubicBezTo>
                  <a:cubicBezTo>
                    <a:pt x="1161" y="2310"/>
                    <a:pt x="1201" y="2231"/>
                    <a:pt x="1240" y="2191"/>
                  </a:cubicBezTo>
                  <a:cubicBezTo>
                    <a:pt x="1409" y="1944"/>
                    <a:pt x="1528" y="1696"/>
                    <a:pt x="1528" y="1408"/>
                  </a:cubicBezTo>
                  <a:lnTo>
                    <a:pt x="873" y="0"/>
                  </a:ln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5458180" y="2879745"/>
              <a:ext cx="163846" cy="155951"/>
            </a:xfrm>
            <a:custGeom>
              <a:avLst/>
              <a:gdLst/>
              <a:ahLst/>
              <a:cxnLst/>
              <a:rect l="l" t="t" r="r" b="b"/>
              <a:pathLst>
                <a:path w="3798" h="3615" extrusionOk="0">
                  <a:moveTo>
                    <a:pt x="2072" y="0"/>
                  </a:moveTo>
                  <a:cubicBezTo>
                    <a:pt x="1422" y="0"/>
                    <a:pt x="843" y="199"/>
                    <a:pt x="664" y="767"/>
                  </a:cubicBezTo>
                  <a:cubicBezTo>
                    <a:pt x="664" y="767"/>
                    <a:pt x="0" y="2909"/>
                    <a:pt x="952" y="3454"/>
                  </a:cubicBezTo>
                  <a:cubicBezTo>
                    <a:pt x="1150" y="3568"/>
                    <a:pt x="1380" y="3614"/>
                    <a:pt x="1616" y="3614"/>
                  </a:cubicBezTo>
                  <a:cubicBezTo>
                    <a:pt x="2409" y="3614"/>
                    <a:pt x="3283" y="3100"/>
                    <a:pt x="3352" y="2909"/>
                  </a:cubicBezTo>
                  <a:cubicBezTo>
                    <a:pt x="3431" y="2621"/>
                    <a:pt x="3798" y="351"/>
                    <a:pt x="3262" y="182"/>
                  </a:cubicBezTo>
                  <a:cubicBezTo>
                    <a:pt x="2888" y="74"/>
                    <a:pt x="2467" y="0"/>
                    <a:pt x="2072" y="0"/>
                  </a:cubicBez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5504384" y="2994497"/>
              <a:ext cx="28688" cy="19888"/>
            </a:xfrm>
            <a:custGeom>
              <a:avLst/>
              <a:gdLst/>
              <a:ahLst/>
              <a:cxnLst/>
              <a:rect l="l" t="t" r="r" b="b"/>
              <a:pathLst>
                <a:path w="665" h="461" extrusionOk="0">
                  <a:moveTo>
                    <a:pt x="625" y="1"/>
                  </a:moveTo>
                  <a:lnTo>
                    <a:pt x="0" y="170"/>
                  </a:lnTo>
                  <a:cubicBezTo>
                    <a:pt x="0" y="170"/>
                    <a:pt x="79" y="460"/>
                    <a:pt x="329" y="460"/>
                  </a:cubicBezTo>
                  <a:cubicBezTo>
                    <a:pt x="345" y="460"/>
                    <a:pt x="360" y="459"/>
                    <a:pt x="377" y="457"/>
                  </a:cubicBezTo>
                  <a:cubicBezTo>
                    <a:pt x="545" y="417"/>
                    <a:pt x="664" y="249"/>
                    <a:pt x="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5511631" y="3023184"/>
              <a:ext cx="67644" cy="24849"/>
            </a:xfrm>
            <a:custGeom>
              <a:avLst/>
              <a:gdLst/>
              <a:ahLst/>
              <a:cxnLst/>
              <a:rect l="l" t="t" r="r" b="b"/>
              <a:pathLst>
                <a:path w="1568" h="576" fill="none" extrusionOk="0">
                  <a:moveTo>
                    <a:pt x="1" y="328"/>
                  </a:moveTo>
                  <a:cubicBezTo>
                    <a:pt x="1" y="328"/>
                    <a:pt x="913" y="575"/>
                    <a:pt x="1567" y="0"/>
                  </a:cubicBezTo>
                </a:path>
              </a:pathLst>
            </a:custGeom>
            <a:noFill/>
            <a:ln w="4225" cap="flat" cmpd="sng">
              <a:solidFill>
                <a:srgbClr val="AA7F6B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5470562" y="2818617"/>
              <a:ext cx="181835" cy="188263"/>
            </a:xfrm>
            <a:custGeom>
              <a:avLst/>
              <a:gdLst/>
              <a:ahLst/>
              <a:cxnLst/>
              <a:rect l="l" t="t" r="r" b="b"/>
              <a:pathLst>
                <a:path w="4215" h="4364" extrusionOk="0">
                  <a:moveTo>
                    <a:pt x="1028" y="1"/>
                  </a:moveTo>
                  <a:cubicBezTo>
                    <a:pt x="839" y="1"/>
                    <a:pt x="647" y="68"/>
                    <a:pt x="496" y="161"/>
                  </a:cubicBezTo>
                  <a:cubicBezTo>
                    <a:pt x="288" y="280"/>
                    <a:pt x="130" y="449"/>
                    <a:pt x="90" y="657"/>
                  </a:cubicBezTo>
                  <a:cubicBezTo>
                    <a:pt x="1" y="905"/>
                    <a:pt x="40" y="1153"/>
                    <a:pt x="169" y="1351"/>
                  </a:cubicBezTo>
                  <a:cubicBezTo>
                    <a:pt x="209" y="1351"/>
                    <a:pt x="209" y="1401"/>
                    <a:pt x="209" y="1401"/>
                  </a:cubicBezTo>
                  <a:cubicBezTo>
                    <a:pt x="417" y="1649"/>
                    <a:pt x="705" y="1768"/>
                    <a:pt x="953" y="1897"/>
                  </a:cubicBezTo>
                  <a:cubicBezTo>
                    <a:pt x="1280" y="2016"/>
                    <a:pt x="1617" y="1936"/>
                    <a:pt x="1944" y="2055"/>
                  </a:cubicBezTo>
                  <a:cubicBezTo>
                    <a:pt x="2152" y="2144"/>
                    <a:pt x="2400" y="2303"/>
                    <a:pt x="2519" y="2511"/>
                  </a:cubicBezTo>
                  <a:cubicBezTo>
                    <a:pt x="2648" y="2720"/>
                    <a:pt x="2480" y="2967"/>
                    <a:pt x="2608" y="3176"/>
                  </a:cubicBezTo>
                  <a:cubicBezTo>
                    <a:pt x="2648" y="3255"/>
                    <a:pt x="2727" y="3295"/>
                    <a:pt x="2767" y="3384"/>
                  </a:cubicBezTo>
                  <a:cubicBezTo>
                    <a:pt x="2856" y="3463"/>
                    <a:pt x="2817" y="3582"/>
                    <a:pt x="2817" y="3711"/>
                  </a:cubicBezTo>
                  <a:cubicBezTo>
                    <a:pt x="2767" y="3790"/>
                    <a:pt x="2817" y="3959"/>
                    <a:pt x="2817" y="4038"/>
                  </a:cubicBezTo>
                  <a:cubicBezTo>
                    <a:pt x="2856" y="4167"/>
                    <a:pt x="2856" y="4247"/>
                    <a:pt x="2936" y="4326"/>
                  </a:cubicBezTo>
                  <a:cubicBezTo>
                    <a:pt x="2975" y="4351"/>
                    <a:pt x="3027" y="4363"/>
                    <a:pt x="3079" y="4363"/>
                  </a:cubicBezTo>
                  <a:cubicBezTo>
                    <a:pt x="3131" y="4363"/>
                    <a:pt x="3184" y="4351"/>
                    <a:pt x="3223" y="4326"/>
                  </a:cubicBezTo>
                  <a:cubicBezTo>
                    <a:pt x="3848" y="4247"/>
                    <a:pt x="3719" y="3424"/>
                    <a:pt x="3888" y="3007"/>
                  </a:cubicBezTo>
                  <a:cubicBezTo>
                    <a:pt x="3927" y="2888"/>
                    <a:pt x="4007" y="2799"/>
                    <a:pt x="4056" y="2680"/>
                  </a:cubicBezTo>
                  <a:cubicBezTo>
                    <a:pt x="4215" y="2224"/>
                    <a:pt x="3888" y="1599"/>
                    <a:pt x="3471" y="1351"/>
                  </a:cubicBezTo>
                  <a:cubicBezTo>
                    <a:pt x="3312" y="1312"/>
                    <a:pt x="3144" y="1272"/>
                    <a:pt x="3065" y="1153"/>
                  </a:cubicBezTo>
                  <a:cubicBezTo>
                    <a:pt x="2936" y="1024"/>
                    <a:pt x="2936" y="816"/>
                    <a:pt x="2856" y="657"/>
                  </a:cubicBezTo>
                  <a:cubicBezTo>
                    <a:pt x="2727" y="409"/>
                    <a:pt x="2440" y="320"/>
                    <a:pt x="2152" y="320"/>
                  </a:cubicBezTo>
                  <a:cubicBezTo>
                    <a:pt x="2066" y="320"/>
                    <a:pt x="1985" y="338"/>
                    <a:pt x="1902" y="338"/>
                  </a:cubicBezTo>
                  <a:cubicBezTo>
                    <a:pt x="1860" y="338"/>
                    <a:pt x="1819" y="333"/>
                    <a:pt x="1776" y="320"/>
                  </a:cubicBezTo>
                  <a:cubicBezTo>
                    <a:pt x="1577" y="280"/>
                    <a:pt x="1448" y="72"/>
                    <a:pt x="1240" y="33"/>
                  </a:cubicBezTo>
                  <a:cubicBezTo>
                    <a:pt x="1172" y="11"/>
                    <a:pt x="1100" y="1"/>
                    <a:pt x="1028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5572372" y="2957655"/>
              <a:ext cx="37100" cy="47756"/>
            </a:xfrm>
            <a:custGeom>
              <a:avLst/>
              <a:gdLst/>
              <a:ahLst/>
              <a:cxnLst/>
              <a:rect l="l" t="t" r="r" b="b"/>
              <a:pathLst>
                <a:path w="860" h="1107" extrusionOk="0">
                  <a:moveTo>
                    <a:pt x="507" y="1"/>
                  </a:moveTo>
                  <a:cubicBezTo>
                    <a:pt x="352" y="1"/>
                    <a:pt x="232" y="197"/>
                    <a:pt x="159" y="359"/>
                  </a:cubicBezTo>
                  <a:lnTo>
                    <a:pt x="1" y="736"/>
                  </a:lnTo>
                  <a:cubicBezTo>
                    <a:pt x="80" y="905"/>
                    <a:pt x="159" y="1063"/>
                    <a:pt x="328" y="1103"/>
                  </a:cubicBezTo>
                  <a:cubicBezTo>
                    <a:pt x="340" y="1105"/>
                    <a:pt x="352" y="1106"/>
                    <a:pt x="365" y="1106"/>
                  </a:cubicBezTo>
                  <a:cubicBezTo>
                    <a:pt x="636" y="1106"/>
                    <a:pt x="860" y="595"/>
                    <a:pt x="784" y="320"/>
                  </a:cubicBezTo>
                  <a:cubicBezTo>
                    <a:pt x="744" y="201"/>
                    <a:pt x="705" y="111"/>
                    <a:pt x="615" y="32"/>
                  </a:cubicBezTo>
                  <a:cubicBezTo>
                    <a:pt x="578" y="11"/>
                    <a:pt x="542" y="1"/>
                    <a:pt x="507" y="1"/>
                  </a:cubicBez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5490234" y="2946612"/>
              <a:ext cx="19715" cy="39387"/>
            </a:xfrm>
            <a:custGeom>
              <a:avLst/>
              <a:gdLst/>
              <a:ahLst/>
              <a:cxnLst/>
              <a:rect l="l" t="t" r="r" b="b"/>
              <a:pathLst>
                <a:path w="457" h="913" fill="none" extrusionOk="0">
                  <a:moveTo>
                    <a:pt x="378" y="0"/>
                  </a:moveTo>
                  <a:cubicBezTo>
                    <a:pt x="378" y="0"/>
                    <a:pt x="1" y="576"/>
                    <a:pt x="40" y="744"/>
                  </a:cubicBezTo>
                  <a:cubicBezTo>
                    <a:pt x="80" y="913"/>
                    <a:pt x="457" y="823"/>
                    <a:pt x="457" y="823"/>
                  </a:cubicBezTo>
                </a:path>
              </a:pathLst>
            </a:custGeom>
            <a:noFill/>
            <a:ln w="1975" cap="flat" cmpd="sng">
              <a:solidFill>
                <a:srgbClr val="AA7F6B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5485747" y="2937380"/>
              <a:ext cx="7248" cy="11130"/>
            </a:xfrm>
            <a:custGeom>
              <a:avLst/>
              <a:gdLst/>
              <a:ahLst/>
              <a:cxnLst/>
              <a:rect l="l" t="t" r="r" b="b"/>
              <a:pathLst>
                <a:path w="168" h="258" extrusionOk="0">
                  <a:moveTo>
                    <a:pt x="108" y="0"/>
                  </a:moveTo>
                  <a:cubicBezTo>
                    <a:pt x="86" y="0"/>
                    <a:pt x="65" y="12"/>
                    <a:pt x="65" y="46"/>
                  </a:cubicBezTo>
                  <a:cubicBezTo>
                    <a:pt x="25" y="86"/>
                    <a:pt x="25" y="135"/>
                    <a:pt x="25" y="175"/>
                  </a:cubicBezTo>
                  <a:cubicBezTo>
                    <a:pt x="1" y="224"/>
                    <a:pt x="37" y="258"/>
                    <a:pt x="78" y="258"/>
                  </a:cubicBezTo>
                  <a:cubicBezTo>
                    <a:pt x="103" y="258"/>
                    <a:pt x="129" y="245"/>
                    <a:pt x="144" y="214"/>
                  </a:cubicBezTo>
                  <a:lnTo>
                    <a:pt x="144" y="46"/>
                  </a:lnTo>
                  <a:cubicBezTo>
                    <a:pt x="167" y="23"/>
                    <a:pt x="137" y="0"/>
                    <a:pt x="108" y="0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5485100" y="2917967"/>
              <a:ext cx="17601" cy="9016"/>
            </a:xfrm>
            <a:custGeom>
              <a:avLst/>
              <a:gdLst/>
              <a:ahLst/>
              <a:cxnLst/>
              <a:rect l="l" t="t" r="r" b="b"/>
              <a:pathLst>
                <a:path w="408" h="209" fill="none" extrusionOk="0">
                  <a:moveTo>
                    <a:pt x="407" y="208"/>
                  </a:moveTo>
                  <a:cubicBezTo>
                    <a:pt x="407" y="208"/>
                    <a:pt x="249" y="0"/>
                    <a:pt x="1" y="208"/>
                  </a:cubicBezTo>
                </a:path>
              </a:pathLst>
            </a:custGeom>
            <a:noFill/>
            <a:ln w="197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5537256" y="2948035"/>
              <a:ext cx="7506" cy="11173"/>
            </a:xfrm>
            <a:custGeom>
              <a:avLst/>
              <a:gdLst/>
              <a:ahLst/>
              <a:cxnLst/>
              <a:rect l="l" t="t" r="r" b="b"/>
              <a:pathLst>
                <a:path w="174" h="259" extrusionOk="0">
                  <a:moveTo>
                    <a:pt x="114" y="1"/>
                  </a:moveTo>
                  <a:cubicBezTo>
                    <a:pt x="92" y="1"/>
                    <a:pt x="71" y="13"/>
                    <a:pt x="71" y="47"/>
                  </a:cubicBezTo>
                  <a:cubicBezTo>
                    <a:pt x="31" y="86"/>
                    <a:pt x="31" y="136"/>
                    <a:pt x="31" y="176"/>
                  </a:cubicBezTo>
                  <a:cubicBezTo>
                    <a:pt x="1" y="225"/>
                    <a:pt x="38" y="259"/>
                    <a:pt x="81" y="259"/>
                  </a:cubicBezTo>
                  <a:cubicBezTo>
                    <a:pt x="107" y="259"/>
                    <a:pt x="135" y="246"/>
                    <a:pt x="150" y="215"/>
                  </a:cubicBezTo>
                  <a:lnTo>
                    <a:pt x="150" y="47"/>
                  </a:lnTo>
                  <a:cubicBezTo>
                    <a:pt x="173" y="24"/>
                    <a:pt x="143" y="1"/>
                    <a:pt x="114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5536437" y="2928666"/>
              <a:ext cx="23554" cy="12424"/>
            </a:xfrm>
            <a:custGeom>
              <a:avLst/>
              <a:gdLst/>
              <a:ahLst/>
              <a:cxnLst/>
              <a:rect l="l" t="t" r="r" b="b"/>
              <a:pathLst>
                <a:path w="546" h="288" fill="none" extrusionOk="0">
                  <a:moveTo>
                    <a:pt x="1" y="89"/>
                  </a:moveTo>
                  <a:cubicBezTo>
                    <a:pt x="1" y="89"/>
                    <a:pt x="249" y="0"/>
                    <a:pt x="546" y="288"/>
                  </a:cubicBezTo>
                </a:path>
              </a:pathLst>
            </a:custGeom>
            <a:noFill/>
            <a:ln w="197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4836229" y="3069387"/>
              <a:ext cx="554392" cy="212853"/>
            </a:xfrm>
            <a:custGeom>
              <a:avLst/>
              <a:gdLst/>
              <a:ahLst/>
              <a:cxnLst/>
              <a:rect l="l" t="t" r="r" b="b"/>
              <a:pathLst>
                <a:path w="12851" h="4934" extrusionOk="0">
                  <a:moveTo>
                    <a:pt x="1359" y="0"/>
                  </a:moveTo>
                  <a:lnTo>
                    <a:pt x="0" y="1904"/>
                  </a:lnTo>
                  <a:cubicBezTo>
                    <a:pt x="0" y="1904"/>
                    <a:pt x="4670" y="4760"/>
                    <a:pt x="7060" y="4918"/>
                  </a:cubicBezTo>
                  <a:cubicBezTo>
                    <a:pt x="7194" y="4929"/>
                    <a:pt x="7335" y="4934"/>
                    <a:pt x="7481" y="4934"/>
                  </a:cubicBezTo>
                  <a:cubicBezTo>
                    <a:pt x="9625" y="4934"/>
                    <a:pt x="12851" y="3847"/>
                    <a:pt x="12851" y="3847"/>
                  </a:cubicBezTo>
                  <a:lnTo>
                    <a:pt x="10947" y="744"/>
                  </a:lnTo>
                  <a:cubicBezTo>
                    <a:pt x="10947" y="744"/>
                    <a:pt x="8520" y="1626"/>
                    <a:pt x="7479" y="1626"/>
                  </a:cubicBezTo>
                  <a:cubicBezTo>
                    <a:pt x="7417" y="1626"/>
                    <a:pt x="7360" y="1623"/>
                    <a:pt x="7308" y="1616"/>
                  </a:cubicBezTo>
                  <a:cubicBezTo>
                    <a:pt x="5573" y="1368"/>
                    <a:pt x="1359" y="0"/>
                    <a:pt x="1359" y="0"/>
                  </a:cubicBez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5251582" y="3065159"/>
              <a:ext cx="256683" cy="205735"/>
            </a:xfrm>
            <a:custGeom>
              <a:avLst/>
              <a:gdLst/>
              <a:ahLst/>
              <a:cxnLst/>
              <a:rect l="l" t="t" r="r" b="b"/>
              <a:pathLst>
                <a:path w="5950" h="4769" extrusionOk="0">
                  <a:moveTo>
                    <a:pt x="5090" y="0"/>
                  </a:moveTo>
                  <a:cubicBezTo>
                    <a:pt x="4442" y="0"/>
                    <a:pt x="3620" y="116"/>
                    <a:pt x="2638" y="306"/>
                  </a:cubicBezTo>
                  <a:cubicBezTo>
                    <a:pt x="1527" y="515"/>
                    <a:pt x="0" y="1050"/>
                    <a:pt x="0" y="1050"/>
                  </a:cubicBezTo>
                  <a:lnTo>
                    <a:pt x="1239" y="4768"/>
                  </a:lnTo>
                  <a:lnTo>
                    <a:pt x="4373" y="3985"/>
                  </a:lnTo>
                  <a:lnTo>
                    <a:pt x="5949" y="98"/>
                  </a:lnTo>
                  <a:cubicBezTo>
                    <a:pt x="5710" y="31"/>
                    <a:pt x="5423" y="0"/>
                    <a:pt x="509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5372634" y="3065936"/>
              <a:ext cx="486792" cy="638256"/>
            </a:xfrm>
            <a:custGeom>
              <a:avLst/>
              <a:gdLst/>
              <a:ahLst/>
              <a:cxnLst/>
              <a:rect l="l" t="t" r="r" b="b"/>
              <a:pathLst>
                <a:path w="11284" h="14795" extrusionOk="0">
                  <a:moveTo>
                    <a:pt x="5910" y="1"/>
                  </a:moveTo>
                  <a:cubicBezTo>
                    <a:pt x="5910" y="1"/>
                    <a:pt x="5245" y="626"/>
                    <a:pt x="4383" y="626"/>
                  </a:cubicBezTo>
                  <a:cubicBezTo>
                    <a:pt x="3351" y="626"/>
                    <a:pt x="3143" y="80"/>
                    <a:pt x="3143" y="80"/>
                  </a:cubicBezTo>
                  <a:cubicBezTo>
                    <a:pt x="3143" y="80"/>
                    <a:pt x="664" y="1032"/>
                    <a:pt x="288" y="4096"/>
                  </a:cubicBezTo>
                  <a:cubicBezTo>
                    <a:pt x="79" y="6029"/>
                    <a:pt x="0" y="14795"/>
                    <a:pt x="0" y="14795"/>
                  </a:cubicBezTo>
                  <a:lnTo>
                    <a:pt x="10738" y="14795"/>
                  </a:lnTo>
                  <a:cubicBezTo>
                    <a:pt x="10738" y="14795"/>
                    <a:pt x="11284" y="1121"/>
                    <a:pt x="5910" y="1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5459863" y="3418817"/>
              <a:ext cx="314016" cy="365353"/>
            </a:xfrm>
            <a:custGeom>
              <a:avLst/>
              <a:gdLst/>
              <a:ahLst/>
              <a:cxnLst/>
              <a:rect l="l" t="t" r="r" b="b"/>
              <a:pathLst>
                <a:path w="7279" h="8469" extrusionOk="0">
                  <a:moveTo>
                    <a:pt x="5048" y="1"/>
                  </a:moveTo>
                  <a:lnTo>
                    <a:pt x="1" y="1657"/>
                  </a:lnTo>
                  <a:lnTo>
                    <a:pt x="2232" y="8469"/>
                  </a:lnTo>
                  <a:lnTo>
                    <a:pt x="7279" y="6773"/>
                  </a:lnTo>
                  <a:lnTo>
                    <a:pt x="5048" y="1"/>
                  </a:ln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5500932" y="3423562"/>
              <a:ext cx="128385" cy="59490"/>
            </a:xfrm>
            <a:custGeom>
              <a:avLst/>
              <a:gdLst/>
              <a:ahLst/>
              <a:cxnLst/>
              <a:rect l="l" t="t" r="r" b="b"/>
              <a:pathLst>
                <a:path w="2976" h="1379" extrusionOk="0">
                  <a:moveTo>
                    <a:pt x="2728" y="0"/>
                  </a:moveTo>
                  <a:cubicBezTo>
                    <a:pt x="2713" y="0"/>
                    <a:pt x="2699" y="6"/>
                    <a:pt x="2688" y="20"/>
                  </a:cubicBezTo>
                  <a:lnTo>
                    <a:pt x="80" y="843"/>
                  </a:lnTo>
                  <a:cubicBezTo>
                    <a:pt x="40" y="883"/>
                    <a:pt x="1" y="962"/>
                    <a:pt x="1" y="1011"/>
                  </a:cubicBezTo>
                  <a:lnTo>
                    <a:pt x="130" y="1378"/>
                  </a:lnTo>
                  <a:lnTo>
                    <a:pt x="2975" y="426"/>
                  </a:lnTo>
                  <a:lnTo>
                    <a:pt x="2856" y="99"/>
                  </a:lnTo>
                  <a:cubicBezTo>
                    <a:pt x="2820" y="42"/>
                    <a:pt x="2769" y="0"/>
                    <a:pt x="2728" y="0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5536437" y="3413942"/>
              <a:ext cx="42838" cy="36367"/>
            </a:xfrm>
            <a:custGeom>
              <a:avLst/>
              <a:gdLst/>
              <a:ahLst/>
              <a:cxnLst/>
              <a:rect l="l" t="t" r="r" b="b"/>
              <a:pathLst>
                <a:path w="993" h="843" extrusionOk="0">
                  <a:moveTo>
                    <a:pt x="417" y="243"/>
                  </a:moveTo>
                  <a:cubicBezTo>
                    <a:pt x="546" y="243"/>
                    <a:pt x="625" y="283"/>
                    <a:pt x="665" y="362"/>
                  </a:cubicBezTo>
                  <a:cubicBezTo>
                    <a:pt x="665" y="441"/>
                    <a:pt x="625" y="530"/>
                    <a:pt x="546" y="570"/>
                  </a:cubicBezTo>
                  <a:cubicBezTo>
                    <a:pt x="522" y="581"/>
                    <a:pt x="496" y="586"/>
                    <a:pt x="471" y="586"/>
                  </a:cubicBezTo>
                  <a:cubicBezTo>
                    <a:pt x="402" y="586"/>
                    <a:pt x="338" y="549"/>
                    <a:pt x="338" y="491"/>
                  </a:cubicBezTo>
                  <a:cubicBezTo>
                    <a:pt x="298" y="362"/>
                    <a:pt x="338" y="283"/>
                    <a:pt x="417" y="243"/>
                  </a:cubicBezTo>
                  <a:close/>
                  <a:moveTo>
                    <a:pt x="524" y="1"/>
                  </a:moveTo>
                  <a:cubicBezTo>
                    <a:pt x="464" y="1"/>
                    <a:pt x="401" y="12"/>
                    <a:pt x="338" y="35"/>
                  </a:cubicBezTo>
                  <a:cubicBezTo>
                    <a:pt x="130" y="74"/>
                    <a:pt x="1" y="322"/>
                    <a:pt x="50" y="570"/>
                  </a:cubicBezTo>
                  <a:cubicBezTo>
                    <a:pt x="113" y="734"/>
                    <a:pt x="280" y="843"/>
                    <a:pt x="469" y="843"/>
                  </a:cubicBezTo>
                  <a:cubicBezTo>
                    <a:pt x="520" y="843"/>
                    <a:pt x="573" y="835"/>
                    <a:pt x="625" y="818"/>
                  </a:cubicBezTo>
                  <a:cubicBezTo>
                    <a:pt x="873" y="739"/>
                    <a:pt x="992" y="491"/>
                    <a:pt x="913" y="283"/>
                  </a:cubicBezTo>
                  <a:cubicBezTo>
                    <a:pt x="854" y="98"/>
                    <a:pt x="701" y="1"/>
                    <a:pt x="524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5600586" y="3242592"/>
              <a:ext cx="340547" cy="489812"/>
            </a:xfrm>
            <a:custGeom>
              <a:avLst/>
              <a:gdLst/>
              <a:ahLst/>
              <a:cxnLst/>
              <a:rect l="l" t="t" r="r" b="b"/>
              <a:pathLst>
                <a:path w="7894" h="11354" extrusionOk="0">
                  <a:moveTo>
                    <a:pt x="6496" y="1"/>
                  </a:moveTo>
                  <a:lnTo>
                    <a:pt x="2857" y="943"/>
                  </a:lnTo>
                  <a:cubicBezTo>
                    <a:pt x="2857" y="943"/>
                    <a:pt x="3769" y="4255"/>
                    <a:pt x="3561" y="4790"/>
                  </a:cubicBezTo>
                  <a:cubicBezTo>
                    <a:pt x="3104" y="6069"/>
                    <a:pt x="1" y="9123"/>
                    <a:pt x="1" y="9123"/>
                  </a:cubicBezTo>
                  <a:lnTo>
                    <a:pt x="1578" y="11354"/>
                  </a:lnTo>
                  <a:cubicBezTo>
                    <a:pt x="1578" y="11354"/>
                    <a:pt x="6327" y="8300"/>
                    <a:pt x="7190" y="5950"/>
                  </a:cubicBezTo>
                  <a:cubicBezTo>
                    <a:pt x="7894" y="4086"/>
                    <a:pt x="6496" y="1"/>
                    <a:pt x="6496" y="1"/>
                  </a:cubicBez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5627549" y="3065849"/>
              <a:ext cx="279806" cy="283732"/>
            </a:xfrm>
            <a:custGeom>
              <a:avLst/>
              <a:gdLst/>
              <a:ahLst/>
              <a:cxnLst/>
              <a:rect l="l" t="t" r="r" b="b"/>
              <a:pathLst>
                <a:path w="6486" h="6577" extrusionOk="0">
                  <a:moveTo>
                    <a:pt x="161" y="0"/>
                  </a:moveTo>
                  <a:cubicBezTo>
                    <a:pt x="58" y="0"/>
                    <a:pt x="1" y="3"/>
                    <a:pt x="1" y="3"/>
                  </a:cubicBezTo>
                  <a:lnTo>
                    <a:pt x="1448" y="3553"/>
                  </a:lnTo>
                  <a:lnTo>
                    <a:pt x="2440" y="6577"/>
                  </a:lnTo>
                  <a:lnTo>
                    <a:pt x="6485" y="5912"/>
                  </a:lnTo>
                  <a:cubicBezTo>
                    <a:pt x="6485" y="5912"/>
                    <a:pt x="6158" y="3761"/>
                    <a:pt x="5077" y="2154"/>
                  </a:cubicBezTo>
                  <a:cubicBezTo>
                    <a:pt x="3744" y="129"/>
                    <a:pt x="869" y="0"/>
                    <a:pt x="161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5695149" y="3238752"/>
              <a:ext cx="37661" cy="110827"/>
            </a:xfrm>
            <a:custGeom>
              <a:avLst/>
              <a:gdLst/>
              <a:ahLst/>
              <a:cxnLst/>
              <a:rect l="l" t="t" r="r" b="b"/>
              <a:pathLst>
                <a:path w="873" h="2569" fill="none" extrusionOk="0">
                  <a:moveTo>
                    <a:pt x="873" y="2569"/>
                  </a:moveTo>
                  <a:lnTo>
                    <a:pt x="0" y="1"/>
                  </a:lnTo>
                </a:path>
              </a:pathLst>
            </a:custGeom>
            <a:noFill/>
            <a:ln w="3225" cap="flat" cmpd="sng">
              <a:solidFill>
                <a:srgbClr val="444F9D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5385015" y="3154932"/>
              <a:ext cx="28688" cy="87704"/>
            </a:xfrm>
            <a:custGeom>
              <a:avLst/>
              <a:gdLst/>
              <a:ahLst/>
              <a:cxnLst/>
              <a:rect l="l" t="t" r="r" b="b"/>
              <a:pathLst>
                <a:path w="665" h="2033" fill="none" extrusionOk="0">
                  <a:moveTo>
                    <a:pt x="1" y="2033"/>
                  </a:moveTo>
                  <a:cubicBezTo>
                    <a:pt x="1" y="2033"/>
                    <a:pt x="130" y="744"/>
                    <a:pt x="665" y="0"/>
                  </a:cubicBezTo>
                </a:path>
              </a:pathLst>
            </a:custGeom>
            <a:noFill/>
            <a:ln w="3225" cap="flat" cmpd="sng">
              <a:solidFill>
                <a:srgbClr val="444F9D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5488551" y="3065936"/>
              <a:ext cx="169411" cy="48403"/>
            </a:xfrm>
            <a:custGeom>
              <a:avLst/>
              <a:gdLst/>
              <a:ahLst/>
              <a:cxnLst/>
              <a:rect l="l" t="t" r="r" b="b"/>
              <a:pathLst>
                <a:path w="3927" h="1122" fill="none" extrusionOk="0">
                  <a:moveTo>
                    <a:pt x="0" y="1"/>
                  </a:moveTo>
                  <a:cubicBezTo>
                    <a:pt x="0" y="1"/>
                    <a:pt x="0" y="1121"/>
                    <a:pt x="1487" y="1121"/>
                  </a:cubicBezTo>
                  <a:cubicBezTo>
                    <a:pt x="3302" y="1121"/>
                    <a:pt x="3927" y="1"/>
                    <a:pt x="3927" y="1"/>
                  </a:cubicBezTo>
                </a:path>
              </a:pathLst>
            </a:custGeom>
            <a:noFill/>
            <a:ln w="3225" cap="flat" cmpd="sng">
              <a:solidFill>
                <a:srgbClr val="444F9D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5509905" y="3597199"/>
              <a:ext cx="221222" cy="194561"/>
            </a:xfrm>
            <a:custGeom>
              <a:avLst/>
              <a:gdLst/>
              <a:ahLst/>
              <a:cxnLst/>
              <a:rect l="l" t="t" r="r" b="b"/>
              <a:pathLst>
                <a:path w="5128" h="4510" extrusionOk="0">
                  <a:moveTo>
                    <a:pt x="3095" y="1"/>
                  </a:moveTo>
                  <a:cubicBezTo>
                    <a:pt x="2440" y="705"/>
                    <a:pt x="249" y="2440"/>
                    <a:pt x="288" y="2598"/>
                  </a:cubicBezTo>
                  <a:cubicBezTo>
                    <a:pt x="301" y="2631"/>
                    <a:pt x="331" y="2645"/>
                    <a:pt x="373" y="2645"/>
                  </a:cubicBezTo>
                  <a:cubicBezTo>
                    <a:pt x="565" y="2645"/>
                    <a:pt x="1007" y="2362"/>
                    <a:pt x="1154" y="2362"/>
                  </a:cubicBezTo>
                  <a:cubicBezTo>
                    <a:pt x="1179" y="2362"/>
                    <a:pt x="1196" y="2371"/>
                    <a:pt x="1201" y="2390"/>
                  </a:cubicBezTo>
                  <a:cubicBezTo>
                    <a:pt x="1201" y="2559"/>
                    <a:pt x="1" y="3511"/>
                    <a:pt x="120" y="3719"/>
                  </a:cubicBezTo>
                  <a:cubicBezTo>
                    <a:pt x="132" y="3738"/>
                    <a:pt x="152" y="3746"/>
                    <a:pt x="179" y="3746"/>
                  </a:cubicBezTo>
                  <a:cubicBezTo>
                    <a:pt x="450" y="3746"/>
                    <a:pt x="1408" y="2886"/>
                    <a:pt x="1409" y="2886"/>
                  </a:cubicBezTo>
                  <a:lnTo>
                    <a:pt x="1409" y="2886"/>
                  </a:lnTo>
                  <a:cubicBezTo>
                    <a:pt x="1408" y="2887"/>
                    <a:pt x="209" y="4086"/>
                    <a:pt x="368" y="4254"/>
                  </a:cubicBezTo>
                  <a:cubicBezTo>
                    <a:pt x="376" y="4262"/>
                    <a:pt x="388" y="4266"/>
                    <a:pt x="403" y="4266"/>
                  </a:cubicBezTo>
                  <a:cubicBezTo>
                    <a:pt x="621" y="4266"/>
                    <a:pt x="1515" y="3492"/>
                    <a:pt x="1905" y="3223"/>
                  </a:cubicBezTo>
                  <a:lnTo>
                    <a:pt x="1905" y="3223"/>
                  </a:lnTo>
                  <a:cubicBezTo>
                    <a:pt x="1488" y="3590"/>
                    <a:pt x="913" y="4254"/>
                    <a:pt x="1032" y="4373"/>
                  </a:cubicBezTo>
                  <a:cubicBezTo>
                    <a:pt x="1045" y="4386"/>
                    <a:pt x="1063" y="4392"/>
                    <a:pt x="1085" y="4392"/>
                  </a:cubicBezTo>
                  <a:cubicBezTo>
                    <a:pt x="1295" y="4392"/>
                    <a:pt x="1908" y="3887"/>
                    <a:pt x="2400" y="3511"/>
                  </a:cubicBezTo>
                  <a:lnTo>
                    <a:pt x="2400" y="3511"/>
                  </a:lnTo>
                  <a:cubicBezTo>
                    <a:pt x="2063" y="3798"/>
                    <a:pt x="1528" y="4373"/>
                    <a:pt x="1657" y="4502"/>
                  </a:cubicBezTo>
                  <a:cubicBezTo>
                    <a:pt x="1662" y="4507"/>
                    <a:pt x="1670" y="4510"/>
                    <a:pt x="1680" y="4510"/>
                  </a:cubicBezTo>
                  <a:cubicBezTo>
                    <a:pt x="1922" y="4510"/>
                    <a:pt x="3579" y="3248"/>
                    <a:pt x="5127" y="2023"/>
                  </a:cubicBezTo>
                  <a:lnTo>
                    <a:pt x="3095" y="1"/>
                  </a:ln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3207344" y="4587854"/>
              <a:ext cx="279806" cy="303317"/>
            </a:xfrm>
            <a:custGeom>
              <a:avLst/>
              <a:gdLst/>
              <a:ahLst/>
              <a:cxnLst/>
              <a:rect l="l" t="t" r="r" b="b"/>
              <a:pathLst>
                <a:path w="6486" h="7031" extrusionOk="0">
                  <a:moveTo>
                    <a:pt x="4215" y="1"/>
                  </a:moveTo>
                  <a:lnTo>
                    <a:pt x="368" y="417"/>
                  </a:lnTo>
                  <a:lnTo>
                    <a:pt x="40" y="5454"/>
                  </a:lnTo>
                  <a:lnTo>
                    <a:pt x="1" y="7031"/>
                  </a:lnTo>
                  <a:lnTo>
                    <a:pt x="6198" y="6991"/>
                  </a:lnTo>
                  <a:cubicBezTo>
                    <a:pt x="6356" y="6991"/>
                    <a:pt x="6485" y="6862"/>
                    <a:pt x="6485" y="6693"/>
                  </a:cubicBezTo>
                  <a:cubicBezTo>
                    <a:pt x="6485" y="6614"/>
                    <a:pt x="6396" y="6495"/>
                    <a:pt x="6277" y="6446"/>
                  </a:cubicBezTo>
                  <a:lnTo>
                    <a:pt x="3630" y="5256"/>
                  </a:lnTo>
                  <a:lnTo>
                    <a:pt x="4215" y="1"/>
                  </a:lnTo>
                  <a:close/>
                </a:path>
              </a:pathLst>
            </a:custGeom>
            <a:solidFill>
              <a:srgbClr val="966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3192806" y="4814553"/>
              <a:ext cx="310177" cy="103148"/>
            </a:xfrm>
            <a:custGeom>
              <a:avLst/>
              <a:gdLst/>
              <a:ahLst/>
              <a:cxnLst/>
              <a:rect l="l" t="t" r="r" b="b"/>
              <a:pathLst>
                <a:path w="7190" h="2391" extrusionOk="0">
                  <a:moveTo>
                    <a:pt x="3967" y="1"/>
                  </a:moveTo>
                  <a:cubicBezTo>
                    <a:pt x="3367" y="236"/>
                    <a:pt x="2701" y="309"/>
                    <a:pt x="2107" y="309"/>
                  </a:cubicBezTo>
                  <a:cubicBezTo>
                    <a:pt x="1148" y="309"/>
                    <a:pt x="377" y="120"/>
                    <a:pt x="377" y="120"/>
                  </a:cubicBezTo>
                  <a:lnTo>
                    <a:pt x="1" y="2271"/>
                  </a:lnTo>
                  <a:cubicBezTo>
                    <a:pt x="1" y="2311"/>
                    <a:pt x="40" y="2390"/>
                    <a:pt x="129" y="2390"/>
                  </a:cubicBezTo>
                  <a:lnTo>
                    <a:pt x="7031" y="2390"/>
                  </a:lnTo>
                  <a:cubicBezTo>
                    <a:pt x="7189" y="2390"/>
                    <a:pt x="7070" y="1686"/>
                    <a:pt x="7070" y="1647"/>
                  </a:cubicBezTo>
                  <a:cubicBezTo>
                    <a:pt x="7031" y="1488"/>
                    <a:pt x="6902" y="1240"/>
                    <a:pt x="6783" y="1191"/>
                  </a:cubicBezTo>
                  <a:lnTo>
                    <a:pt x="3967" y="1"/>
                  </a:lnTo>
                  <a:close/>
                </a:path>
              </a:pathLst>
            </a:custGeom>
            <a:solidFill>
              <a:srgbClr val="16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3372873" y="4818004"/>
              <a:ext cx="16307" cy="30371"/>
            </a:xfrm>
            <a:custGeom>
              <a:avLst/>
              <a:gdLst/>
              <a:ahLst/>
              <a:cxnLst/>
              <a:rect l="l" t="t" r="r" b="b"/>
              <a:pathLst>
                <a:path w="378" h="704" fill="none" extrusionOk="0">
                  <a:moveTo>
                    <a:pt x="378" y="0"/>
                  </a:moveTo>
                  <a:cubicBezTo>
                    <a:pt x="249" y="208"/>
                    <a:pt x="80" y="456"/>
                    <a:pt x="1" y="704"/>
                  </a:cubicBezTo>
                </a:path>
              </a:pathLst>
            </a:custGeom>
            <a:noFill/>
            <a:ln w="3225" cap="flat" cmpd="sng">
              <a:solidFill>
                <a:srgbClr val="EE728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3390862" y="4828659"/>
              <a:ext cx="14150" cy="23166"/>
            </a:xfrm>
            <a:custGeom>
              <a:avLst/>
              <a:gdLst/>
              <a:ahLst/>
              <a:cxnLst/>
              <a:rect l="l" t="t" r="r" b="b"/>
              <a:pathLst>
                <a:path w="328" h="537" fill="none" extrusionOk="0">
                  <a:moveTo>
                    <a:pt x="328" y="1"/>
                  </a:moveTo>
                  <a:cubicBezTo>
                    <a:pt x="159" y="209"/>
                    <a:pt x="80" y="328"/>
                    <a:pt x="0" y="536"/>
                  </a:cubicBezTo>
                </a:path>
              </a:pathLst>
            </a:custGeom>
            <a:noFill/>
            <a:ln w="3225" cap="flat" cmpd="sng">
              <a:solidFill>
                <a:srgbClr val="EE728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3404969" y="4833793"/>
              <a:ext cx="12467" cy="23598"/>
            </a:xfrm>
            <a:custGeom>
              <a:avLst/>
              <a:gdLst/>
              <a:ahLst/>
              <a:cxnLst/>
              <a:rect l="l" t="t" r="r" b="b"/>
              <a:pathLst>
                <a:path w="289" h="547" fill="none" extrusionOk="0">
                  <a:moveTo>
                    <a:pt x="288" y="1"/>
                  </a:moveTo>
                  <a:cubicBezTo>
                    <a:pt x="209" y="169"/>
                    <a:pt x="80" y="378"/>
                    <a:pt x="1" y="546"/>
                  </a:cubicBezTo>
                </a:path>
              </a:pathLst>
            </a:custGeom>
            <a:noFill/>
            <a:ln w="3225" cap="flat" cmpd="sng">
              <a:solidFill>
                <a:srgbClr val="EE728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3194532" y="4896259"/>
              <a:ext cx="305000" cy="1769"/>
            </a:xfrm>
            <a:custGeom>
              <a:avLst/>
              <a:gdLst/>
              <a:ahLst/>
              <a:cxnLst/>
              <a:rect l="l" t="t" r="r" b="b"/>
              <a:pathLst>
                <a:path w="7070" h="41" fill="none" extrusionOk="0">
                  <a:moveTo>
                    <a:pt x="0" y="40"/>
                  </a:moveTo>
                  <a:lnTo>
                    <a:pt x="7070" y="1"/>
                  </a:lnTo>
                </a:path>
              </a:pathLst>
            </a:custGeom>
            <a:noFill/>
            <a:ln w="3225" cap="flat" cmpd="sng">
              <a:solidFill>
                <a:srgbClr val="EE728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3203505" y="4851782"/>
              <a:ext cx="76617" cy="44520"/>
            </a:xfrm>
            <a:custGeom>
              <a:avLst/>
              <a:gdLst/>
              <a:ahLst/>
              <a:cxnLst/>
              <a:rect l="l" t="t" r="r" b="b"/>
              <a:pathLst>
                <a:path w="1776" h="1032" fill="none" extrusionOk="0">
                  <a:moveTo>
                    <a:pt x="0" y="0"/>
                  </a:moveTo>
                  <a:cubicBezTo>
                    <a:pt x="0" y="0"/>
                    <a:pt x="1656" y="40"/>
                    <a:pt x="1775" y="1032"/>
                  </a:cubicBezTo>
                </a:path>
              </a:pathLst>
            </a:custGeom>
            <a:noFill/>
            <a:ln w="3225" cap="flat" cmpd="sng">
              <a:solidFill>
                <a:srgbClr val="EE728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3437065" y="4855190"/>
              <a:ext cx="23123" cy="41112"/>
            </a:xfrm>
            <a:custGeom>
              <a:avLst/>
              <a:gdLst/>
              <a:ahLst/>
              <a:cxnLst/>
              <a:rect l="l" t="t" r="r" b="b"/>
              <a:pathLst>
                <a:path w="536" h="953" fill="none" extrusionOk="0">
                  <a:moveTo>
                    <a:pt x="536" y="1"/>
                  </a:moveTo>
                  <a:cubicBezTo>
                    <a:pt x="536" y="1"/>
                    <a:pt x="80" y="665"/>
                    <a:pt x="0" y="953"/>
                  </a:cubicBezTo>
                </a:path>
              </a:pathLst>
            </a:custGeom>
            <a:noFill/>
            <a:ln w="4225" cap="flat" cmpd="sng">
              <a:solidFill>
                <a:srgbClr val="EC64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3012739" y="3571962"/>
              <a:ext cx="387138" cy="1212277"/>
            </a:xfrm>
            <a:custGeom>
              <a:avLst/>
              <a:gdLst/>
              <a:ahLst/>
              <a:cxnLst/>
              <a:rect l="l" t="t" r="r" b="b"/>
              <a:pathLst>
                <a:path w="8974" h="28101" extrusionOk="0">
                  <a:moveTo>
                    <a:pt x="0" y="1"/>
                  </a:moveTo>
                  <a:cubicBezTo>
                    <a:pt x="248" y="546"/>
                    <a:pt x="89" y="4760"/>
                    <a:pt x="2439" y="8637"/>
                  </a:cubicBezTo>
                  <a:cubicBezTo>
                    <a:pt x="3143" y="17313"/>
                    <a:pt x="3639" y="28101"/>
                    <a:pt x="3639" y="28101"/>
                  </a:cubicBezTo>
                  <a:lnTo>
                    <a:pt x="8974" y="28101"/>
                  </a:lnTo>
                  <a:cubicBezTo>
                    <a:pt x="8974" y="28101"/>
                    <a:pt x="8478" y="10749"/>
                    <a:pt x="7774" y="240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3139355" y="3894904"/>
              <a:ext cx="62467" cy="889331"/>
            </a:xfrm>
            <a:custGeom>
              <a:avLst/>
              <a:gdLst/>
              <a:ahLst/>
              <a:cxnLst/>
              <a:rect l="l" t="t" r="r" b="b"/>
              <a:pathLst>
                <a:path w="1448" h="20615" fill="none" extrusionOk="0">
                  <a:moveTo>
                    <a:pt x="1448" y="20615"/>
                  </a:moveTo>
                  <a:cubicBezTo>
                    <a:pt x="1448" y="20615"/>
                    <a:pt x="952" y="8131"/>
                    <a:pt x="0" y="1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2854458" y="4587854"/>
              <a:ext cx="295638" cy="303317"/>
            </a:xfrm>
            <a:custGeom>
              <a:avLst/>
              <a:gdLst/>
              <a:ahLst/>
              <a:cxnLst/>
              <a:rect l="l" t="t" r="r" b="b"/>
              <a:pathLst>
                <a:path w="6853" h="7031" extrusionOk="0">
                  <a:moveTo>
                    <a:pt x="3798" y="1"/>
                  </a:moveTo>
                  <a:lnTo>
                    <a:pt x="1" y="417"/>
                  </a:lnTo>
                  <a:lnTo>
                    <a:pt x="407" y="5454"/>
                  </a:lnTo>
                  <a:lnTo>
                    <a:pt x="367" y="7031"/>
                  </a:lnTo>
                  <a:lnTo>
                    <a:pt x="6564" y="6991"/>
                  </a:lnTo>
                  <a:cubicBezTo>
                    <a:pt x="6733" y="6991"/>
                    <a:pt x="6852" y="6862"/>
                    <a:pt x="6852" y="6693"/>
                  </a:cubicBezTo>
                  <a:cubicBezTo>
                    <a:pt x="6852" y="6614"/>
                    <a:pt x="6773" y="6495"/>
                    <a:pt x="6644" y="6446"/>
                  </a:cubicBezTo>
                  <a:lnTo>
                    <a:pt x="4006" y="5256"/>
                  </a:lnTo>
                  <a:lnTo>
                    <a:pt x="3798" y="1"/>
                  </a:lnTo>
                  <a:close/>
                </a:path>
              </a:pathLst>
            </a:custGeom>
            <a:solidFill>
              <a:srgbClr val="966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2856184" y="4814553"/>
              <a:ext cx="308451" cy="103148"/>
            </a:xfrm>
            <a:custGeom>
              <a:avLst/>
              <a:gdLst/>
              <a:ahLst/>
              <a:cxnLst/>
              <a:rect l="l" t="t" r="r" b="b"/>
              <a:pathLst>
                <a:path w="7150" h="2391" extrusionOk="0">
                  <a:moveTo>
                    <a:pt x="3966" y="1"/>
                  </a:moveTo>
                  <a:cubicBezTo>
                    <a:pt x="3363" y="236"/>
                    <a:pt x="2694" y="309"/>
                    <a:pt x="2099" y="309"/>
                  </a:cubicBezTo>
                  <a:cubicBezTo>
                    <a:pt x="1138" y="309"/>
                    <a:pt x="367" y="120"/>
                    <a:pt x="367" y="120"/>
                  </a:cubicBezTo>
                  <a:lnTo>
                    <a:pt x="0" y="2271"/>
                  </a:lnTo>
                  <a:cubicBezTo>
                    <a:pt x="0" y="2311"/>
                    <a:pt x="40" y="2390"/>
                    <a:pt x="119" y="2390"/>
                  </a:cubicBezTo>
                  <a:lnTo>
                    <a:pt x="7020" y="2390"/>
                  </a:lnTo>
                  <a:cubicBezTo>
                    <a:pt x="7149" y="2390"/>
                    <a:pt x="7060" y="1686"/>
                    <a:pt x="7060" y="1647"/>
                  </a:cubicBezTo>
                  <a:cubicBezTo>
                    <a:pt x="7020" y="1488"/>
                    <a:pt x="6901" y="1240"/>
                    <a:pt x="6772" y="1191"/>
                  </a:cubicBezTo>
                  <a:lnTo>
                    <a:pt x="3966" y="1"/>
                  </a:lnTo>
                  <a:close/>
                </a:path>
              </a:pathLst>
            </a:custGeom>
            <a:solidFill>
              <a:srgbClr val="16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3036250" y="4818004"/>
              <a:ext cx="15876" cy="30371"/>
            </a:xfrm>
            <a:custGeom>
              <a:avLst/>
              <a:gdLst/>
              <a:ahLst/>
              <a:cxnLst/>
              <a:rect l="l" t="t" r="r" b="b"/>
              <a:pathLst>
                <a:path w="368" h="704" fill="none" extrusionOk="0">
                  <a:moveTo>
                    <a:pt x="367" y="0"/>
                  </a:moveTo>
                  <a:cubicBezTo>
                    <a:pt x="248" y="208"/>
                    <a:pt x="80" y="456"/>
                    <a:pt x="1" y="704"/>
                  </a:cubicBezTo>
                </a:path>
              </a:pathLst>
            </a:custGeom>
            <a:noFill/>
            <a:ln w="3225" cap="flat" cmpd="sng">
              <a:solidFill>
                <a:srgbClr val="EE728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3053808" y="4828659"/>
              <a:ext cx="14581" cy="23166"/>
            </a:xfrm>
            <a:custGeom>
              <a:avLst/>
              <a:gdLst/>
              <a:ahLst/>
              <a:cxnLst/>
              <a:rect l="l" t="t" r="r" b="b"/>
              <a:pathLst>
                <a:path w="338" h="537" fill="none" extrusionOk="0">
                  <a:moveTo>
                    <a:pt x="337" y="1"/>
                  </a:moveTo>
                  <a:cubicBezTo>
                    <a:pt x="169" y="209"/>
                    <a:pt x="89" y="328"/>
                    <a:pt x="0" y="536"/>
                  </a:cubicBezTo>
                </a:path>
              </a:pathLst>
            </a:custGeom>
            <a:noFill/>
            <a:ln w="3225" cap="flat" cmpd="sng">
              <a:solidFill>
                <a:srgbClr val="EE728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3068347" y="4833793"/>
              <a:ext cx="12424" cy="23598"/>
            </a:xfrm>
            <a:custGeom>
              <a:avLst/>
              <a:gdLst/>
              <a:ahLst/>
              <a:cxnLst/>
              <a:rect l="l" t="t" r="r" b="b"/>
              <a:pathLst>
                <a:path w="288" h="547" fill="none" extrusionOk="0">
                  <a:moveTo>
                    <a:pt x="288" y="1"/>
                  </a:moveTo>
                  <a:cubicBezTo>
                    <a:pt x="198" y="169"/>
                    <a:pt x="80" y="378"/>
                    <a:pt x="0" y="546"/>
                  </a:cubicBezTo>
                </a:path>
              </a:pathLst>
            </a:custGeom>
            <a:noFill/>
            <a:ln w="3225" cap="flat" cmpd="sng">
              <a:solidFill>
                <a:srgbClr val="EE728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2857866" y="4896259"/>
              <a:ext cx="304612" cy="1769"/>
            </a:xfrm>
            <a:custGeom>
              <a:avLst/>
              <a:gdLst/>
              <a:ahLst/>
              <a:cxnLst/>
              <a:rect l="l" t="t" r="r" b="b"/>
              <a:pathLst>
                <a:path w="7061" h="41" fill="none" extrusionOk="0">
                  <a:moveTo>
                    <a:pt x="1" y="40"/>
                  </a:moveTo>
                  <a:lnTo>
                    <a:pt x="7061" y="1"/>
                  </a:lnTo>
                </a:path>
              </a:pathLst>
            </a:custGeom>
            <a:noFill/>
            <a:ln w="3225" cap="flat" cmpd="sng">
              <a:solidFill>
                <a:srgbClr val="EE728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2866882" y="4851782"/>
              <a:ext cx="76574" cy="44520"/>
            </a:xfrm>
            <a:custGeom>
              <a:avLst/>
              <a:gdLst/>
              <a:ahLst/>
              <a:cxnLst/>
              <a:rect l="l" t="t" r="r" b="b"/>
              <a:pathLst>
                <a:path w="1775" h="1032" fill="none" extrusionOk="0">
                  <a:moveTo>
                    <a:pt x="0" y="0"/>
                  </a:moveTo>
                  <a:cubicBezTo>
                    <a:pt x="0" y="0"/>
                    <a:pt x="1646" y="40"/>
                    <a:pt x="1775" y="1032"/>
                  </a:cubicBezTo>
                </a:path>
              </a:pathLst>
            </a:custGeom>
            <a:noFill/>
            <a:ln w="3225" cap="flat" cmpd="sng">
              <a:solidFill>
                <a:srgbClr val="EE728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3100400" y="4855190"/>
              <a:ext cx="23166" cy="41112"/>
            </a:xfrm>
            <a:custGeom>
              <a:avLst/>
              <a:gdLst/>
              <a:ahLst/>
              <a:cxnLst/>
              <a:rect l="l" t="t" r="r" b="b"/>
              <a:pathLst>
                <a:path w="537" h="953" fill="none" extrusionOk="0">
                  <a:moveTo>
                    <a:pt x="536" y="1"/>
                  </a:moveTo>
                  <a:cubicBezTo>
                    <a:pt x="536" y="1"/>
                    <a:pt x="80" y="665"/>
                    <a:pt x="1" y="953"/>
                  </a:cubicBezTo>
                </a:path>
              </a:pathLst>
            </a:custGeom>
            <a:noFill/>
            <a:ln w="3225" cap="flat" cmpd="sng">
              <a:solidFill>
                <a:srgbClr val="EE728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2847167" y="3638267"/>
              <a:ext cx="319150" cy="1145971"/>
            </a:xfrm>
            <a:custGeom>
              <a:avLst/>
              <a:gdLst/>
              <a:ahLst/>
              <a:cxnLst/>
              <a:rect l="l" t="t" r="r" b="b"/>
              <a:pathLst>
                <a:path w="7398" h="26564" extrusionOk="0">
                  <a:moveTo>
                    <a:pt x="7398" y="1"/>
                  </a:moveTo>
                  <a:lnTo>
                    <a:pt x="328" y="159"/>
                  </a:lnTo>
                  <a:cubicBezTo>
                    <a:pt x="170" y="1894"/>
                    <a:pt x="170" y="4046"/>
                    <a:pt x="457" y="6108"/>
                  </a:cubicBezTo>
                  <a:cubicBezTo>
                    <a:pt x="1" y="15320"/>
                    <a:pt x="41" y="26564"/>
                    <a:pt x="41" y="26564"/>
                  </a:cubicBezTo>
                  <a:lnTo>
                    <a:pt x="5375" y="26564"/>
                  </a:lnTo>
                  <a:cubicBezTo>
                    <a:pt x="5375" y="26564"/>
                    <a:pt x="6862" y="6693"/>
                    <a:pt x="7398" y="1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2886554" y="3645127"/>
              <a:ext cx="19284" cy="1139112"/>
            </a:xfrm>
            <a:custGeom>
              <a:avLst/>
              <a:gdLst/>
              <a:ahLst/>
              <a:cxnLst/>
              <a:rect l="l" t="t" r="r" b="b"/>
              <a:pathLst>
                <a:path w="447" h="26405" fill="none" extrusionOk="0">
                  <a:moveTo>
                    <a:pt x="327" y="0"/>
                  </a:moveTo>
                  <a:cubicBezTo>
                    <a:pt x="159" y="1735"/>
                    <a:pt x="198" y="3887"/>
                    <a:pt x="446" y="5949"/>
                  </a:cubicBezTo>
                  <a:cubicBezTo>
                    <a:pt x="0" y="15161"/>
                    <a:pt x="40" y="26405"/>
                    <a:pt x="40" y="26405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3128657" y="3693443"/>
              <a:ext cx="37661" cy="409830"/>
            </a:xfrm>
            <a:custGeom>
              <a:avLst/>
              <a:gdLst/>
              <a:ahLst/>
              <a:cxnLst/>
              <a:rect l="l" t="t" r="r" b="b"/>
              <a:pathLst>
                <a:path w="873" h="9500" fill="none" extrusionOk="0">
                  <a:moveTo>
                    <a:pt x="0" y="9500"/>
                  </a:moveTo>
                  <a:cubicBezTo>
                    <a:pt x="0" y="9500"/>
                    <a:pt x="833" y="2351"/>
                    <a:pt x="873" y="1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2897253" y="3716566"/>
              <a:ext cx="103105" cy="92837"/>
            </a:xfrm>
            <a:custGeom>
              <a:avLst/>
              <a:gdLst/>
              <a:ahLst/>
              <a:cxnLst/>
              <a:rect l="l" t="t" r="r" b="b"/>
              <a:pathLst>
                <a:path w="2390" h="2152" fill="none" extrusionOk="0">
                  <a:moveTo>
                    <a:pt x="0" y="2023"/>
                  </a:moveTo>
                  <a:cubicBezTo>
                    <a:pt x="0" y="2023"/>
                    <a:pt x="1527" y="2152"/>
                    <a:pt x="2390" y="0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3159027" y="3698577"/>
              <a:ext cx="30414" cy="105262"/>
            </a:xfrm>
            <a:custGeom>
              <a:avLst/>
              <a:gdLst/>
              <a:ahLst/>
              <a:cxnLst/>
              <a:rect l="l" t="t" r="r" b="b"/>
              <a:pathLst>
                <a:path w="705" h="2440" fill="none" extrusionOk="0">
                  <a:moveTo>
                    <a:pt x="0" y="2440"/>
                  </a:moveTo>
                  <a:cubicBezTo>
                    <a:pt x="0" y="2440"/>
                    <a:pt x="456" y="2321"/>
                    <a:pt x="536" y="2152"/>
                  </a:cubicBezTo>
                  <a:cubicBezTo>
                    <a:pt x="575" y="1984"/>
                    <a:pt x="704" y="1"/>
                    <a:pt x="704" y="1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3273219" y="3716566"/>
              <a:ext cx="85590" cy="87272"/>
            </a:xfrm>
            <a:custGeom>
              <a:avLst/>
              <a:gdLst/>
              <a:ahLst/>
              <a:cxnLst/>
              <a:rect l="l" t="t" r="r" b="b"/>
              <a:pathLst>
                <a:path w="1984" h="2023" fill="none" extrusionOk="0">
                  <a:moveTo>
                    <a:pt x="40" y="0"/>
                  </a:moveTo>
                  <a:cubicBezTo>
                    <a:pt x="40" y="0"/>
                    <a:pt x="1" y="1735"/>
                    <a:pt x="1984" y="2023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3066190" y="2980390"/>
              <a:ext cx="133950" cy="127349"/>
            </a:xfrm>
            <a:custGeom>
              <a:avLst/>
              <a:gdLst/>
              <a:ahLst/>
              <a:cxnLst/>
              <a:rect l="l" t="t" r="r" b="b"/>
              <a:pathLst>
                <a:path w="3105" h="2952" extrusionOk="0">
                  <a:moveTo>
                    <a:pt x="586" y="1"/>
                  </a:moveTo>
                  <a:lnTo>
                    <a:pt x="1" y="2311"/>
                  </a:lnTo>
                  <a:cubicBezTo>
                    <a:pt x="1" y="2311"/>
                    <a:pt x="980" y="2952"/>
                    <a:pt x="1909" y="2952"/>
                  </a:cubicBezTo>
                  <a:cubicBezTo>
                    <a:pt x="2358" y="2952"/>
                    <a:pt x="2794" y="2803"/>
                    <a:pt x="3104" y="2361"/>
                  </a:cubicBezTo>
                  <a:lnTo>
                    <a:pt x="2975" y="744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966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3091427" y="2890013"/>
              <a:ext cx="160438" cy="146245"/>
            </a:xfrm>
            <a:custGeom>
              <a:avLst/>
              <a:gdLst/>
              <a:ahLst/>
              <a:cxnLst/>
              <a:rect l="l" t="t" r="r" b="b"/>
              <a:pathLst>
                <a:path w="3719" h="3390" extrusionOk="0">
                  <a:moveTo>
                    <a:pt x="2039" y="0"/>
                  </a:moveTo>
                  <a:cubicBezTo>
                    <a:pt x="1457" y="0"/>
                    <a:pt x="665" y="141"/>
                    <a:pt x="209" y="817"/>
                  </a:cubicBezTo>
                  <a:cubicBezTo>
                    <a:pt x="1" y="1144"/>
                    <a:pt x="536" y="2879"/>
                    <a:pt x="903" y="3127"/>
                  </a:cubicBezTo>
                  <a:cubicBezTo>
                    <a:pt x="1106" y="3312"/>
                    <a:pt x="1432" y="3390"/>
                    <a:pt x="1768" y="3390"/>
                  </a:cubicBezTo>
                  <a:cubicBezTo>
                    <a:pt x="2187" y="3390"/>
                    <a:pt x="2621" y="3269"/>
                    <a:pt x="2846" y="3087"/>
                  </a:cubicBezTo>
                  <a:cubicBezTo>
                    <a:pt x="3719" y="2344"/>
                    <a:pt x="2767" y="73"/>
                    <a:pt x="2767" y="73"/>
                  </a:cubicBezTo>
                  <a:cubicBezTo>
                    <a:pt x="2767" y="73"/>
                    <a:pt x="2457" y="0"/>
                    <a:pt x="2039" y="0"/>
                  </a:cubicBezTo>
                  <a:close/>
                </a:path>
              </a:pathLst>
            </a:custGeom>
            <a:solidFill>
              <a:srgbClr val="966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3191080" y="2939321"/>
              <a:ext cx="18033" cy="39430"/>
            </a:xfrm>
            <a:custGeom>
              <a:avLst/>
              <a:gdLst/>
              <a:ahLst/>
              <a:cxnLst/>
              <a:rect l="l" t="t" r="r" b="b"/>
              <a:pathLst>
                <a:path w="418" h="914" fill="none" extrusionOk="0">
                  <a:moveTo>
                    <a:pt x="1" y="1"/>
                  </a:moveTo>
                  <a:cubicBezTo>
                    <a:pt x="1" y="1"/>
                    <a:pt x="417" y="536"/>
                    <a:pt x="417" y="705"/>
                  </a:cubicBezTo>
                  <a:cubicBezTo>
                    <a:pt x="417" y="873"/>
                    <a:pt x="1" y="913"/>
                    <a:pt x="1" y="913"/>
                  </a:cubicBezTo>
                </a:path>
              </a:pathLst>
            </a:custGeom>
            <a:noFill/>
            <a:ln w="1975" cap="flat" cmpd="sng">
              <a:solidFill>
                <a:srgbClr val="B87F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3166275" y="2985955"/>
              <a:ext cx="51811" cy="26919"/>
            </a:xfrm>
            <a:custGeom>
              <a:avLst/>
              <a:gdLst/>
              <a:ahLst/>
              <a:cxnLst/>
              <a:rect l="l" t="t" r="r" b="b"/>
              <a:pathLst>
                <a:path w="1201" h="624" extrusionOk="0">
                  <a:moveTo>
                    <a:pt x="1032" y="1"/>
                  </a:moveTo>
                  <a:lnTo>
                    <a:pt x="1" y="249"/>
                  </a:lnTo>
                  <a:cubicBezTo>
                    <a:pt x="1" y="249"/>
                    <a:pt x="202" y="624"/>
                    <a:pt x="582" y="624"/>
                  </a:cubicBezTo>
                  <a:cubicBezTo>
                    <a:pt x="656" y="624"/>
                    <a:pt x="737" y="610"/>
                    <a:pt x="824" y="576"/>
                  </a:cubicBezTo>
                  <a:cubicBezTo>
                    <a:pt x="1201" y="447"/>
                    <a:pt x="1032" y="1"/>
                    <a:pt x="1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3203505" y="2927975"/>
              <a:ext cx="8369" cy="11562"/>
            </a:xfrm>
            <a:custGeom>
              <a:avLst/>
              <a:gdLst/>
              <a:ahLst/>
              <a:cxnLst/>
              <a:rect l="l" t="t" r="r" b="b"/>
              <a:pathLst>
                <a:path w="194" h="268" extrusionOk="0">
                  <a:moveTo>
                    <a:pt x="74" y="1"/>
                  </a:moveTo>
                  <a:cubicBezTo>
                    <a:pt x="49" y="1"/>
                    <a:pt x="0" y="39"/>
                    <a:pt x="0" y="105"/>
                  </a:cubicBezTo>
                  <a:cubicBezTo>
                    <a:pt x="0" y="145"/>
                    <a:pt x="40" y="185"/>
                    <a:pt x="40" y="224"/>
                  </a:cubicBezTo>
                  <a:cubicBezTo>
                    <a:pt x="59" y="255"/>
                    <a:pt x="88" y="267"/>
                    <a:pt x="115" y="267"/>
                  </a:cubicBezTo>
                  <a:cubicBezTo>
                    <a:pt x="157" y="267"/>
                    <a:pt x="194" y="234"/>
                    <a:pt x="169" y="185"/>
                  </a:cubicBezTo>
                  <a:cubicBezTo>
                    <a:pt x="169" y="145"/>
                    <a:pt x="129" y="105"/>
                    <a:pt x="90" y="16"/>
                  </a:cubicBezTo>
                  <a:cubicBezTo>
                    <a:pt x="90" y="6"/>
                    <a:pt x="84" y="1"/>
                    <a:pt x="74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3192806" y="2911108"/>
              <a:ext cx="16307" cy="10742"/>
            </a:xfrm>
            <a:custGeom>
              <a:avLst/>
              <a:gdLst/>
              <a:ahLst/>
              <a:cxnLst/>
              <a:rect l="l" t="t" r="r" b="b"/>
              <a:pathLst>
                <a:path w="378" h="249" fill="none" extrusionOk="0">
                  <a:moveTo>
                    <a:pt x="1" y="248"/>
                  </a:moveTo>
                  <a:cubicBezTo>
                    <a:pt x="1" y="248"/>
                    <a:pt x="129" y="0"/>
                    <a:pt x="377" y="119"/>
                  </a:cubicBezTo>
                </a:path>
              </a:pathLst>
            </a:custGeom>
            <a:noFill/>
            <a:ln w="197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3153894" y="2945921"/>
              <a:ext cx="7938" cy="11562"/>
            </a:xfrm>
            <a:custGeom>
              <a:avLst/>
              <a:gdLst/>
              <a:ahLst/>
              <a:cxnLst/>
              <a:rect l="l" t="t" r="r" b="b"/>
              <a:pathLst>
                <a:path w="184" h="268" extrusionOk="0">
                  <a:moveTo>
                    <a:pt x="77" y="0"/>
                  </a:moveTo>
                  <a:cubicBezTo>
                    <a:pt x="40" y="0"/>
                    <a:pt x="0" y="28"/>
                    <a:pt x="0" y="56"/>
                  </a:cubicBezTo>
                  <a:cubicBezTo>
                    <a:pt x="0" y="96"/>
                    <a:pt x="40" y="185"/>
                    <a:pt x="40" y="225"/>
                  </a:cubicBezTo>
                  <a:cubicBezTo>
                    <a:pt x="55" y="255"/>
                    <a:pt x="82" y="268"/>
                    <a:pt x="107" y="268"/>
                  </a:cubicBezTo>
                  <a:cubicBezTo>
                    <a:pt x="147" y="268"/>
                    <a:pt x="183" y="234"/>
                    <a:pt x="159" y="185"/>
                  </a:cubicBezTo>
                  <a:cubicBezTo>
                    <a:pt x="159" y="135"/>
                    <a:pt x="119" y="56"/>
                    <a:pt x="119" y="16"/>
                  </a:cubicBezTo>
                  <a:cubicBezTo>
                    <a:pt x="108" y="5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3137630" y="2926940"/>
              <a:ext cx="21441" cy="14150"/>
            </a:xfrm>
            <a:custGeom>
              <a:avLst/>
              <a:gdLst/>
              <a:ahLst/>
              <a:cxnLst/>
              <a:rect l="l" t="t" r="r" b="b"/>
              <a:pathLst>
                <a:path w="497" h="328" fill="none" extrusionOk="0">
                  <a:moveTo>
                    <a:pt x="496" y="80"/>
                  </a:moveTo>
                  <a:cubicBezTo>
                    <a:pt x="496" y="80"/>
                    <a:pt x="248" y="0"/>
                    <a:pt x="0" y="328"/>
                  </a:cubicBezTo>
                </a:path>
              </a:pathLst>
            </a:custGeom>
            <a:noFill/>
            <a:ln w="197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3041384" y="2829704"/>
              <a:ext cx="199781" cy="186796"/>
            </a:xfrm>
            <a:custGeom>
              <a:avLst/>
              <a:gdLst/>
              <a:ahLst/>
              <a:cxnLst/>
              <a:rect l="l" t="t" r="r" b="b"/>
              <a:pathLst>
                <a:path w="4631" h="4330" extrusionOk="0">
                  <a:moveTo>
                    <a:pt x="2726" y="1"/>
                  </a:moveTo>
                  <a:cubicBezTo>
                    <a:pt x="2524" y="1"/>
                    <a:pt x="2328" y="54"/>
                    <a:pt x="2152" y="192"/>
                  </a:cubicBezTo>
                  <a:cubicBezTo>
                    <a:pt x="2112" y="232"/>
                    <a:pt x="2023" y="271"/>
                    <a:pt x="1984" y="311"/>
                  </a:cubicBezTo>
                  <a:cubicBezTo>
                    <a:pt x="1904" y="365"/>
                    <a:pt x="1812" y="380"/>
                    <a:pt x="1714" y="380"/>
                  </a:cubicBezTo>
                  <a:cubicBezTo>
                    <a:pt x="1588" y="380"/>
                    <a:pt x="1452" y="355"/>
                    <a:pt x="1320" y="355"/>
                  </a:cubicBezTo>
                  <a:cubicBezTo>
                    <a:pt x="1235" y="355"/>
                    <a:pt x="1151" y="366"/>
                    <a:pt x="1071" y="400"/>
                  </a:cubicBezTo>
                  <a:cubicBezTo>
                    <a:pt x="992" y="480"/>
                    <a:pt x="913" y="599"/>
                    <a:pt x="823" y="727"/>
                  </a:cubicBezTo>
                  <a:cubicBezTo>
                    <a:pt x="784" y="846"/>
                    <a:pt x="744" y="1015"/>
                    <a:pt x="625" y="1144"/>
                  </a:cubicBezTo>
                  <a:cubicBezTo>
                    <a:pt x="576" y="1184"/>
                    <a:pt x="496" y="1223"/>
                    <a:pt x="457" y="1263"/>
                  </a:cubicBezTo>
                  <a:cubicBezTo>
                    <a:pt x="129" y="1511"/>
                    <a:pt x="1" y="2006"/>
                    <a:pt x="169" y="2383"/>
                  </a:cubicBezTo>
                  <a:cubicBezTo>
                    <a:pt x="248" y="2542"/>
                    <a:pt x="328" y="2710"/>
                    <a:pt x="417" y="2919"/>
                  </a:cubicBezTo>
                  <a:cubicBezTo>
                    <a:pt x="457" y="2998"/>
                    <a:pt x="457" y="3077"/>
                    <a:pt x="496" y="3167"/>
                  </a:cubicBezTo>
                  <a:cubicBezTo>
                    <a:pt x="496" y="3246"/>
                    <a:pt x="536" y="3325"/>
                    <a:pt x="536" y="3454"/>
                  </a:cubicBezTo>
                  <a:cubicBezTo>
                    <a:pt x="625" y="3702"/>
                    <a:pt x="665" y="4029"/>
                    <a:pt x="913" y="4198"/>
                  </a:cubicBezTo>
                  <a:cubicBezTo>
                    <a:pt x="1024" y="4288"/>
                    <a:pt x="1157" y="4330"/>
                    <a:pt x="1270" y="4330"/>
                  </a:cubicBezTo>
                  <a:cubicBezTo>
                    <a:pt x="1368" y="4330"/>
                    <a:pt x="1451" y="4298"/>
                    <a:pt x="1488" y="4237"/>
                  </a:cubicBezTo>
                  <a:cubicBezTo>
                    <a:pt x="1567" y="4029"/>
                    <a:pt x="1369" y="3742"/>
                    <a:pt x="1280" y="3533"/>
                  </a:cubicBezTo>
                  <a:cubicBezTo>
                    <a:pt x="1200" y="3286"/>
                    <a:pt x="1448" y="3127"/>
                    <a:pt x="1567" y="2919"/>
                  </a:cubicBezTo>
                  <a:cubicBezTo>
                    <a:pt x="1656" y="2829"/>
                    <a:pt x="1736" y="2710"/>
                    <a:pt x="1815" y="2582"/>
                  </a:cubicBezTo>
                  <a:cubicBezTo>
                    <a:pt x="1865" y="2463"/>
                    <a:pt x="1815" y="2294"/>
                    <a:pt x="1904" y="2215"/>
                  </a:cubicBezTo>
                  <a:cubicBezTo>
                    <a:pt x="1949" y="2142"/>
                    <a:pt x="2010" y="2126"/>
                    <a:pt x="2076" y="2126"/>
                  </a:cubicBezTo>
                  <a:cubicBezTo>
                    <a:pt x="2126" y="2126"/>
                    <a:pt x="2180" y="2135"/>
                    <a:pt x="2231" y="2135"/>
                  </a:cubicBezTo>
                  <a:cubicBezTo>
                    <a:pt x="2519" y="2086"/>
                    <a:pt x="2608" y="1798"/>
                    <a:pt x="2807" y="1719"/>
                  </a:cubicBezTo>
                  <a:cubicBezTo>
                    <a:pt x="2855" y="1703"/>
                    <a:pt x="2905" y="1697"/>
                    <a:pt x="2957" y="1697"/>
                  </a:cubicBezTo>
                  <a:cubicBezTo>
                    <a:pt x="3169" y="1697"/>
                    <a:pt x="3400" y="1806"/>
                    <a:pt x="3600" y="1838"/>
                  </a:cubicBezTo>
                  <a:cubicBezTo>
                    <a:pt x="3708" y="1838"/>
                    <a:pt x="3823" y="1847"/>
                    <a:pt x="3939" y="1847"/>
                  </a:cubicBezTo>
                  <a:cubicBezTo>
                    <a:pt x="4090" y="1847"/>
                    <a:pt x="4243" y="1831"/>
                    <a:pt x="4383" y="1759"/>
                  </a:cubicBezTo>
                  <a:cubicBezTo>
                    <a:pt x="4462" y="1719"/>
                    <a:pt x="4542" y="1679"/>
                    <a:pt x="4591" y="1550"/>
                  </a:cubicBezTo>
                  <a:cubicBezTo>
                    <a:pt x="4631" y="1471"/>
                    <a:pt x="4631" y="1392"/>
                    <a:pt x="4631" y="1302"/>
                  </a:cubicBezTo>
                  <a:cubicBezTo>
                    <a:pt x="4631" y="1055"/>
                    <a:pt x="4591" y="807"/>
                    <a:pt x="4423" y="688"/>
                  </a:cubicBezTo>
                  <a:cubicBezTo>
                    <a:pt x="4215" y="519"/>
                    <a:pt x="3967" y="559"/>
                    <a:pt x="3798" y="400"/>
                  </a:cubicBezTo>
                  <a:cubicBezTo>
                    <a:pt x="3639" y="271"/>
                    <a:pt x="3600" y="192"/>
                    <a:pt x="3392" y="152"/>
                  </a:cubicBezTo>
                  <a:cubicBezTo>
                    <a:pt x="3174" y="64"/>
                    <a:pt x="2946" y="1"/>
                    <a:pt x="2726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3075163" y="2956275"/>
              <a:ext cx="39430" cy="47670"/>
            </a:xfrm>
            <a:custGeom>
              <a:avLst/>
              <a:gdLst/>
              <a:ahLst/>
              <a:cxnLst/>
              <a:rect l="l" t="t" r="r" b="b"/>
              <a:pathLst>
                <a:path w="914" h="1105" extrusionOk="0">
                  <a:moveTo>
                    <a:pt x="399" y="0"/>
                  </a:moveTo>
                  <a:cubicBezTo>
                    <a:pt x="327" y="0"/>
                    <a:pt x="262" y="39"/>
                    <a:pt x="209" y="104"/>
                  </a:cubicBezTo>
                  <a:cubicBezTo>
                    <a:pt x="1" y="312"/>
                    <a:pt x="249" y="847"/>
                    <a:pt x="378" y="937"/>
                  </a:cubicBezTo>
                  <a:cubicBezTo>
                    <a:pt x="529" y="1041"/>
                    <a:pt x="659" y="1104"/>
                    <a:pt x="753" y="1104"/>
                  </a:cubicBezTo>
                  <a:cubicBezTo>
                    <a:pt x="838" y="1104"/>
                    <a:pt x="894" y="1054"/>
                    <a:pt x="913" y="937"/>
                  </a:cubicBezTo>
                  <a:lnTo>
                    <a:pt x="744" y="272"/>
                  </a:lnTo>
                  <a:cubicBezTo>
                    <a:pt x="622" y="79"/>
                    <a:pt x="502" y="0"/>
                    <a:pt x="399" y="0"/>
                  </a:cubicBezTo>
                  <a:close/>
                </a:path>
              </a:pathLst>
            </a:custGeom>
            <a:solidFill>
              <a:srgbClr val="966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3130339" y="3021459"/>
              <a:ext cx="64235" cy="19715"/>
            </a:xfrm>
            <a:custGeom>
              <a:avLst/>
              <a:gdLst/>
              <a:ahLst/>
              <a:cxnLst/>
              <a:rect l="l" t="t" r="r" b="b"/>
              <a:pathLst>
                <a:path w="1489" h="457" fill="none" extrusionOk="0">
                  <a:moveTo>
                    <a:pt x="1488" y="328"/>
                  </a:moveTo>
                  <a:cubicBezTo>
                    <a:pt x="705" y="457"/>
                    <a:pt x="1" y="1"/>
                    <a:pt x="1" y="1"/>
                  </a:cubicBezTo>
                </a:path>
              </a:pathLst>
            </a:custGeom>
            <a:noFill/>
            <a:ln w="3225" cap="flat" cmpd="sng">
              <a:solidFill>
                <a:srgbClr val="B87F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194532" y="2912833"/>
              <a:ext cx="35979" cy="37230"/>
            </a:xfrm>
            <a:custGeom>
              <a:avLst/>
              <a:gdLst/>
              <a:ahLst/>
              <a:cxnLst/>
              <a:rect l="l" t="t" r="r" b="b"/>
              <a:pathLst>
                <a:path w="834" h="863" fill="none" extrusionOk="0">
                  <a:moveTo>
                    <a:pt x="833" y="407"/>
                  </a:moveTo>
                  <a:cubicBezTo>
                    <a:pt x="833" y="655"/>
                    <a:pt x="665" y="863"/>
                    <a:pt x="417" y="863"/>
                  </a:cubicBezTo>
                  <a:cubicBezTo>
                    <a:pt x="169" y="863"/>
                    <a:pt x="0" y="655"/>
                    <a:pt x="0" y="407"/>
                  </a:cubicBezTo>
                  <a:cubicBezTo>
                    <a:pt x="0" y="159"/>
                    <a:pt x="169" y="0"/>
                    <a:pt x="417" y="0"/>
                  </a:cubicBezTo>
                  <a:cubicBezTo>
                    <a:pt x="665" y="0"/>
                    <a:pt x="833" y="159"/>
                    <a:pt x="833" y="407"/>
                  </a:cubicBezTo>
                  <a:close/>
                </a:path>
              </a:pathLst>
            </a:custGeom>
            <a:noFill/>
            <a:ln w="3225" cap="flat" cmpd="sng">
              <a:solidFill>
                <a:srgbClr val="212237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141038" y="2935913"/>
              <a:ext cx="35979" cy="37273"/>
            </a:xfrm>
            <a:custGeom>
              <a:avLst/>
              <a:gdLst/>
              <a:ahLst/>
              <a:cxnLst/>
              <a:rect l="l" t="t" r="r" b="b"/>
              <a:pathLst>
                <a:path w="834" h="864" fill="none" extrusionOk="0">
                  <a:moveTo>
                    <a:pt x="834" y="417"/>
                  </a:moveTo>
                  <a:cubicBezTo>
                    <a:pt x="834" y="665"/>
                    <a:pt x="665" y="863"/>
                    <a:pt x="417" y="863"/>
                  </a:cubicBezTo>
                  <a:cubicBezTo>
                    <a:pt x="169" y="863"/>
                    <a:pt x="1" y="665"/>
                    <a:pt x="1" y="417"/>
                  </a:cubicBezTo>
                  <a:cubicBezTo>
                    <a:pt x="1" y="169"/>
                    <a:pt x="169" y="1"/>
                    <a:pt x="417" y="1"/>
                  </a:cubicBezTo>
                  <a:cubicBezTo>
                    <a:pt x="665" y="1"/>
                    <a:pt x="834" y="169"/>
                    <a:pt x="834" y="417"/>
                  </a:cubicBezTo>
                  <a:close/>
                </a:path>
              </a:pathLst>
            </a:custGeom>
            <a:noFill/>
            <a:ln w="3225" cap="flat" cmpd="sng">
              <a:solidFill>
                <a:srgbClr val="212237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176974" y="2937639"/>
              <a:ext cx="17601" cy="10742"/>
            </a:xfrm>
            <a:custGeom>
              <a:avLst/>
              <a:gdLst/>
              <a:ahLst/>
              <a:cxnLst/>
              <a:rect l="l" t="t" r="r" b="b"/>
              <a:pathLst>
                <a:path w="408" h="249" fill="none" extrusionOk="0">
                  <a:moveTo>
                    <a:pt x="1" y="248"/>
                  </a:moveTo>
                  <a:lnTo>
                    <a:pt x="407" y="0"/>
                  </a:lnTo>
                </a:path>
              </a:pathLst>
            </a:custGeom>
            <a:noFill/>
            <a:ln w="3225" cap="flat" cmpd="sng">
              <a:solidFill>
                <a:srgbClr val="212237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102125" y="2957310"/>
              <a:ext cx="41112" cy="7291"/>
            </a:xfrm>
            <a:custGeom>
              <a:avLst/>
              <a:gdLst/>
              <a:ahLst/>
              <a:cxnLst/>
              <a:rect l="l" t="t" r="r" b="b"/>
              <a:pathLst>
                <a:path w="953" h="169" fill="none" extrusionOk="0">
                  <a:moveTo>
                    <a:pt x="952" y="169"/>
                  </a:moveTo>
                  <a:lnTo>
                    <a:pt x="1" y="0"/>
                  </a:lnTo>
                </a:path>
              </a:pathLst>
            </a:custGeom>
            <a:noFill/>
            <a:ln w="3225" cap="flat" cmpd="sng">
              <a:solidFill>
                <a:srgbClr val="212237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2839920" y="3065936"/>
              <a:ext cx="482952" cy="645116"/>
            </a:xfrm>
            <a:custGeom>
              <a:avLst/>
              <a:gdLst/>
              <a:ahLst/>
              <a:cxnLst/>
              <a:rect l="l" t="t" r="r" b="b"/>
              <a:pathLst>
                <a:path w="11195" h="14954" extrusionOk="0">
                  <a:moveTo>
                    <a:pt x="5335" y="1"/>
                  </a:moveTo>
                  <a:cubicBezTo>
                    <a:pt x="0" y="1121"/>
                    <a:pt x="536" y="14953"/>
                    <a:pt x="536" y="14953"/>
                  </a:cubicBezTo>
                  <a:lnTo>
                    <a:pt x="11076" y="14953"/>
                  </a:lnTo>
                  <a:cubicBezTo>
                    <a:pt x="11076" y="14953"/>
                    <a:pt x="11195" y="12147"/>
                    <a:pt x="10947" y="6485"/>
                  </a:cubicBezTo>
                  <a:cubicBezTo>
                    <a:pt x="10699" y="784"/>
                    <a:pt x="8349" y="328"/>
                    <a:pt x="8349" y="328"/>
                  </a:cubicBezTo>
                  <a:cubicBezTo>
                    <a:pt x="8349" y="328"/>
                    <a:pt x="8197" y="668"/>
                    <a:pt x="7264" y="668"/>
                  </a:cubicBezTo>
                  <a:cubicBezTo>
                    <a:pt x="7215" y="668"/>
                    <a:pt x="7163" y="667"/>
                    <a:pt x="7110" y="665"/>
                  </a:cubicBezTo>
                  <a:cubicBezTo>
                    <a:pt x="5702" y="576"/>
                    <a:pt x="5335" y="1"/>
                    <a:pt x="5335" y="1"/>
                  </a:cubicBezTo>
                  <a:close/>
                </a:path>
              </a:pathLst>
            </a:custGeom>
            <a:solidFill>
              <a:srgbClr val="454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3043110" y="3074952"/>
              <a:ext cx="198056" cy="42795"/>
            </a:xfrm>
            <a:custGeom>
              <a:avLst/>
              <a:gdLst/>
              <a:ahLst/>
              <a:cxnLst/>
              <a:rect l="l" t="t" r="r" b="b"/>
              <a:pathLst>
                <a:path w="4591" h="992" fill="none" extrusionOk="0">
                  <a:moveTo>
                    <a:pt x="0" y="0"/>
                  </a:moveTo>
                  <a:cubicBezTo>
                    <a:pt x="0" y="0"/>
                    <a:pt x="417" y="952"/>
                    <a:pt x="2608" y="952"/>
                  </a:cubicBezTo>
                  <a:cubicBezTo>
                    <a:pt x="4056" y="992"/>
                    <a:pt x="4591" y="456"/>
                    <a:pt x="4591" y="456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3437065" y="3613031"/>
              <a:ext cx="210480" cy="196675"/>
            </a:xfrm>
            <a:custGeom>
              <a:avLst/>
              <a:gdLst/>
              <a:ahLst/>
              <a:cxnLst/>
              <a:rect l="l" t="t" r="r" b="b"/>
              <a:pathLst>
                <a:path w="4879" h="4559" extrusionOk="0">
                  <a:moveTo>
                    <a:pt x="2152" y="1"/>
                  </a:moveTo>
                  <a:lnTo>
                    <a:pt x="0" y="1656"/>
                  </a:lnTo>
                  <a:cubicBezTo>
                    <a:pt x="1395" y="3089"/>
                    <a:pt x="2862" y="4558"/>
                    <a:pt x="3119" y="4558"/>
                  </a:cubicBezTo>
                  <a:cubicBezTo>
                    <a:pt x="3129" y="4558"/>
                    <a:pt x="3137" y="4556"/>
                    <a:pt x="3143" y="4552"/>
                  </a:cubicBezTo>
                  <a:cubicBezTo>
                    <a:pt x="3262" y="4462"/>
                    <a:pt x="2806" y="3808"/>
                    <a:pt x="2519" y="3471"/>
                  </a:cubicBezTo>
                  <a:lnTo>
                    <a:pt x="2519" y="3471"/>
                  </a:lnTo>
                  <a:cubicBezTo>
                    <a:pt x="2987" y="3939"/>
                    <a:pt x="3535" y="4558"/>
                    <a:pt x="3728" y="4558"/>
                  </a:cubicBezTo>
                  <a:cubicBezTo>
                    <a:pt x="3739" y="4558"/>
                    <a:pt x="3749" y="4556"/>
                    <a:pt x="3758" y="4552"/>
                  </a:cubicBezTo>
                  <a:cubicBezTo>
                    <a:pt x="3927" y="4423"/>
                    <a:pt x="3391" y="3679"/>
                    <a:pt x="3054" y="3263"/>
                  </a:cubicBezTo>
                  <a:lnTo>
                    <a:pt x="3054" y="3263"/>
                  </a:lnTo>
                  <a:cubicBezTo>
                    <a:pt x="3409" y="3580"/>
                    <a:pt x="4195" y="4513"/>
                    <a:pt x="4393" y="4513"/>
                  </a:cubicBezTo>
                  <a:cubicBezTo>
                    <a:pt x="4405" y="4513"/>
                    <a:pt x="4415" y="4510"/>
                    <a:pt x="4422" y="4502"/>
                  </a:cubicBezTo>
                  <a:cubicBezTo>
                    <a:pt x="4631" y="4383"/>
                    <a:pt x="3550" y="3015"/>
                    <a:pt x="3550" y="3015"/>
                  </a:cubicBezTo>
                  <a:lnTo>
                    <a:pt x="3550" y="3015"/>
                  </a:lnTo>
                  <a:cubicBezTo>
                    <a:pt x="3550" y="3015"/>
                    <a:pt x="4405" y="4000"/>
                    <a:pt x="4683" y="4000"/>
                  </a:cubicBezTo>
                  <a:cubicBezTo>
                    <a:pt x="4712" y="4000"/>
                    <a:pt x="4735" y="3990"/>
                    <a:pt x="4750" y="3967"/>
                  </a:cubicBezTo>
                  <a:cubicBezTo>
                    <a:pt x="4879" y="3808"/>
                    <a:pt x="3847" y="2727"/>
                    <a:pt x="3887" y="2569"/>
                  </a:cubicBezTo>
                  <a:cubicBezTo>
                    <a:pt x="3892" y="2549"/>
                    <a:pt x="3905" y="2541"/>
                    <a:pt x="3925" y="2541"/>
                  </a:cubicBezTo>
                  <a:cubicBezTo>
                    <a:pt x="4059" y="2541"/>
                    <a:pt x="4502" y="2923"/>
                    <a:pt x="4660" y="2923"/>
                  </a:cubicBezTo>
                  <a:cubicBezTo>
                    <a:pt x="4684" y="2923"/>
                    <a:pt x="4701" y="2915"/>
                    <a:pt x="4710" y="2896"/>
                  </a:cubicBezTo>
                  <a:cubicBezTo>
                    <a:pt x="4789" y="2688"/>
                    <a:pt x="2727" y="784"/>
                    <a:pt x="2152" y="1"/>
                  </a:cubicBezTo>
                  <a:close/>
                </a:path>
              </a:pathLst>
            </a:custGeom>
            <a:solidFill>
              <a:srgbClr val="966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3556391" y="3695168"/>
              <a:ext cx="30414" cy="15876"/>
            </a:xfrm>
            <a:custGeom>
              <a:avLst/>
              <a:gdLst/>
              <a:ahLst/>
              <a:cxnLst/>
              <a:rect l="l" t="t" r="r" b="b"/>
              <a:pathLst>
                <a:path w="705" h="368" fill="none" extrusionOk="0">
                  <a:moveTo>
                    <a:pt x="1" y="119"/>
                  </a:moveTo>
                  <a:lnTo>
                    <a:pt x="1" y="0"/>
                  </a:lnTo>
                  <a:cubicBezTo>
                    <a:pt x="209" y="209"/>
                    <a:pt x="417" y="327"/>
                    <a:pt x="705" y="367"/>
                  </a:cubicBezTo>
                </a:path>
              </a:pathLst>
            </a:custGeom>
            <a:noFill/>
            <a:ln w="3225" cap="flat" cmpd="sng">
              <a:solidFill>
                <a:srgbClr val="B87F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515322" y="3700302"/>
              <a:ext cx="23598" cy="51811"/>
            </a:xfrm>
            <a:custGeom>
              <a:avLst/>
              <a:gdLst/>
              <a:ahLst/>
              <a:cxnLst/>
              <a:rect l="l" t="t" r="r" b="b"/>
              <a:pathLst>
                <a:path w="547" h="1201" fill="none" extrusionOk="0">
                  <a:moveTo>
                    <a:pt x="1" y="0"/>
                  </a:moveTo>
                  <a:cubicBezTo>
                    <a:pt x="298" y="377"/>
                    <a:pt x="457" y="793"/>
                    <a:pt x="546" y="1200"/>
                  </a:cubicBezTo>
                </a:path>
              </a:pathLst>
            </a:custGeom>
            <a:noFill/>
            <a:ln w="3225" cap="flat" cmpd="sng">
              <a:solidFill>
                <a:srgbClr val="B87F6E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200097" y="3080085"/>
              <a:ext cx="388433" cy="665176"/>
            </a:xfrm>
            <a:custGeom>
              <a:avLst/>
              <a:gdLst/>
              <a:ahLst/>
              <a:cxnLst/>
              <a:rect l="l" t="t" r="r" b="b"/>
              <a:pathLst>
                <a:path w="9004" h="15419" extrusionOk="0">
                  <a:moveTo>
                    <a:pt x="0" y="0"/>
                  </a:moveTo>
                  <a:lnTo>
                    <a:pt x="1527" y="9261"/>
                  </a:lnTo>
                  <a:cubicBezTo>
                    <a:pt x="2895" y="11948"/>
                    <a:pt x="6614" y="15418"/>
                    <a:pt x="6614" y="15418"/>
                  </a:cubicBezTo>
                  <a:lnTo>
                    <a:pt x="9003" y="13435"/>
                  </a:lnTo>
                  <a:cubicBezTo>
                    <a:pt x="9003" y="13435"/>
                    <a:pt x="6237" y="10124"/>
                    <a:pt x="5493" y="8309"/>
                  </a:cubicBezTo>
                  <a:cubicBezTo>
                    <a:pt x="4710" y="6495"/>
                    <a:pt x="4829" y="4591"/>
                    <a:pt x="3798" y="2360"/>
                  </a:cubicBezTo>
                  <a:cubicBezTo>
                    <a:pt x="2767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200097" y="3080085"/>
              <a:ext cx="165571" cy="668584"/>
            </a:xfrm>
            <a:custGeom>
              <a:avLst/>
              <a:gdLst/>
              <a:ahLst/>
              <a:cxnLst/>
              <a:rect l="l" t="t" r="r" b="b"/>
              <a:pathLst>
                <a:path w="3838" h="1549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456" y="1904"/>
                    <a:pt x="704" y="4918"/>
                  </a:cubicBezTo>
                  <a:cubicBezTo>
                    <a:pt x="952" y="7893"/>
                    <a:pt x="704" y="15498"/>
                    <a:pt x="704" y="15498"/>
                  </a:cubicBezTo>
                  <a:lnTo>
                    <a:pt x="3837" y="15418"/>
                  </a:lnTo>
                  <a:cubicBezTo>
                    <a:pt x="3837" y="10709"/>
                    <a:pt x="2935" y="2439"/>
                    <a:pt x="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2845485" y="3065936"/>
              <a:ext cx="261817" cy="681051"/>
            </a:xfrm>
            <a:custGeom>
              <a:avLst/>
              <a:gdLst/>
              <a:ahLst/>
              <a:cxnLst/>
              <a:rect l="l" t="t" r="r" b="b"/>
              <a:pathLst>
                <a:path w="6069" h="15787" extrusionOk="0">
                  <a:moveTo>
                    <a:pt x="5206" y="1"/>
                  </a:moveTo>
                  <a:cubicBezTo>
                    <a:pt x="5206" y="1"/>
                    <a:pt x="1983" y="1488"/>
                    <a:pt x="1111" y="4294"/>
                  </a:cubicBezTo>
                  <a:cubicBezTo>
                    <a:pt x="209" y="7070"/>
                    <a:pt x="0" y="15786"/>
                    <a:pt x="0" y="15786"/>
                  </a:cubicBezTo>
                  <a:lnTo>
                    <a:pt x="5117" y="15786"/>
                  </a:lnTo>
                  <a:cubicBezTo>
                    <a:pt x="5117" y="15786"/>
                    <a:pt x="6068" y="3511"/>
                    <a:pt x="5206" y="1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2986208" y="3349535"/>
              <a:ext cx="313585" cy="365353"/>
            </a:xfrm>
            <a:custGeom>
              <a:avLst/>
              <a:gdLst/>
              <a:ahLst/>
              <a:cxnLst/>
              <a:rect l="l" t="t" r="r" b="b"/>
              <a:pathLst>
                <a:path w="7269" h="8469" extrusionOk="0">
                  <a:moveTo>
                    <a:pt x="2231" y="1"/>
                  </a:moveTo>
                  <a:lnTo>
                    <a:pt x="0" y="6773"/>
                  </a:lnTo>
                  <a:lnTo>
                    <a:pt x="5037" y="8468"/>
                  </a:lnTo>
                  <a:lnTo>
                    <a:pt x="7268" y="1647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rgbClr val="E8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130339" y="3354021"/>
              <a:ext cx="128385" cy="59706"/>
            </a:xfrm>
            <a:custGeom>
              <a:avLst/>
              <a:gdLst/>
              <a:ahLst/>
              <a:cxnLst/>
              <a:rect l="l" t="t" r="r" b="b"/>
              <a:pathLst>
                <a:path w="2976" h="1384" extrusionOk="0">
                  <a:moveTo>
                    <a:pt x="253" y="0"/>
                  </a:moveTo>
                  <a:cubicBezTo>
                    <a:pt x="209" y="0"/>
                    <a:pt x="159" y="37"/>
                    <a:pt x="130" y="95"/>
                  </a:cubicBezTo>
                  <a:lnTo>
                    <a:pt x="1" y="432"/>
                  </a:lnTo>
                  <a:lnTo>
                    <a:pt x="2857" y="1384"/>
                  </a:lnTo>
                  <a:lnTo>
                    <a:pt x="2976" y="1007"/>
                  </a:lnTo>
                  <a:cubicBezTo>
                    <a:pt x="2976" y="968"/>
                    <a:pt x="2936" y="888"/>
                    <a:pt x="2896" y="839"/>
                  </a:cubicBezTo>
                  <a:lnTo>
                    <a:pt x="298" y="16"/>
                  </a:lnTo>
                  <a:cubicBezTo>
                    <a:pt x="285" y="5"/>
                    <a:pt x="270" y="0"/>
                    <a:pt x="253" y="0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180425" y="3344401"/>
              <a:ext cx="44520" cy="36367"/>
            </a:xfrm>
            <a:custGeom>
              <a:avLst/>
              <a:gdLst/>
              <a:ahLst/>
              <a:cxnLst/>
              <a:rect l="l" t="t" r="r" b="b"/>
              <a:pathLst>
                <a:path w="1032" h="843" extrusionOk="0">
                  <a:moveTo>
                    <a:pt x="487" y="224"/>
                  </a:moveTo>
                  <a:cubicBezTo>
                    <a:pt x="516" y="224"/>
                    <a:pt x="546" y="229"/>
                    <a:pt x="575" y="239"/>
                  </a:cubicBezTo>
                  <a:cubicBezTo>
                    <a:pt x="704" y="278"/>
                    <a:pt x="744" y="368"/>
                    <a:pt x="704" y="487"/>
                  </a:cubicBezTo>
                  <a:cubicBezTo>
                    <a:pt x="704" y="552"/>
                    <a:pt x="615" y="625"/>
                    <a:pt x="517" y="625"/>
                  </a:cubicBezTo>
                  <a:cubicBezTo>
                    <a:pt x="497" y="625"/>
                    <a:pt x="476" y="622"/>
                    <a:pt x="456" y="615"/>
                  </a:cubicBezTo>
                  <a:cubicBezTo>
                    <a:pt x="327" y="566"/>
                    <a:pt x="288" y="447"/>
                    <a:pt x="327" y="368"/>
                  </a:cubicBezTo>
                  <a:cubicBezTo>
                    <a:pt x="327" y="270"/>
                    <a:pt x="400" y="224"/>
                    <a:pt x="487" y="224"/>
                  </a:cubicBezTo>
                  <a:close/>
                  <a:moveTo>
                    <a:pt x="482" y="1"/>
                  </a:moveTo>
                  <a:cubicBezTo>
                    <a:pt x="303" y="1"/>
                    <a:pt x="146" y="92"/>
                    <a:pt x="79" y="278"/>
                  </a:cubicBezTo>
                  <a:cubicBezTo>
                    <a:pt x="0" y="487"/>
                    <a:pt x="169" y="734"/>
                    <a:pt x="377" y="814"/>
                  </a:cubicBezTo>
                  <a:cubicBezTo>
                    <a:pt x="431" y="833"/>
                    <a:pt x="486" y="842"/>
                    <a:pt x="539" y="842"/>
                  </a:cubicBezTo>
                  <a:cubicBezTo>
                    <a:pt x="726" y="842"/>
                    <a:pt x="890" y="728"/>
                    <a:pt x="952" y="566"/>
                  </a:cubicBezTo>
                  <a:cubicBezTo>
                    <a:pt x="1031" y="318"/>
                    <a:pt x="873" y="70"/>
                    <a:pt x="664" y="30"/>
                  </a:cubicBezTo>
                  <a:cubicBezTo>
                    <a:pt x="603" y="11"/>
                    <a:pt x="541" y="1"/>
                    <a:pt x="482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091427" y="3486416"/>
              <a:ext cx="220747" cy="115960"/>
            </a:xfrm>
            <a:custGeom>
              <a:avLst/>
              <a:gdLst/>
              <a:ahLst/>
              <a:cxnLst/>
              <a:rect l="l" t="t" r="r" b="b"/>
              <a:pathLst>
                <a:path w="5117" h="2688" extrusionOk="0">
                  <a:moveTo>
                    <a:pt x="249" y="1"/>
                  </a:moveTo>
                  <a:lnTo>
                    <a:pt x="1" y="2688"/>
                  </a:lnTo>
                  <a:cubicBezTo>
                    <a:pt x="2023" y="2648"/>
                    <a:pt x="4215" y="2569"/>
                    <a:pt x="4254" y="2400"/>
                  </a:cubicBezTo>
                  <a:cubicBezTo>
                    <a:pt x="4254" y="2232"/>
                    <a:pt x="3471" y="2152"/>
                    <a:pt x="3055" y="2113"/>
                  </a:cubicBezTo>
                  <a:cubicBezTo>
                    <a:pt x="3719" y="2113"/>
                    <a:pt x="4621" y="2113"/>
                    <a:pt x="4671" y="1944"/>
                  </a:cubicBezTo>
                  <a:cubicBezTo>
                    <a:pt x="4710" y="1736"/>
                    <a:pt x="3798" y="1617"/>
                    <a:pt x="3263" y="1577"/>
                  </a:cubicBezTo>
                  <a:cubicBezTo>
                    <a:pt x="3759" y="1537"/>
                    <a:pt x="5077" y="1617"/>
                    <a:pt x="5077" y="1448"/>
                  </a:cubicBezTo>
                  <a:cubicBezTo>
                    <a:pt x="5117" y="1200"/>
                    <a:pt x="3431" y="1042"/>
                    <a:pt x="3431" y="1042"/>
                  </a:cubicBezTo>
                  <a:lnTo>
                    <a:pt x="3431" y="1042"/>
                  </a:lnTo>
                  <a:cubicBezTo>
                    <a:pt x="3431" y="1042"/>
                    <a:pt x="3523" y="1044"/>
                    <a:pt x="3662" y="1044"/>
                  </a:cubicBezTo>
                  <a:cubicBezTo>
                    <a:pt x="4096" y="1044"/>
                    <a:pt x="4988" y="1021"/>
                    <a:pt x="4958" y="833"/>
                  </a:cubicBezTo>
                  <a:cubicBezTo>
                    <a:pt x="4919" y="625"/>
                    <a:pt x="3382" y="625"/>
                    <a:pt x="3302" y="496"/>
                  </a:cubicBezTo>
                  <a:cubicBezTo>
                    <a:pt x="3183" y="377"/>
                    <a:pt x="4175" y="298"/>
                    <a:pt x="4125" y="90"/>
                  </a:cubicBezTo>
                  <a:cubicBezTo>
                    <a:pt x="4096" y="27"/>
                    <a:pt x="3683" y="11"/>
                    <a:pt x="3127" y="11"/>
                  </a:cubicBezTo>
                  <a:cubicBezTo>
                    <a:pt x="2546" y="11"/>
                    <a:pt x="1810" y="29"/>
                    <a:pt x="1192" y="29"/>
                  </a:cubicBezTo>
                  <a:cubicBezTo>
                    <a:pt x="812" y="29"/>
                    <a:pt x="476" y="22"/>
                    <a:pt x="249" y="1"/>
                  </a:cubicBezTo>
                  <a:close/>
                </a:path>
              </a:pathLst>
            </a:custGeom>
            <a:solidFill>
              <a:srgbClr val="966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2709895" y="3065936"/>
              <a:ext cx="433341" cy="546023"/>
            </a:xfrm>
            <a:custGeom>
              <a:avLst/>
              <a:gdLst/>
              <a:ahLst/>
              <a:cxnLst/>
              <a:rect l="l" t="t" r="r" b="b"/>
              <a:pathLst>
                <a:path w="10045" h="12657" extrusionOk="0">
                  <a:moveTo>
                    <a:pt x="8333" y="1"/>
                  </a:moveTo>
                  <a:cubicBezTo>
                    <a:pt x="8065" y="1"/>
                    <a:pt x="4499" y="38"/>
                    <a:pt x="3431" y="1984"/>
                  </a:cubicBezTo>
                  <a:cubicBezTo>
                    <a:pt x="1656" y="5038"/>
                    <a:pt x="0" y="11612"/>
                    <a:pt x="1775" y="12276"/>
                  </a:cubicBezTo>
                  <a:cubicBezTo>
                    <a:pt x="2664" y="12585"/>
                    <a:pt x="4969" y="12656"/>
                    <a:pt x="6913" y="12656"/>
                  </a:cubicBezTo>
                  <a:cubicBezTo>
                    <a:pt x="8588" y="12656"/>
                    <a:pt x="9995" y="12603"/>
                    <a:pt x="9995" y="12603"/>
                  </a:cubicBezTo>
                  <a:lnTo>
                    <a:pt x="10044" y="9420"/>
                  </a:lnTo>
                  <a:cubicBezTo>
                    <a:pt x="10044" y="9420"/>
                    <a:pt x="5582" y="9252"/>
                    <a:pt x="5285" y="8756"/>
                  </a:cubicBezTo>
                  <a:cubicBezTo>
                    <a:pt x="4997" y="8221"/>
                    <a:pt x="6277" y="5583"/>
                    <a:pt x="6277" y="5583"/>
                  </a:cubicBezTo>
                  <a:lnTo>
                    <a:pt x="8349" y="1"/>
                  </a:lnTo>
                  <a:cubicBezTo>
                    <a:pt x="8349" y="1"/>
                    <a:pt x="8343" y="1"/>
                    <a:pt x="8333" y="1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2925467" y="3293928"/>
              <a:ext cx="121525" cy="167728"/>
            </a:xfrm>
            <a:custGeom>
              <a:avLst/>
              <a:gdLst/>
              <a:ahLst/>
              <a:cxnLst/>
              <a:rect l="l" t="t" r="r" b="b"/>
              <a:pathLst>
                <a:path w="2817" h="3888" fill="none" extrusionOk="0">
                  <a:moveTo>
                    <a:pt x="2816" y="3888"/>
                  </a:moveTo>
                  <a:cubicBezTo>
                    <a:pt x="2816" y="3888"/>
                    <a:pt x="338" y="3640"/>
                    <a:pt x="209" y="3352"/>
                  </a:cubicBezTo>
                  <a:cubicBezTo>
                    <a:pt x="0" y="2817"/>
                    <a:pt x="1448" y="1"/>
                    <a:pt x="1448" y="1"/>
                  </a:cubicBezTo>
                </a:path>
              </a:pathLst>
            </a:custGeom>
            <a:noFill/>
            <a:ln w="3225" cap="flat" cmpd="sng">
              <a:solidFill>
                <a:srgbClr val="444F9D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333529" y="3238752"/>
              <a:ext cx="27006" cy="372600"/>
            </a:xfrm>
            <a:custGeom>
              <a:avLst/>
              <a:gdLst/>
              <a:ahLst/>
              <a:cxnLst/>
              <a:rect l="l" t="t" r="r" b="b"/>
              <a:pathLst>
                <a:path w="626" h="8637" fill="none" extrusionOk="0">
                  <a:moveTo>
                    <a:pt x="625" y="8637"/>
                  </a:moveTo>
                  <a:cubicBezTo>
                    <a:pt x="377" y="4215"/>
                    <a:pt x="298" y="913"/>
                    <a:pt x="1" y="1"/>
                  </a:cubicBezTo>
                </a:path>
              </a:pathLst>
            </a:custGeom>
            <a:noFill/>
            <a:ln w="3225" cap="flat" cmpd="sng">
              <a:solidFill>
                <a:srgbClr val="444F9D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2850618" y="3609623"/>
              <a:ext cx="144605" cy="3451"/>
            </a:xfrm>
            <a:custGeom>
              <a:avLst/>
              <a:gdLst/>
              <a:ahLst/>
              <a:cxnLst/>
              <a:rect l="l" t="t" r="r" b="b"/>
              <a:pathLst>
                <a:path w="3352" h="80" fill="none" extrusionOk="0">
                  <a:moveTo>
                    <a:pt x="3352" y="80"/>
                  </a:moveTo>
                  <a:lnTo>
                    <a:pt x="0" y="0"/>
                  </a:lnTo>
                </a:path>
              </a:pathLst>
            </a:custGeom>
            <a:noFill/>
            <a:ln w="3225" cap="flat" cmpd="sng">
              <a:solidFill>
                <a:srgbClr val="444F9D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3848967" y="4587854"/>
              <a:ext cx="284940" cy="303317"/>
            </a:xfrm>
            <a:custGeom>
              <a:avLst/>
              <a:gdLst/>
              <a:ahLst/>
              <a:cxnLst/>
              <a:rect l="l" t="t" r="r" b="b"/>
              <a:pathLst>
                <a:path w="6605" h="7031" extrusionOk="0">
                  <a:moveTo>
                    <a:pt x="2767" y="1"/>
                  </a:moveTo>
                  <a:lnTo>
                    <a:pt x="2846" y="5256"/>
                  </a:lnTo>
                  <a:lnTo>
                    <a:pt x="159" y="6446"/>
                  </a:lnTo>
                  <a:cubicBezTo>
                    <a:pt x="80" y="6495"/>
                    <a:pt x="1" y="6614"/>
                    <a:pt x="1" y="6693"/>
                  </a:cubicBezTo>
                  <a:cubicBezTo>
                    <a:pt x="1" y="6862"/>
                    <a:pt x="120" y="6991"/>
                    <a:pt x="288" y="6991"/>
                  </a:cubicBezTo>
                  <a:lnTo>
                    <a:pt x="6485" y="7031"/>
                  </a:lnTo>
                  <a:lnTo>
                    <a:pt x="6396" y="5454"/>
                  </a:lnTo>
                  <a:lnTo>
                    <a:pt x="6604" y="417"/>
                  </a:lnTo>
                  <a:lnTo>
                    <a:pt x="2767" y="1"/>
                  </a:lnTo>
                  <a:close/>
                </a:path>
              </a:pathLst>
            </a:custGeom>
            <a:solidFill>
              <a:srgbClr val="FAC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3832703" y="4814553"/>
              <a:ext cx="310177" cy="103148"/>
            </a:xfrm>
            <a:custGeom>
              <a:avLst/>
              <a:gdLst/>
              <a:ahLst/>
              <a:cxnLst/>
              <a:rect l="l" t="t" r="r" b="b"/>
              <a:pathLst>
                <a:path w="7190" h="2391" extrusionOk="0">
                  <a:moveTo>
                    <a:pt x="3223" y="1"/>
                  </a:moveTo>
                  <a:lnTo>
                    <a:pt x="417" y="1191"/>
                  </a:lnTo>
                  <a:cubicBezTo>
                    <a:pt x="288" y="1240"/>
                    <a:pt x="169" y="1488"/>
                    <a:pt x="80" y="1647"/>
                  </a:cubicBezTo>
                  <a:cubicBezTo>
                    <a:pt x="80" y="1686"/>
                    <a:pt x="1" y="2390"/>
                    <a:pt x="169" y="2390"/>
                  </a:cubicBezTo>
                  <a:lnTo>
                    <a:pt x="7021" y="2390"/>
                  </a:lnTo>
                  <a:cubicBezTo>
                    <a:pt x="7110" y="2390"/>
                    <a:pt x="7190" y="2311"/>
                    <a:pt x="7190" y="2271"/>
                  </a:cubicBezTo>
                  <a:lnTo>
                    <a:pt x="6823" y="120"/>
                  </a:lnTo>
                  <a:cubicBezTo>
                    <a:pt x="6823" y="120"/>
                    <a:pt x="6048" y="309"/>
                    <a:pt x="5087" y="309"/>
                  </a:cubicBezTo>
                  <a:cubicBezTo>
                    <a:pt x="4491" y="309"/>
                    <a:pt x="3823" y="236"/>
                    <a:pt x="3223" y="1"/>
                  </a:cubicBez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3945213" y="4818004"/>
              <a:ext cx="17601" cy="30371"/>
            </a:xfrm>
            <a:custGeom>
              <a:avLst/>
              <a:gdLst/>
              <a:ahLst/>
              <a:cxnLst/>
              <a:rect l="l" t="t" r="r" b="b"/>
              <a:pathLst>
                <a:path w="408" h="704" fill="none" extrusionOk="0">
                  <a:moveTo>
                    <a:pt x="1" y="0"/>
                  </a:moveTo>
                  <a:cubicBezTo>
                    <a:pt x="159" y="208"/>
                    <a:pt x="288" y="456"/>
                    <a:pt x="407" y="704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3930675" y="4828659"/>
              <a:ext cx="14581" cy="23166"/>
            </a:xfrm>
            <a:custGeom>
              <a:avLst/>
              <a:gdLst/>
              <a:ahLst/>
              <a:cxnLst/>
              <a:rect l="l" t="t" r="r" b="b"/>
              <a:pathLst>
                <a:path w="338" h="537" fill="none" extrusionOk="0">
                  <a:moveTo>
                    <a:pt x="1" y="1"/>
                  </a:moveTo>
                  <a:cubicBezTo>
                    <a:pt x="169" y="209"/>
                    <a:pt x="209" y="328"/>
                    <a:pt x="338" y="536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3916568" y="4833793"/>
              <a:ext cx="14150" cy="23598"/>
            </a:xfrm>
            <a:custGeom>
              <a:avLst/>
              <a:gdLst/>
              <a:ahLst/>
              <a:cxnLst/>
              <a:rect l="l" t="t" r="r" b="b"/>
              <a:pathLst>
                <a:path w="328" h="547" fill="none" extrusionOk="0">
                  <a:moveTo>
                    <a:pt x="0" y="1"/>
                  </a:moveTo>
                  <a:cubicBezTo>
                    <a:pt x="119" y="169"/>
                    <a:pt x="248" y="378"/>
                    <a:pt x="328" y="546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3836155" y="4896259"/>
              <a:ext cx="305000" cy="1769"/>
            </a:xfrm>
            <a:custGeom>
              <a:avLst/>
              <a:gdLst/>
              <a:ahLst/>
              <a:cxnLst/>
              <a:rect l="l" t="t" r="r" b="b"/>
              <a:pathLst>
                <a:path w="7070" h="41" fill="none" extrusionOk="0">
                  <a:moveTo>
                    <a:pt x="7070" y="40"/>
                  </a:moveTo>
                  <a:lnTo>
                    <a:pt x="0" y="1"/>
                  </a:ln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4053883" y="4851782"/>
              <a:ext cx="78299" cy="44520"/>
            </a:xfrm>
            <a:custGeom>
              <a:avLst/>
              <a:gdLst/>
              <a:ahLst/>
              <a:cxnLst/>
              <a:rect l="l" t="t" r="r" b="b"/>
              <a:pathLst>
                <a:path w="1815" h="1032" fill="none" extrusionOk="0">
                  <a:moveTo>
                    <a:pt x="1815" y="0"/>
                  </a:moveTo>
                  <a:cubicBezTo>
                    <a:pt x="1815" y="0"/>
                    <a:pt x="159" y="40"/>
                    <a:pt x="0" y="1032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875499" y="4855190"/>
              <a:ext cx="23123" cy="41112"/>
            </a:xfrm>
            <a:custGeom>
              <a:avLst/>
              <a:gdLst/>
              <a:ahLst/>
              <a:cxnLst/>
              <a:rect l="l" t="t" r="r" b="b"/>
              <a:pathLst>
                <a:path w="536" h="953" fill="none" extrusionOk="0">
                  <a:moveTo>
                    <a:pt x="0" y="1"/>
                  </a:moveTo>
                  <a:cubicBezTo>
                    <a:pt x="0" y="1"/>
                    <a:pt x="457" y="665"/>
                    <a:pt x="536" y="953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4219412" y="4587854"/>
              <a:ext cx="279763" cy="303317"/>
            </a:xfrm>
            <a:custGeom>
              <a:avLst/>
              <a:gdLst/>
              <a:ahLst/>
              <a:cxnLst/>
              <a:rect l="l" t="t" r="r" b="b"/>
              <a:pathLst>
                <a:path w="6485" h="7031" extrusionOk="0">
                  <a:moveTo>
                    <a:pt x="2112" y="1"/>
                  </a:moveTo>
                  <a:lnTo>
                    <a:pt x="2856" y="5256"/>
                  </a:lnTo>
                  <a:lnTo>
                    <a:pt x="169" y="6446"/>
                  </a:lnTo>
                  <a:cubicBezTo>
                    <a:pt x="90" y="6495"/>
                    <a:pt x="0" y="6614"/>
                    <a:pt x="0" y="6693"/>
                  </a:cubicBezTo>
                  <a:cubicBezTo>
                    <a:pt x="0" y="6862"/>
                    <a:pt x="129" y="6991"/>
                    <a:pt x="288" y="6991"/>
                  </a:cubicBezTo>
                  <a:lnTo>
                    <a:pt x="6485" y="7031"/>
                  </a:lnTo>
                  <a:lnTo>
                    <a:pt x="6445" y="5454"/>
                  </a:lnTo>
                  <a:lnTo>
                    <a:pt x="5950" y="41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rgbClr val="FAC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4203579" y="4814553"/>
              <a:ext cx="310177" cy="103148"/>
            </a:xfrm>
            <a:custGeom>
              <a:avLst/>
              <a:gdLst/>
              <a:ahLst/>
              <a:cxnLst/>
              <a:rect l="l" t="t" r="r" b="b"/>
              <a:pathLst>
                <a:path w="7190" h="2391" extrusionOk="0">
                  <a:moveTo>
                    <a:pt x="3223" y="1"/>
                  </a:moveTo>
                  <a:lnTo>
                    <a:pt x="407" y="1191"/>
                  </a:lnTo>
                  <a:cubicBezTo>
                    <a:pt x="288" y="1240"/>
                    <a:pt x="159" y="1488"/>
                    <a:pt x="80" y="1647"/>
                  </a:cubicBezTo>
                  <a:cubicBezTo>
                    <a:pt x="80" y="1686"/>
                    <a:pt x="0" y="2390"/>
                    <a:pt x="159" y="2390"/>
                  </a:cubicBezTo>
                  <a:lnTo>
                    <a:pt x="7060" y="2390"/>
                  </a:lnTo>
                  <a:cubicBezTo>
                    <a:pt x="7100" y="2390"/>
                    <a:pt x="7189" y="2311"/>
                    <a:pt x="7189" y="2271"/>
                  </a:cubicBezTo>
                  <a:lnTo>
                    <a:pt x="6812" y="120"/>
                  </a:lnTo>
                  <a:cubicBezTo>
                    <a:pt x="6812" y="120"/>
                    <a:pt x="6042" y="309"/>
                    <a:pt x="5083" y="309"/>
                  </a:cubicBezTo>
                  <a:cubicBezTo>
                    <a:pt x="4489" y="309"/>
                    <a:pt x="3823" y="236"/>
                    <a:pt x="3223" y="1"/>
                  </a:cubicBez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4315657" y="4818004"/>
              <a:ext cx="17989" cy="30371"/>
            </a:xfrm>
            <a:custGeom>
              <a:avLst/>
              <a:gdLst/>
              <a:ahLst/>
              <a:cxnLst/>
              <a:rect l="l" t="t" r="r" b="b"/>
              <a:pathLst>
                <a:path w="417" h="704" fill="none" extrusionOk="0">
                  <a:moveTo>
                    <a:pt x="0" y="0"/>
                  </a:moveTo>
                  <a:cubicBezTo>
                    <a:pt x="169" y="208"/>
                    <a:pt x="288" y="456"/>
                    <a:pt x="417" y="704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4301550" y="4828659"/>
              <a:ext cx="14150" cy="23166"/>
            </a:xfrm>
            <a:custGeom>
              <a:avLst/>
              <a:gdLst/>
              <a:ahLst/>
              <a:cxnLst/>
              <a:rect l="l" t="t" r="r" b="b"/>
              <a:pathLst>
                <a:path w="328" h="537" fill="none" extrusionOk="0">
                  <a:moveTo>
                    <a:pt x="0" y="1"/>
                  </a:moveTo>
                  <a:cubicBezTo>
                    <a:pt x="169" y="209"/>
                    <a:pt x="208" y="328"/>
                    <a:pt x="327" y="536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4287400" y="4833793"/>
              <a:ext cx="14193" cy="23598"/>
            </a:xfrm>
            <a:custGeom>
              <a:avLst/>
              <a:gdLst/>
              <a:ahLst/>
              <a:cxnLst/>
              <a:rect l="l" t="t" r="r" b="b"/>
              <a:pathLst>
                <a:path w="329" h="547" fill="none" extrusionOk="0">
                  <a:moveTo>
                    <a:pt x="1" y="1"/>
                  </a:moveTo>
                  <a:cubicBezTo>
                    <a:pt x="120" y="169"/>
                    <a:pt x="249" y="378"/>
                    <a:pt x="328" y="546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4206987" y="4896259"/>
              <a:ext cx="305043" cy="1769"/>
            </a:xfrm>
            <a:custGeom>
              <a:avLst/>
              <a:gdLst/>
              <a:ahLst/>
              <a:cxnLst/>
              <a:rect l="l" t="t" r="r" b="b"/>
              <a:pathLst>
                <a:path w="7071" h="41" fill="none" extrusionOk="0">
                  <a:moveTo>
                    <a:pt x="7070" y="40"/>
                  </a:moveTo>
                  <a:lnTo>
                    <a:pt x="1" y="1"/>
                  </a:ln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4424284" y="4851782"/>
              <a:ext cx="78774" cy="44520"/>
            </a:xfrm>
            <a:custGeom>
              <a:avLst/>
              <a:gdLst/>
              <a:ahLst/>
              <a:cxnLst/>
              <a:rect l="l" t="t" r="r" b="b"/>
              <a:pathLst>
                <a:path w="1826" h="1032" fill="none" extrusionOk="0">
                  <a:moveTo>
                    <a:pt x="1825" y="0"/>
                  </a:moveTo>
                  <a:cubicBezTo>
                    <a:pt x="1825" y="0"/>
                    <a:pt x="169" y="40"/>
                    <a:pt x="1" y="1032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4246374" y="4855190"/>
              <a:ext cx="23123" cy="41112"/>
            </a:xfrm>
            <a:custGeom>
              <a:avLst/>
              <a:gdLst/>
              <a:ahLst/>
              <a:cxnLst/>
              <a:rect l="l" t="t" r="r" b="b"/>
              <a:pathLst>
                <a:path w="536" h="953" fill="none" extrusionOk="0">
                  <a:moveTo>
                    <a:pt x="0" y="1"/>
                  </a:moveTo>
                  <a:cubicBezTo>
                    <a:pt x="0" y="1"/>
                    <a:pt x="456" y="665"/>
                    <a:pt x="535" y="953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4130414" y="3602332"/>
              <a:ext cx="392315" cy="1185358"/>
            </a:xfrm>
            <a:custGeom>
              <a:avLst/>
              <a:gdLst/>
              <a:ahLst/>
              <a:cxnLst/>
              <a:rect l="l" t="t" r="r" b="b"/>
              <a:pathLst>
                <a:path w="9094" h="27477" extrusionOk="0">
                  <a:moveTo>
                    <a:pt x="5702" y="209"/>
                  </a:moveTo>
                  <a:lnTo>
                    <a:pt x="5871" y="1240"/>
                  </a:lnTo>
                  <a:cubicBezTo>
                    <a:pt x="5871" y="1240"/>
                    <a:pt x="6694" y="2361"/>
                    <a:pt x="7021" y="4383"/>
                  </a:cubicBezTo>
                  <a:cubicBezTo>
                    <a:pt x="7646" y="7854"/>
                    <a:pt x="9093" y="27476"/>
                    <a:pt x="9093" y="27476"/>
                  </a:cubicBezTo>
                  <a:lnTo>
                    <a:pt x="3888" y="27476"/>
                  </a:lnTo>
                  <a:cubicBezTo>
                    <a:pt x="3888" y="27476"/>
                    <a:pt x="536" y="3927"/>
                    <a:pt x="1" y="1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28949" y="3577527"/>
              <a:ext cx="340547" cy="1210163"/>
            </a:xfrm>
            <a:custGeom>
              <a:avLst/>
              <a:gdLst/>
              <a:ahLst/>
              <a:cxnLst/>
              <a:rect l="l" t="t" r="r" b="b"/>
              <a:pathLst>
                <a:path w="7894" h="28052" extrusionOk="0">
                  <a:moveTo>
                    <a:pt x="1369" y="1"/>
                  </a:moveTo>
                  <a:cubicBezTo>
                    <a:pt x="1" y="6981"/>
                    <a:pt x="80" y="28051"/>
                    <a:pt x="80" y="28051"/>
                  </a:cubicBezTo>
                  <a:lnTo>
                    <a:pt x="5375" y="28051"/>
                  </a:lnTo>
                  <a:cubicBezTo>
                    <a:pt x="5375" y="28051"/>
                    <a:pt x="6575" y="1984"/>
                    <a:pt x="7893" y="1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292534" y="4750404"/>
              <a:ext cx="226356" cy="43"/>
            </a:xfrm>
            <a:custGeom>
              <a:avLst/>
              <a:gdLst/>
              <a:ahLst/>
              <a:cxnLst/>
              <a:rect l="l" t="t" r="r" b="b"/>
              <a:pathLst>
                <a:path w="5247" h="1" fill="none" extrusionOk="0">
                  <a:moveTo>
                    <a:pt x="1" y="0"/>
                  </a:moveTo>
                  <a:lnTo>
                    <a:pt x="5246" y="0"/>
                  </a:lnTo>
                </a:path>
              </a:pathLst>
            </a:custGeom>
            <a:noFill/>
            <a:ln w="3225" cap="flat" cmpd="sng">
              <a:solidFill>
                <a:srgbClr val="3F4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936240" y="4750404"/>
              <a:ext cx="226312" cy="43"/>
            </a:xfrm>
            <a:custGeom>
              <a:avLst/>
              <a:gdLst/>
              <a:ahLst/>
              <a:cxnLst/>
              <a:rect l="l" t="t" r="r" b="b"/>
              <a:pathLst>
                <a:path w="5246" h="1" fill="none" extrusionOk="0">
                  <a:moveTo>
                    <a:pt x="0" y="0"/>
                  </a:moveTo>
                  <a:lnTo>
                    <a:pt x="5246" y="0"/>
                  </a:lnTo>
                </a:path>
              </a:pathLst>
            </a:custGeom>
            <a:noFill/>
            <a:ln w="3225" cap="flat" cmpd="sng">
              <a:solidFill>
                <a:srgbClr val="3F4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118032" y="3942832"/>
              <a:ext cx="60353" cy="844854"/>
            </a:xfrm>
            <a:custGeom>
              <a:avLst/>
              <a:gdLst/>
              <a:ahLst/>
              <a:cxnLst/>
              <a:rect l="l" t="t" r="r" b="b"/>
              <a:pathLst>
                <a:path w="1399" h="19584" fill="none" extrusionOk="0">
                  <a:moveTo>
                    <a:pt x="1398" y="0"/>
                  </a:moveTo>
                  <a:cubicBezTo>
                    <a:pt x="288" y="8924"/>
                    <a:pt x="0" y="19583"/>
                    <a:pt x="0" y="19583"/>
                  </a:cubicBezTo>
                </a:path>
              </a:pathLst>
            </a:custGeom>
            <a:noFill/>
            <a:ln w="3225" cap="flat" cmpd="sng">
              <a:solidFill>
                <a:srgbClr val="3F4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3975152" y="3657508"/>
              <a:ext cx="410261" cy="28731"/>
            </a:xfrm>
            <a:custGeom>
              <a:avLst/>
              <a:gdLst/>
              <a:ahLst/>
              <a:cxnLst/>
              <a:rect l="l" t="t" r="r" b="b"/>
              <a:pathLst>
                <a:path w="9510" h="666" fill="none" extrusionOk="0">
                  <a:moveTo>
                    <a:pt x="9510" y="1"/>
                  </a:moveTo>
                  <a:cubicBezTo>
                    <a:pt x="9510" y="1"/>
                    <a:pt x="5048" y="665"/>
                    <a:pt x="1" y="90"/>
                  </a:cubicBezTo>
                </a:path>
              </a:pathLst>
            </a:custGeom>
            <a:noFill/>
            <a:ln w="3225" cap="flat" cmpd="sng">
              <a:solidFill>
                <a:srgbClr val="3F4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4151811" y="3673771"/>
              <a:ext cx="50086" cy="432910"/>
            </a:xfrm>
            <a:custGeom>
              <a:avLst/>
              <a:gdLst/>
              <a:ahLst/>
              <a:cxnLst/>
              <a:rect l="l" t="t" r="r" b="b"/>
              <a:pathLst>
                <a:path w="1161" h="10035" fill="none" extrusionOk="0">
                  <a:moveTo>
                    <a:pt x="1161" y="10035"/>
                  </a:moveTo>
                  <a:cubicBezTo>
                    <a:pt x="1161" y="10035"/>
                    <a:pt x="1" y="2688"/>
                    <a:pt x="120" y="1"/>
                  </a:cubicBezTo>
                </a:path>
              </a:pathLst>
            </a:custGeom>
            <a:noFill/>
            <a:ln w="3225" cap="flat" cmpd="sng">
              <a:solidFill>
                <a:srgbClr val="3F4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4130414" y="3673771"/>
              <a:ext cx="30414" cy="103579"/>
            </a:xfrm>
            <a:custGeom>
              <a:avLst/>
              <a:gdLst/>
              <a:ahLst/>
              <a:cxnLst/>
              <a:rect l="l" t="t" r="r" b="b"/>
              <a:pathLst>
                <a:path w="705" h="2401" fill="none" extrusionOk="0">
                  <a:moveTo>
                    <a:pt x="1" y="1"/>
                  </a:moveTo>
                  <a:cubicBezTo>
                    <a:pt x="1" y="1"/>
                    <a:pt x="41" y="2152"/>
                    <a:pt x="120" y="2231"/>
                  </a:cubicBezTo>
                  <a:cubicBezTo>
                    <a:pt x="209" y="2311"/>
                    <a:pt x="705" y="2400"/>
                    <a:pt x="705" y="2400"/>
                  </a:cubicBezTo>
                </a:path>
              </a:pathLst>
            </a:custGeom>
            <a:noFill/>
            <a:ln w="3225" cap="flat" cmpd="sng">
              <a:solidFill>
                <a:srgbClr val="3F4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4347710" y="3664798"/>
              <a:ext cx="144648" cy="1119440"/>
            </a:xfrm>
            <a:custGeom>
              <a:avLst/>
              <a:gdLst/>
              <a:ahLst/>
              <a:cxnLst/>
              <a:rect l="l" t="t" r="r" b="b"/>
              <a:pathLst>
                <a:path w="3353" h="25949" fill="none" extrusionOk="0">
                  <a:moveTo>
                    <a:pt x="1" y="0"/>
                  </a:moveTo>
                  <a:cubicBezTo>
                    <a:pt x="1" y="0"/>
                    <a:pt x="665" y="1071"/>
                    <a:pt x="992" y="3352"/>
                  </a:cubicBezTo>
                  <a:cubicBezTo>
                    <a:pt x="1369" y="5622"/>
                    <a:pt x="3352" y="25949"/>
                    <a:pt x="3352" y="25949"/>
                  </a:cubicBezTo>
                </a:path>
              </a:pathLst>
            </a:custGeom>
            <a:noFill/>
            <a:ln w="3225" cap="flat" cmpd="sng">
              <a:solidFill>
                <a:srgbClr val="3F4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4276745" y="3668206"/>
              <a:ext cx="97971" cy="66349"/>
            </a:xfrm>
            <a:custGeom>
              <a:avLst/>
              <a:gdLst/>
              <a:ahLst/>
              <a:cxnLst/>
              <a:rect l="l" t="t" r="r" b="b"/>
              <a:pathLst>
                <a:path w="2271" h="1538" fill="none" extrusionOk="0">
                  <a:moveTo>
                    <a:pt x="0" y="1"/>
                  </a:moveTo>
                  <a:cubicBezTo>
                    <a:pt x="0" y="1"/>
                    <a:pt x="783" y="1081"/>
                    <a:pt x="2271" y="1537"/>
                  </a:cubicBezTo>
                </a:path>
              </a:pathLst>
            </a:custGeom>
            <a:noFill/>
            <a:ln w="3225" cap="flat" cmpd="sng">
              <a:solidFill>
                <a:srgbClr val="3F4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4246374" y="3629294"/>
              <a:ext cx="43" cy="41112"/>
            </a:xfrm>
            <a:custGeom>
              <a:avLst/>
              <a:gdLst/>
              <a:ahLst/>
              <a:cxnLst/>
              <a:rect l="l" t="t" r="r" b="b"/>
              <a:pathLst>
                <a:path w="1" h="953" fill="none" extrusionOk="0">
                  <a:moveTo>
                    <a:pt x="0" y="952"/>
                  </a:moveTo>
                  <a:lnTo>
                    <a:pt x="0" y="0"/>
                  </a:lnTo>
                </a:path>
              </a:pathLst>
            </a:custGeom>
            <a:noFill/>
            <a:ln w="3225" cap="flat" cmpd="sng">
              <a:solidFill>
                <a:srgbClr val="3F4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4057291" y="3622004"/>
              <a:ext cx="43" cy="44520"/>
            </a:xfrm>
            <a:custGeom>
              <a:avLst/>
              <a:gdLst/>
              <a:ahLst/>
              <a:cxnLst/>
              <a:rect l="l" t="t" r="r" b="b"/>
              <a:pathLst>
                <a:path w="1" h="1032" fill="none" extrusionOk="0">
                  <a:moveTo>
                    <a:pt x="0" y="1032"/>
                  </a:moveTo>
                  <a:lnTo>
                    <a:pt x="0" y="1"/>
                  </a:lnTo>
                </a:path>
              </a:pathLst>
            </a:custGeom>
            <a:noFill/>
            <a:ln w="3225" cap="flat" cmpd="sng">
              <a:solidFill>
                <a:srgbClr val="3F4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3968336" y="3666481"/>
              <a:ext cx="64192" cy="50129"/>
            </a:xfrm>
            <a:custGeom>
              <a:avLst/>
              <a:gdLst/>
              <a:ahLst/>
              <a:cxnLst/>
              <a:rect l="l" t="t" r="r" b="b"/>
              <a:pathLst>
                <a:path w="1488" h="1162" fill="none" extrusionOk="0">
                  <a:moveTo>
                    <a:pt x="1487" y="1"/>
                  </a:moveTo>
                  <a:cubicBezTo>
                    <a:pt x="1487" y="1"/>
                    <a:pt x="783" y="1121"/>
                    <a:pt x="0" y="1161"/>
                  </a:cubicBezTo>
                </a:path>
              </a:pathLst>
            </a:custGeom>
            <a:noFill/>
            <a:ln w="3225" cap="flat" cmpd="sng">
              <a:solidFill>
                <a:srgbClr val="3F4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4092795" y="3014211"/>
              <a:ext cx="112552" cy="119670"/>
            </a:xfrm>
            <a:custGeom>
              <a:avLst/>
              <a:gdLst/>
              <a:ahLst/>
              <a:cxnLst/>
              <a:rect l="l" t="t" r="r" b="b"/>
              <a:pathLst>
                <a:path w="2609" h="2774" extrusionOk="0">
                  <a:moveTo>
                    <a:pt x="2529" y="0"/>
                  </a:moveTo>
                  <a:lnTo>
                    <a:pt x="50" y="744"/>
                  </a:lnTo>
                  <a:lnTo>
                    <a:pt x="0" y="2072"/>
                  </a:lnTo>
                  <a:cubicBezTo>
                    <a:pt x="0" y="2072"/>
                    <a:pt x="373" y="2774"/>
                    <a:pt x="1186" y="2774"/>
                  </a:cubicBezTo>
                  <a:cubicBezTo>
                    <a:pt x="1232" y="2774"/>
                    <a:pt x="1280" y="2771"/>
                    <a:pt x="1329" y="2766"/>
                  </a:cubicBezTo>
                  <a:cubicBezTo>
                    <a:pt x="2321" y="2647"/>
                    <a:pt x="2608" y="2023"/>
                    <a:pt x="2608" y="2023"/>
                  </a:cubicBezTo>
                  <a:lnTo>
                    <a:pt x="2529" y="0"/>
                  </a:lnTo>
                  <a:close/>
                </a:path>
              </a:pathLst>
            </a:custGeom>
            <a:solidFill>
              <a:srgbClr val="FAC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4039345" y="2869694"/>
              <a:ext cx="181188" cy="190808"/>
            </a:xfrm>
            <a:custGeom>
              <a:avLst/>
              <a:gdLst/>
              <a:ahLst/>
              <a:cxnLst/>
              <a:rect l="l" t="t" r="r" b="b"/>
              <a:pathLst>
                <a:path w="4200" h="4423" extrusionOk="0">
                  <a:moveTo>
                    <a:pt x="2460" y="0"/>
                  </a:moveTo>
                  <a:cubicBezTo>
                    <a:pt x="2121" y="0"/>
                    <a:pt x="1748" y="172"/>
                    <a:pt x="1368" y="584"/>
                  </a:cubicBezTo>
                  <a:cubicBezTo>
                    <a:pt x="793" y="1248"/>
                    <a:pt x="0" y="3598"/>
                    <a:pt x="1041" y="4183"/>
                  </a:cubicBezTo>
                  <a:cubicBezTo>
                    <a:pt x="1349" y="4342"/>
                    <a:pt x="1677" y="4423"/>
                    <a:pt x="1998" y="4423"/>
                  </a:cubicBezTo>
                  <a:cubicBezTo>
                    <a:pt x="2834" y="4423"/>
                    <a:pt x="3622" y="3878"/>
                    <a:pt x="3887" y="2775"/>
                  </a:cubicBezTo>
                  <a:cubicBezTo>
                    <a:pt x="4200" y="1561"/>
                    <a:pt x="3483" y="0"/>
                    <a:pt x="2460" y="0"/>
                  </a:cubicBezTo>
                  <a:close/>
                </a:path>
              </a:pathLst>
            </a:custGeom>
            <a:solidFill>
              <a:srgbClr val="FAC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4094909" y="3032157"/>
              <a:ext cx="81750" cy="37273"/>
            </a:xfrm>
            <a:custGeom>
              <a:avLst/>
              <a:gdLst/>
              <a:ahLst/>
              <a:cxnLst/>
              <a:rect l="l" t="t" r="r" b="b"/>
              <a:pathLst>
                <a:path w="1895" h="864" fill="none" extrusionOk="0">
                  <a:moveTo>
                    <a:pt x="1" y="576"/>
                  </a:moveTo>
                  <a:cubicBezTo>
                    <a:pt x="1" y="576"/>
                    <a:pt x="784" y="863"/>
                    <a:pt x="1895" y="1"/>
                  </a:cubicBezTo>
                </a:path>
              </a:pathLst>
            </a:custGeom>
            <a:noFill/>
            <a:ln w="4225" cap="flat" cmpd="sng">
              <a:solidFill>
                <a:srgbClr val="F09880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4201854" y="2982115"/>
              <a:ext cx="43" cy="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08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4200430" y="2982115"/>
              <a:ext cx="1467" cy="820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4" y="0"/>
                  </a:moveTo>
                  <a:cubicBezTo>
                    <a:pt x="1" y="0"/>
                    <a:pt x="12" y="18"/>
                    <a:pt x="23" y="18"/>
                  </a:cubicBezTo>
                  <a:cubicBezTo>
                    <a:pt x="28" y="18"/>
                    <a:pt x="34" y="14"/>
                    <a:pt x="34" y="0"/>
                  </a:cubicBezTo>
                  <a:close/>
                </a:path>
              </a:pathLst>
            </a:custGeom>
            <a:solidFill>
              <a:srgbClr val="F08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4062856" y="2863137"/>
              <a:ext cx="195942" cy="174199"/>
            </a:xfrm>
            <a:custGeom>
              <a:avLst/>
              <a:gdLst/>
              <a:ahLst/>
              <a:cxnLst/>
              <a:rect l="l" t="t" r="r" b="b"/>
              <a:pathLst>
                <a:path w="4542" h="4038" extrusionOk="0">
                  <a:moveTo>
                    <a:pt x="1380" y="1"/>
                  </a:moveTo>
                  <a:cubicBezTo>
                    <a:pt x="682" y="1"/>
                    <a:pt x="31" y="584"/>
                    <a:pt x="0" y="1192"/>
                  </a:cubicBezTo>
                  <a:cubicBezTo>
                    <a:pt x="367" y="1519"/>
                    <a:pt x="2390" y="1688"/>
                    <a:pt x="2390" y="1688"/>
                  </a:cubicBezTo>
                  <a:cubicBezTo>
                    <a:pt x="2390" y="1688"/>
                    <a:pt x="2271" y="2600"/>
                    <a:pt x="3134" y="4038"/>
                  </a:cubicBezTo>
                  <a:cubicBezTo>
                    <a:pt x="3917" y="3750"/>
                    <a:pt x="4542" y="2600"/>
                    <a:pt x="4373" y="1688"/>
                  </a:cubicBezTo>
                  <a:cubicBezTo>
                    <a:pt x="4240" y="1064"/>
                    <a:pt x="3661" y="36"/>
                    <a:pt x="2629" y="36"/>
                  </a:cubicBezTo>
                  <a:cubicBezTo>
                    <a:pt x="2431" y="36"/>
                    <a:pt x="2216" y="74"/>
                    <a:pt x="1983" y="161"/>
                  </a:cubicBezTo>
                  <a:cubicBezTo>
                    <a:pt x="1788" y="49"/>
                    <a:pt x="1582" y="1"/>
                    <a:pt x="1380" y="1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4205305" y="2843163"/>
              <a:ext cx="71440" cy="64149"/>
            </a:xfrm>
            <a:custGeom>
              <a:avLst/>
              <a:gdLst/>
              <a:ahLst/>
              <a:cxnLst/>
              <a:rect l="l" t="t" r="r" b="b"/>
              <a:pathLst>
                <a:path w="1656" h="1487" extrusionOk="0">
                  <a:moveTo>
                    <a:pt x="792" y="1"/>
                  </a:moveTo>
                  <a:cubicBezTo>
                    <a:pt x="563" y="1"/>
                    <a:pt x="344" y="100"/>
                    <a:pt x="208" y="287"/>
                  </a:cubicBezTo>
                  <a:cubicBezTo>
                    <a:pt x="79" y="455"/>
                    <a:pt x="0" y="703"/>
                    <a:pt x="119" y="872"/>
                  </a:cubicBezTo>
                  <a:lnTo>
                    <a:pt x="456" y="1328"/>
                  </a:lnTo>
                  <a:cubicBezTo>
                    <a:pt x="536" y="1447"/>
                    <a:pt x="704" y="1486"/>
                    <a:pt x="823" y="1486"/>
                  </a:cubicBezTo>
                  <a:cubicBezTo>
                    <a:pt x="1200" y="1447"/>
                    <a:pt x="1487" y="1328"/>
                    <a:pt x="1567" y="951"/>
                  </a:cubicBezTo>
                  <a:cubicBezTo>
                    <a:pt x="1656" y="624"/>
                    <a:pt x="1487" y="207"/>
                    <a:pt x="1160" y="88"/>
                  </a:cubicBezTo>
                  <a:cubicBezTo>
                    <a:pt x="1042" y="29"/>
                    <a:pt x="916" y="1"/>
                    <a:pt x="792" y="1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4267729" y="2849677"/>
              <a:ext cx="49654" cy="54098"/>
            </a:xfrm>
            <a:custGeom>
              <a:avLst/>
              <a:gdLst/>
              <a:ahLst/>
              <a:cxnLst/>
              <a:rect l="l" t="t" r="r" b="b"/>
              <a:pathLst>
                <a:path w="1151" h="1254" extrusionOk="0">
                  <a:moveTo>
                    <a:pt x="501" y="1"/>
                  </a:moveTo>
                  <a:cubicBezTo>
                    <a:pt x="414" y="1"/>
                    <a:pt x="327" y="18"/>
                    <a:pt x="249" y="56"/>
                  </a:cubicBezTo>
                  <a:cubicBezTo>
                    <a:pt x="80" y="136"/>
                    <a:pt x="1" y="264"/>
                    <a:pt x="1" y="433"/>
                  </a:cubicBezTo>
                  <a:lnTo>
                    <a:pt x="1" y="968"/>
                  </a:lnTo>
                  <a:cubicBezTo>
                    <a:pt x="1" y="1048"/>
                    <a:pt x="80" y="1177"/>
                    <a:pt x="209" y="1216"/>
                  </a:cubicBezTo>
                  <a:cubicBezTo>
                    <a:pt x="283" y="1240"/>
                    <a:pt x="365" y="1253"/>
                    <a:pt x="447" y="1253"/>
                  </a:cubicBezTo>
                  <a:cubicBezTo>
                    <a:pt x="639" y="1253"/>
                    <a:pt x="835" y="1182"/>
                    <a:pt x="953" y="1008"/>
                  </a:cubicBezTo>
                  <a:cubicBezTo>
                    <a:pt x="1151" y="800"/>
                    <a:pt x="1151" y="473"/>
                    <a:pt x="992" y="225"/>
                  </a:cubicBezTo>
                  <a:cubicBezTo>
                    <a:pt x="877" y="83"/>
                    <a:pt x="688" y="1"/>
                    <a:pt x="501" y="1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4306684" y="2868788"/>
              <a:ext cx="39387" cy="38955"/>
            </a:xfrm>
            <a:custGeom>
              <a:avLst/>
              <a:gdLst/>
              <a:ahLst/>
              <a:cxnLst/>
              <a:rect l="l" t="t" r="r" b="b"/>
              <a:pathLst>
                <a:path w="913" h="903" extrusionOk="0">
                  <a:moveTo>
                    <a:pt x="432" y="0"/>
                  </a:moveTo>
                  <a:cubicBezTo>
                    <a:pt x="387" y="0"/>
                    <a:pt x="342" y="10"/>
                    <a:pt x="298" y="30"/>
                  </a:cubicBezTo>
                  <a:cubicBezTo>
                    <a:pt x="169" y="30"/>
                    <a:pt x="89" y="149"/>
                    <a:pt x="89" y="238"/>
                  </a:cubicBezTo>
                  <a:lnTo>
                    <a:pt x="0" y="605"/>
                  </a:lnTo>
                  <a:cubicBezTo>
                    <a:pt x="0" y="684"/>
                    <a:pt x="50" y="773"/>
                    <a:pt x="129" y="813"/>
                  </a:cubicBezTo>
                  <a:cubicBezTo>
                    <a:pt x="213" y="872"/>
                    <a:pt x="317" y="902"/>
                    <a:pt x="420" y="902"/>
                  </a:cubicBezTo>
                  <a:cubicBezTo>
                    <a:pt x="523" y="902"/>
                    <a:pt x="625" y="872"/>
                    <a:pt x="704" y="813"/>
                  </a:cubicBezTo>
                  <a:cubicBezTo>
                    <a:pt x="833" y="684"/>
                    <a:pt x="912" y="436"/>
                    <a:pt x="833" y="238"/>
                  </a:cubicBezTo>
                  <a:cubicBezTo>
                    <a:pt x="733" y="107"/>
                    <a:pt x="586" y="0"/>
                    <a:pt x="432" y="0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4326356" y="2891436"/>
              <a:ext cx="33822" cy="28257"/>
            </a:xfrm>
            <a:custGeom>
              <a:avLst/>
              <a:gdLst/>
              <a:ahLst/>
              <a:cxnLst/>
              <a:rect l="l" t="t" r="r" b="b"/>
              <a:pathLst>
                <a:path w="784" h="655" extrusionOk="0">
                  <a:moveTo>
                    <a:pt x="536" y="0"/>
                  </a:moveTo>
                  <a:cubicBezTo>
                    <a:pt x="456" y="0"/>
                    <a:pt x="377" y="0"/>
                    <a:pt x="337" y="80"/>
                  </a:cubicBezTo>
                  <a:lnTo>
                    <a:pt x="208" y="119"/>
                  </a:lnTo>
                  <a:cubicBezTo>
                    <a:pt x="0" y="367"/>
                    <a:pt x="208" y="655"/>
                    <a:pt x="496" y="655"/>
                  </a:cubicBezTo>
                  <a:cubicBezTo>
                    <a:pt x="625" y="615"/>
                    <a:pt x="744" y="496"/>
                    <a:pt x="784" y="328"/>
                  </a:cubicBezTo>
                  <a:cubicBezTo>
                    <a:pt x="784" y="209"/>
                    <a:pt x="704" y="40"/>
                    <a:pt x="536" y="0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4349436" y="2905543"/>
              <a:ext cx="28688" cy="41112"/>
            </a:xfrm>
            <a:custGeom>
              <a:avLst/>
              <a:gdLst/>
              <a:ahLst/>
              <a:cxnLst/>
              <a:rect l="l" t="t" r="r" b="b"/>
              <a:pathLst>
                <a:path w="665" h="953" extrusionOk="0">
                  <a:moveTo>
                    <a:pt x="50" y="1"/>
                  </a:moveTo>
                  <a:lnTo>
                    <a:pt x="1" y="248"/>
                  </a:lnTo>
                  <a:cubicBezTo>
                    <a:pt x="1" y="457"/>
                    <a:pt x="1" y="705"/>
                    <a:pt x="50" y="913"/>
                  </a:cubicBezTo>
                  <a:lnTo>
                    <a:pt x="50" y="952"/>
                  </a:lnTo>
                  <a:cubicBezTo>
                    <a:pt x="209" y="913"/>
                    <a:pt x="377" y="873"/>
                    <a:pt x="546" y="873"/>
                  </a:cubicBezTo>
                  <a:cubicBezTo>
                    <a:pt x="586" y="824"/>
                    <a:pt x="625" y="824"/>
                    <a:pt x="665" y="784"/>
                  </a:cubicBezTo>
                  <a:lnTo>
                    <a:pt x="665" y="744"/>
                  </a:lnTo>
                  <a:cubicBezTo>
                    <a:pt x="665" y="576"/>
                    <a:pt x="586" y="417"/>
                    <a:pt x="457" y="288"/>
                  </a:cubicBezTo>
                  <a:cubicBezTo>
                    <a:pt x="338" y="169"/>
                    <a:pt x="209" y="40"/>
                    <a:pt x="50" y="1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4160784" y="2980260"/>
              <a:ext cx="35375" cy="49740"/>
            </a:xfrm>
            <a:custGeom>
              <a:avLst/>
              <a:gdLst/>
              <a:ahLst/>
              <a:cxnLst/>
              <a:rect l="l" t="t" r="r" b="b"/>
              <a:pathLst>
                <a:path w="820" h="1153" extrusionOk="0">
                  <a:moveTo>
                    <a:pt x="499" y="1"/>
                  </a:moveTo>
                  <a:cubicBezTo>
                    <a:pt x="485" y="1"/>
                    <a:pt x="472" y="2"/>
                    <a:pt x="457" y="4"/>
                  </a:cubicBezTo>
                  <a:cubicBezTo>
                    <a:pt x="289" y="43"/>
                    <a:pt x="160" y="172"/>
                    <a:pt x="160" y="212"/>
                  </a:cubicBezTo>
                  <a:lnTo>
                    <a:pt x="1" y="956"/>
                  </a:lnTo>
                  <a:cubicBezTo>
                    <a:pt x="44" y="1092"/>
                    <a:pt x="127" y="1153"/>
                    <a:pt x="220" y="1153"/>
                  </a:cubicBezTo>
                  <a:cubicBezTo>
                    <a:pt x="297" y="1153"/>
                    <a:pt x="381" y="1111"/>
                    <a:pt x="457" y="1035"/>
                  </a:cubicBezTo>
                  <a:cubicBezTo>
                    <a:pt x="616" y="916"/>
                    <a:pt x="705" y="787"/>
                    <a:pt x="745" y="628"/>
                  </a:cubicBezTo>
                  <a:cubicBezTo>
                    <a:pt x="820" y="346"/>
                    <a:pt x="752" y="1"/>
                    <a:pt x="499" y="1"/>
                  </a:cubicBezTo>
                  <a:close/>
                </a:path>
              </a:pathLst>
            </a:custGeom>
            <a:solidFill>
              <a:srgbClr val="FAC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4080371" y="2959036"/>
              <a:ext cx="19715" cy="41069"/>
            </a:xfrm>
            <a:custGeom>
              <a:avLst/>
              <a:gdLst/>
              <a:ahLst/>
              <a:cxnLst/>
              <a:rect l="l" t="t" r="r" b="b"/>
              <a:pathLst>
                <a:path w="457" h="952" fill="none" extrusionOk="0">
                  <a:moveTo>
                    <a:pt x="457" y="0"/>
                  </a:moveTo>
                  <a:cubicBezTo>
                    <a:pt x="457" y="0"/>
                    <a:pt x="1" y="535"/>
                    <a:pt x="41" y="704"/>
                  </a:cubicBezTo>
                  <a:cubicBezTo>
                    <a:pt x="41" y="873"/>
                    <a:pt x="417" y="952"/>
                    <a:pt x="417" y="952"/>
                  </a:cubicBezTo>
                </a:path>
              </a:pathLst>
            </a:custGeom>
            <a:noFill/>
            <a:ln w="1975" cap="flat" cmpd="sng">
              <a:solidFill>
                <a:srgbClr val="F5A795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4073555" y="3005195"/>
              <a:ext cx="51380" cy="28516"/>
            </a:xfrm>
            <a:custGeom>
              <a:avLst/>
              <a:gdLst/>
              <a:ahLst/>
              <a:cxnLst/>
              <a:rect l="l" t="t" r="r" b="b"/>
              <a:pathLst>
                <a:path w="1191" h="661" extrusionOk="0">
                  <a:moveTo>
                    <a:pt x="159" y="1"/>
                  </a:moveTo>
                  <a:cubicBezTo>
                    <a:pt x="159" y="1"/>
                    <a:pt x="0" y="497"/>
                    <a:pt x="367" y="626"/>
                  </a:cubicBezTo>
                  <a:cubicBezTo>
                    <a:pt x="445" y="650"/>
                    <a:pt x="517" y="660"/>
                    <a:pt x="585" y="660"/>
                  </a:cubicBezTo>
                  <a:cubicBezTo>
                    <a:pt x="980" y="660"/>
                    <a:pt x="1190" y="298"/>
                    <a:pt x="1190" y="298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4079336" y="2948165"/>
              <a:ext cx="8369" cy="11044"/>
            </a:xfrm>
            <a:custGeom>
              <a:avLst/>
              <a:gdLst/>
              <a:ahLst/>
              <a:cxnLst/>
              <a:rect l="l" t="t" r="r" b="b"/>
              <a:pathLst>
                <a:path w="194" h="256" extrusionOk="0">
                  <a:moveTo>
                    <a:pt x="140" y="1"/>
                  </a:moveTo>
                  <a:cubicBezTo>
                    <a:pt x="126" y="1"/>
                    <a:pt x="114" y="13"/>
                    <a:pt x="114" y="44"/>
                  </a:cubicBezTo>
                  <a:cubicBezTo>
                    <a:pt x="65" y="83"/>
                    <a:pt x="25" y="133"/>
                    <a:pt x="25" y="173"/>
                  </a:cubicBezTo>
                  <a:cubicBezTo>
                    <a:pt x="0" y="222"/>
                    <a:pt x="40" y="256"/>
                    <a:pt x="84" y="256"/>
                  </a:cubicBezTo>
                  <a:cubicBezTo>
                    <a:pt x="110" y="256"/>
                    <a:pt x="139" y="243"/>
                    <a:pt x="154" y="212"/>
                  </a:cubicBezTo>
                  <a:cubicBezTo>
                    <a:pt x="154" y="173"/>
                    <a:pt x="193" y="133"/>
                    <a:pt x="193" y="83"/>
                  </a:cubicBezTo>
                  <a:cubicBezTo>
                    <a:pt x="193" y="34"/>
                    <a:pt x="163" y="1"/>
                    <a:pt x="140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4082097" y="2930348"/>
              <a:ext cx="16307" cy="10742"/>
            </a:xfrm>
            <a:custGeom>
              <a:avLst/>
              <a:gdLst/>
              <a:ahLst/>
              <a:cxnLst/>
              <a:rect l="l" t="t" r="r" b="b"/>
              <a:pathLst>
                <a:path w="378" h="249" fill="none" extrusionOk="0">
                  <a:moveTo>
                    <a:pt x="377" y="249"/>
                  </a:moveTo>
                  <a:cubicBezTo>
                    <a:pt x="377" y="249"/>
                    <a:pt x="248" y="1"/>
                    <a:pt x="1" y="169"/>
                  </a:cubicBezTo>
                </a:path>
              </a:pathLst>
            </a:custGeom>
            <a:noFill/>
            <a:ln w="197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4129378" y="2966111"/>
              <a:ext cx="8369" cy="11044"/>
            </a:xfrm>
            <a:custGeom>
              <a:avLst/>
              <a:gdLst/>
              <a:ahLst/>
              <a:cxnLst/>
              <a:rect l="l" t="t" r="r" b="b"/>
              <a:pathLst>
                <a:path w="194" h="256" extrusionOk="0">
                  <a:moveTo>
                    <a:pt x="124" y="1"/>
                  </a:moveTo>
                  <a:cubicBezTo>
                    <a:pt x="102" y="1"/>
                    <a:pt x="80" y="14"/>
                    <a:pt x="65" y="44"/>
                  </a:cubicBezTo>
                  <a:cubicBezTo>
                    <a:pt x="65" y="84"/>
                    <a:pt x="25" y="124"/>
                    <a:pt x="25" y="163"/>
                  </a:cubicBezTo>
                  <a:cubicBezTo>
                    <a:pt x="0" y="219"/>
                    <a:pt x="37" y="255"/>
                    <a:pt x="79" y="255"/>
                  </a:cubicBezTo>
                  <a:cubicBezTo>
                    <a:pt x="103" y="255"/>
                    <a:pt x="129" y="242"/>
                    <a:pt x="144" y="213"/>
                  </a:cubicBezTo>
                  <a:cubicBezTo>
                    <a:pt x="144" y="163"/>
                    <a:pt x="194" y="124"/>
                    <a:pt x="194" y="84"/>
                  </a:cubicBezTo>
                  <a:cubicBezTo>
                    <a:pt x="194" y="35"/>
                    <a:pt x="159" y="1"/>
                    <a:pt x="124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4132139" y="2946612"/>
              <a:ext cx="21441" cy="14150"/>
            </a:xfrm>
            <a:custGeom>
              <a:avLst/>
              <a:gdLst/>
              <a:ahLst/>
              <a:cxnLst/>
              <a:rect l="l" t="t" r="r" b="b"/>
              <a:pathLst>
                <a:path w="497" h="328" fill="none" extrusionOk="0">
                  <a:moveTo>
                    <a:pt x="1" y="80"/>
                  </a:moveTo>
                  <a:cubicBezTo>
                    <a:pt x="1" y="80"/>
                    <a:pt x="249" y="0"/>
                    <a:pt x="496" y="328"/>
                  </a:cubicBezTo>
                </a:path>
              </a:pathLst>
            </a:custGeom>
            <a:noFill/>
            <a:ln w="197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3659927" y="3174604"/>
              <a:ext cx="409787" cy="354179"/>
            </a:xfrm>
            <a:custGeom>
              <a:avLst/>
              <a:gdLst/>
              <a:ahLst/>
              <a:cxnLst/>
              <a:rect l="l" t="t" r="r" b="b"/>
              <a:pathLst>
                <a:path w="9499" h="8210" extrusionOk="0">
                  <a:moveTo>
                    <a:pt x="2152" y="0"/>
                  </a:moveTo>
                  <a:lnTo>
                    <a:pt x="0" y="1240"/>
                  </a:lnTo>
                  <a:cubicBezTo>
                    <a:pt x="0" y="1240"/>
                    <a:pt x="1279" y="6822"/>
                    <a:pt x="3887" y="8022"/>
                  </a:cubicBezTo>
                  <a:cubicBezTo>
                    <a:pt x="4159" y="8152"/>
                    <a:pt x="4436" y="8210"/>
                    <a:pt x="4713" y="8210"/>
                  </a:cubicBezTo>
                  <a:cubicBezTo>
                    <a:pt x="7083" y="8210"/>
                    <a:pt x="9499" y="3966"/>
                    <a:pt x="9499" y="3966"/>
                  </a:cubicBezTo>
                  <a:lnTo>
                    <a:pt x="5949" y="2440"/>
                  </a:lnTo>
                  <a:cubicBezTo>
                    <a:pt x="5949" y="2440"/>
                    <a:pt x="5126" y="3966"/>
                    <a:pt x="4958" y="4175"/>
                  </a:cubicBezTo>
                  <a:cubicBezTo>
                    <a:pt x="4859" y="4274"/>
                    <a:pt x="4754" y="4319"/>
                    <a:pt x="4645" y="4319"/>
                  </a:cubicBezTo>
                  <a:cubicBezTo>
                    <a:pt x="3580" y="4319"/>
                    <a:pt x="2152" y="0"/>
                    <a:pt x="2152" y="0"/>
                  </a:cubicBezTo>
                  <a:close/>
                </a:path>
              </a:pathLst>
            </a:custGeom>
            <a:solidFill>
              <a:srgbClr val="FAC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3635122" y="3037291"/>
              <a:ext cx="124502" cy="213931"/>
            </a:xfrm>
            <a:custGeom>
              <a:avLst/>
              <a:gdLst/>
              <a:ahLst/>
              <a:cxnLst/>
              <a:rect l="l" t="t" r="r" b="b"/>
              <a:pathLst>
                <a:path w="2886" h="4959" extrusionOk="0">
                  <a:moveTo>
                    <a:pt x="1150" y="1"/>
                  </a:moveTo>
                  <a:cubicBezTo>
                    <a:pt x="942" y="50"/>
                    <a:pt x="1279" y="1290"/>
                    <a:pt x="1279" y="1290"/>
                  </a:cubicBezTo>
                  <a:cubicBezTo>
                    <a:pt x="1279" y="1290"/>
                    <a:pt x="1213" y="1105"/>
                    <a:pt x="1067" y="1105"/>
                  </a:cubicBezTo>
                  <a:cubicBezTo>
                    <a:pt x="1044" y="1105"/>
                    <a:pt x="1019" y="1110"/>
                    <a:pt x="992" y="1121"/>
                  </a:cubicBezTo>
                  <a:cubicBezTo>
                    <a:pt x="863" y="1161"/>
                    <a:pt x="863" y="1488"/>
                    <a:pt x="863" y="1488"/>
                  </a:cubicBezTo>
                  <a:cubicBezTo>
                    <a:pt x="863" y="1488"/>
                    <a:pt x="764" y="1283"/>
                    <a:pt x="650" y="1283"/>
                  </a:cubicBezTo>
                  <a:cubicBezTo>
                    <a:pt x="638" y="1283"/>
                    <a:pt x="626" y="1285"/>
                    <a:pt x="615" y="1290"/>
                  </a:cubicBezTo>
                  <a:cubicBezTo>
                    <a:pt x="446" y="1369"/>
                    <a:pt x="496" y="1785"/>
                    <a:pt x="496" y="1785"/>
                  </a:cubicBezTo>
                  <a:cubicBezTo>
                    <a:pt x="496" y="1785"/>
                    <a:pt x="399" y="1688"/>
                    <a:pt x="296" y="1688"/>
                  </a:cubicBezTo>
                  <a:cubicBezTo>
                    <a:pt x="280" y="1688"/>
                    <a:pt x="264" y="1691"/>
                    <a:pt x="248" y="1696"/>
                  </a:cubicBezTo>
                  <a:cubicBezTo>
                    <a:pt x="119" y="1736"/>
                    <a:pt x="0" y="2440"/>
                    <a:pt x="694" y="4958"/>
                  </a:cubicBezTo>
                  <a:lnTo>
                    <a:pt x="2885" y="3639"/>
                  </a:lnTo>
                  <a:cubicBezTo>
                    <a:pt x="2637" y="2816"/>
                    <a:pt x="2062" y="546"/>
                    <a:pt x="1894" y="546"/>
                  </a:cubicBezTo>
                  <a:cubicBezTo>
                    <a:pt x="1889" y="544"/>
                    <a:pt x="1884" y="544"/>
                    <a:pt x="1880" y="544"/>
                  </a:cubicBezTo>
                  <a:cubicBezTo>
                    <a:pt x="1747" y="544"/>
                    <a:pt x="1844" y="1242"/>
                    <a:pt x="1745" y="1242"/>
                  </a:cubicBezTo>
                  <a:cubicBezTo>
                    <a:pt x="1742" y="1242"/>
                    <a:pt x="1739" y="1241"/>
                    <a:pt x="1735" y="1240"/>
                  </a:cubicBezTo>
                  <a:cubicBezTo>
                    <a:pt x="1606" y="1200"/>
                    <a:pt x="1319" y="1"/>
                    <a:pt x="1150" y="1"/>
                  </a:cubicBezTo>
                  <a:close/>
                </a:path>
              </a:pathLst>
            </a:custGeom>
            <a:solidFill>
              <a:srgbClr val="FAC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3697114" y="3105322"/>
              <a:ext cx="16307" cy="53494"/>
            </a:xfrm>
            <a:custGeom>
              <a:avLst/>
              <a:gdLst/>
              <a:ahLst/>
              <a:cxnLst/>
              <a:rect l="l" t="t" r="r" b="b"/>
              <a:pathLst>
                <a:path w="378" h="1240" fill="none" extrusionOk="0">
                  <a:moveTo>
                    <a:pt x="378" y="0"/>
                  </a:moveTo>
                  <a:cubicBezTo>
                    <a:pt x="378" y="0"/>
                    <a:pt x="298" y="367"/>
                    <a:pt x="169" y="615"/>
                  </a:cubicBezTo>
                  <a:cubicBezTo>
                    <a:pt x="1" y="992"/>
                    <a:pt x="50" y="1239"/>
                    <a:pt x="50" y="1239"/>
                  </a:cubicBezTo>
                </a:path>
              </a:pathLst>
            </a:custGeom>
            <a:noFill/>
            <a:ln w="4225" cap="flat" cmpd="sng">
              <a:solidFill>
                <a:srgbClr val="F5A7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3643663" y="3096306"/>
              <a:ext cx="51811" cy="56945"/>
            </a:xfrm>
            <a:custGeom>
              <a:avLst/>
              <a:gdLst/>
              <a:ahLst/>
              <a:cxnLst/>
              <a:rect l="l" t="t" r="r" b="b"/>
              <a:pathLst>
                <a:path w="1201" h="1320" extrusionOk="0">
                  <a:moveTo>
                    <a:pt x="1121" y="1"/>
                  </a:moveTo>
                  <a:lnTo>
                    <a:pt x="1121" y="368"/>
                  </a:lnTo>
                  <a:lnTo>
                    <a:pt x="1121" y="576"/>
                  </a:lnTo>
                  <a:cubicBezTo>
                    <a:pt x="1121" y="665"/>
                    <a:pt x="1081" y="705"/>
                    <a:pt x="1081" y="744"/>
                  </a:cubicBezTo>
                  <a:cubicBezTo>
                    <a:pt x="1081" y="758"/>
                    <a:pt x="1077" y="762"/>
                    <a:pt x="1071" y="762"/>
                  </a:cubicBezTo>
                  <a:cubicBezTo>
                    <a:pt x="1059" y="762"/>
                    <a:pt x="1041" y="744"/>
                    <a:pt x="1041" y="744"/>
                  </a:cubicBezTo>
                  <a:cubicBezTo>
                    <a:pt x="1041" y="744"/>
                    <a:pt x="992" y="744"/>
                    <a:pt x="992" y="705"/>
                  </a:cubicBezTo>
                  <a:cubicBezTo>
                    <a:pt x="952" y="665"/>
                    <a:pt x="913" y="616"/>
                    <a:pt x="913" y="576"/>
                  </a:cubicBezTo>
                  <a:cubicBezTo>
                    <a:pt x="833" y="457"/>
                    <a:pt x="794" y="328"/>
                    <a:pt x="744" y="209"/>
                  </a:cubicBezTo>
                  <a:cubicBezTo>
                    <a:pt x="744" y="169"/>
                    <a:pt x="704" y="169"/>
                    <a:pt x="665" y="169"/>
                  </a:cubicBezTo>
                  <a:cubicBezTo>
                    <a:pt x="625" y="169"/>
                    <a:pt x="625" y="209"/>
                    <a:pt x="625" y="249"/>
                  </a:cubicBezTo>
                  <a:cubicBezTo>
                    <a:pt x="625" y="249"/>
                    <a:pt x="625" y="249"/>
                    <a:pt x="625" y="249"/>
                  </a:cubicBezTo>
                  <a:lnTo>
                    <a:pt x="625" y="249"/>
                  </a:lnTo>
                  <a:cubicBezTo>
                    <a:pt x="625" y="368"/>
                    <a:pt x="665" y="497"/>
                    <a:pt x="665" y="616"/>
                  </a:cubicBezTo>
                  <a:lnTo>
                    <a:pt x="665" y="824"/>
                  </a:lnTo>
                  <a:lnTo>
                    <a:pt x="665" y="953"/>
                  </a:lnTo>
                  <a:lnTo>
                    <a:pt x="625" y="953"/>
                  </a:lnTo>
                  <a:cubicBezTo>
                    <a:pt x="585" y="913"/>
                    <a:pt x="546" y="863"/>
                    <a:pt x="546" y="784"/>
                  </a:cubicBezTo>
                  <a:cubicBezTo>
                    <a:pt x="456" y="705"/>
                    <a:pt x="417" y="576"/>
                    <a:pt x="417" y="457"/>
                  </a:cubicBezTo>
                  <a:cubicBezTo>
                    <a:pt x="377" y="417"/>
                    <a:pt x="377" y="417"/>
                    <a:pt x="337" y="417"/>
                  </a:cubicBezTo>
                  <a:cubicBezTo>
                    <a:pt x="298" y="417"/>
                    <a:pt x="248" y="457"/>
                    <a:pt x="248" y="497"/>
                  </a:cubicBezTo>
                  <a:cubicBezTo>
                    <a:pt x="259" y="524"/>
                    <a:pt x="270" y="551"/>
                    <a:pt x="281" y="579"/>
                  </a:cubicBezTo>
                  <a:lnTo>
                    <a:pt x="281" y="579"/>
                  </a:lnTo>
                  <a:cubicBezTo>
                    <a:pt x="298" y="652"/>
                    <a:pt x="298" y="740"/>
                    <a:pt x="298" y="824"/>
                  </a:cubicBezTo>
                  <a:cubicBezTo>
                    <a:pt x="337" y="953"/>
                    <a:pt x="337" y="1072"/>
                    <a:pt x="298" y="1161"/>
                  </a:cubicBezTo>
                  <a:lnTo>
                    <a:pt x="298" y="1240"/>
                  </a:lnTo>
                  <a:lnTo>
                    <a:pt x="248" y="1240"/>
                  </a:lnTo>
                  <a:cubicBezTo>
                    <a:pt x="209" y="1201"/>
                    <a:pt x="169" y="1161"/>
                    <a:pt x="169" y="1111"/>
                  </a:cubicBezTo>
                  <a:cubicBezTo>
                    <a:pt x="90" y="992"/>
                    <a:pt x="50" y="913"/>
                    <a:pt x="0" y="784"/>
                  </a:cubicBezTo>
                  <a:lnTo>
                    <a:pt x="0" y="784"/>
                  </a:lnTo>
                  <a:cubicBezTo>
                    <a:pt x="50" y="913"/>
                    <a:pt x="50" y="1032"/>
                    <a:pt x="129" y="1111"/>
                  </a:cubicBezTo>
                  <a:cubicBezTo>
                    <a:pt x="129" y="1201"/>
                    <a:pt x="169" y="1240"/>
                    <a:pt x="209" y="1280"/>
                  </a:cubicBezTo>
                  <a:cubicBezTo>
                    <a:pt x="248" y="1280"/>
                    <a:pt x="248" y="1320"/>
                    <a:pt x="298" y="1320"/>
                  </a:cubicBezTo>
                  <a:cubicBezTo>
                    <a:pt x="298" y="1320"/>
                    <a:pt x="337" y="1320"/>
                    <a:pt x="337" y="1280"/>
                  </a:cubicBezTo>
                  <a:cubicBezTo>
                    <a:pt x="377" y="1240"/>
                    <a:pt x="377" y="1201"/>
                    <a:pt x="417" y="1201"/>
                  </a:cubicBezTo>
                  <a:lnTo>
                    <a:pt x="417" y="939"/>
                  </a:lnTo>
                  <a:lnTo>
                    <a:pt x="417" y="939"/>
                  </a:lnTo>
                  <a:cubicBezTo>
                    <a:pt x="443" y="984"/>
                    <a:pt x="470" y="1019"/>
                    <a:pt x="496" y="1072"/>
                  </a:cubicBezTo>
                  <a:cubicBezTo>
                    <a:pt x="546" y="1072"/>
                    <a:pt x="585" y="1111"/>
                    <a:pt x="625" y="1111"/>
                  </a:cubicBezTo>
                  <a:lnTo>
                    <a:pt x="744" y="1111"/>
                  </a:lnTo>
                  <a:cubicBezTo>
                    <a:pt x="744" y="1072"/>
                    <a:pt x="794" y="1072"/>
                    <a:pt x="794" y="1032"/>
                  </a:cubicBezTo>
                  <a:cubicBezTo>
                    <a:pt x="833" y="953"/>
                    <a:pt x="833" y="863"/>
                    <a:pt x="833" y="824"/>
                  </a:cubicBezTo>
                  <a:lnTo>
                    <a:pt x="833" y="690"/>
                  </a:lnTo>
                  <a:lnTo>
                    <a:pt x="833" y="690"/>
                  </a:lnTo>
                  <a:cubicBezTo>
                    <a:pt x="860" y="731"/>
                    <a:pt x="886" y="758"/>
                    <a:pt x="913" y="784"/>
                  </a:cubicBezTo>
                  <a:cubicBezTo>
                    <a:pt x="952" y="824"/>
                    <a:pt x="992" y="863"/>
                    <a:pt x="1041" y="863"/>
                  </a:cubicBezTo>
                  <a:lnTo>
                    <a:pt x="1121" y="863"/>
                  </a:lnTo>
                  <a:cubicBezTo>
                    <a:pt x="1121" y="824"/>
                    <a:pt x="1160" y="824"/>
                    <a:pt x="1160" y="784"/>
                  </a:cubicBezTo>
                  <a:cubicBezTo>
                    <a:pt x="1200" y="665"/>
                    <a:pt x="1200" y="536"/>
                    <a:pt x="1200" y="368"/>
                  </a:cubicBezTo>
                  <a:cubicBezTo>
                    <a:pt x="1160" y="249"/>
                    <a:pt x="1160" y="120"/>
                    <a:pt x="1121" y="1"/>
                  </a:cubicBezTo>
                  <a:close/>
                </a:path>
              </a:pathLst>
            </a:custGeom>
            <a:solidFill>
              <a:srgbClr val="F5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3968336" y="3083925"/>
              <a:ext cx="450856" cy="539854"/>
            </a:xfrm>
            <a:custGeom>
              <a:avLst/>
              <a:gdLst/>
              <a:ahLst/>
              <a:cxnLst/>
              <a:rect l="l" t="t" r="r" b="b"/>
              <a:pathLst>
                <a:path w="10451" h="12514" extrusionOk="0">
                  <a:moveTo>
                    <a:pt x="5414" y="0"/>
                  </a:moveTo>
                  <a:cubicBezTo>
                    <a:pt x="5414" y="0"/>
                    <a:pt x="4958" y="744"/>
                    <a:pt x="3966" y="744"/>
                  </a:cubicBezTo>
                  <a:cubicBezTo>
                    <a:pt x="2975" y="744"/>
                    <a:pt x="2885" y="288"/>
                    <a:pt x="2885" y="288"/>
                  </a:cubicBezTo>
                  <a:cubicBezTo>
                    <a:pt x="2885" y="288"/>
                    <a:pt x="863" y="1894"/>
                    <a:pt x="327" y="4046"/>
                  </a:cubicBezTo>
                  <a:cubicBezTo>
                    <a:pt x="0" y="5493"/>
                    <a:pt x="407" y="6525"/>
                    <a:pt x="456" y="7149"/>
                  </a:cubicBezTo>
                  <a:cubicBezTo>
                    <a:pt x="704" y="10947"/>
                    <a:pt x="496" y="12513"/>
                    <a:pt x="496" y="12513"/>
                  </a:cubicBezTo>
                  <a:lnTo>
                    <a:pt x="9459" y="12226"/>
                  </a:lnTo>
                  <a:cubicBezTo>
                    <a:pt x="9459" y="12226"/>
                    <a:pt x="10451" y="7020"/>
                    <a:pt x="9043" y="3590"/>
                  </a:cubicBezTo>
                  <a:cubicBezTo>
                    <a:pt x="7645" y="209"/>
                    <a:pt x="5414" y="0"/>
                    <a:pt x="5414" y="0"/>
                  </a:cubicBez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4078689" y="3609623"/>
              <a:ext cx="233560" cy="15876"/>
            </a:xfrm>
            <a:custGeom>
              <a:avLst/>
              <a:gdLst/>
              <a:ahLst/>
              <a:cxnLst/>
              <a:rect l="l" t="t" r="r" b="b"/>
              <a:pathLst>
                <a:path w="5414" h="368" extrusionOk="0">
                  <a:moveTo>
                    <a:pt x="5126" y="0"/>
                  </a:moveTo>
                  <a:lnTo>
                    <a:pt x="0" y="80"/>
                  </a:lnTo>
                  <a:lnTo>
                    <a:pt x="0" y="367"/>
                  </a:lnTo>
                  <a:lnTo>
                    <a:pt x="5414" y="327"/>
                  </a:lnTo>
                  <a:cubicBezTo>
                    <a:pt x="5414" y="119"/>
                    <a:pt x="5285" y="0"/>
                    <a:pt x="5126" y="0"/>
                  </a:cubicBezTo>
                  <a:close/>
                </a:path>
              </a:pathLst>
            </a:custGeom>
            <a:solidFill>
              <a:srgbClr val="DCD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3745474" y="3400871"/>
              <a:ext cx="374326" cy="228469"/>
            </a:xfrm>
            <a:custGeom>
              <a:avLst/>
              <a:gdLst/>
              <a:ahLst/>
              <a:cxnLst/>
              <a:rect l="l" t="t" r="r" b="b"/>
              <a:pathLst>
                <a:path w="8677" h="5296" extrusionOk="0">
                  <a:moveTo>
                    <a:pt x="6733" y="1"/>
                  </a:moveTo>
                  <a:lnTo>
                    <a:pt x="248" y="90"/>
                  </a:lnTo>
                  <a:cubicBezTo>
                    <a:pt x="79" y="90"/>
                    <a:pt x="0" y="248"/>
                    <a:pt x="40" y="417"/>
                  </a:cubicBezTo>
                  <a:lnTo>
                    <a:pt x="1527" y="5295"/>
                  </a:lnTo>
                  <a:lnTo>
                    <a:pt x="8676" y="5206"/>
                  </a:lnTo>
                  <a:lnTo>
                    <a:pt x="7268" y="417"/>
                  </a:lnTo>
                  <a:cubicBezTo>
                    <a:pt x="7189" y="169"/>
                    <a:pt x="6981" y="1"/>
                    <a:pt x="6733" y="1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3731324" y="3400871"/>
              <a:ext cx="376051" cy="230152"/>
            </a:xfrm>
            <a:custGeom>
              <a:avLst/>
              <a:gdLst/>
              <a:ahLst/>
              <a:cxnLst/>
              <a:rect l="l" t="t" r="r" b="b"/>
              <a:pathLst>
                <a:path w="8717" h="5335" extrusionOk="0">
                  <a:moveTo>
                    <a:pt x="6733" y="1"/>
                  </a:moveTo>
                  <a:lnTo>
                    <a:pt x="249" y="90"/>
                  </a:lnTo>
                  <a:cubicBezTo>
                    <a:pt x="120" y="90"/>
                    <a:pt x="1" y="248"/>
                    <a:pt x="41" y="417"/>
                  </a:cubicBezTo>
                  <a:lnTo>
                    <a:pt x="1528" y="5335"/>
                  </a:lnTo>
                  <a:lnTo>
                    <a:pt x="8717" y="5206"/>
                  </a:lnTo>
                  <a:lnTo>
                    <a:pt x="7269" y="417"/>
                  </a:lnTo>
                  <a:cubicBezTo>
                    <a:pt x="7190" y="169"/>
                    <a:pt x="6981" y="1"/>
                    <a:pt x="6733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3884472" y="3502464"/>
              <a:ext cx="46246" cy="34037"/>
            </a:xfrm>
            <a:custGeom>
              <a:avLst/>
              <a:gdLst/>
              <a:ahLst/>
              <a:cxnLst/>
              <a:rect l="l" t="t" r="r" b="b"/>
              <a:pathLst>
                <a:path w="1072" h="789" extrusionOk="0">
                  <a:moveTo>
                    <a:pt x="519" y="0"/>
                  </a:moveTo>
                  <a:cubicBezTo>
                    <a:pt x="498" y="0"/>
                    <a:pt x="477" y="2"/>
                    <a:pt x="457" y="5"/>
                  </a:cubicBezTo>
                  <a:cubicBezTo>
                    <a:pt x="209" y="5"/>
                    <a:pt x="1" y="174"/>
                    <a:pt x="40" y="422"/>
                  </a:cubicBezTo>
                  <a:cubicBezTo>
                    <a:pt x="80" y="620"/>
                    <a:pt x="368" y="789"/>
                    <a:pt x="615" y="789"/>
                  </a:cubicBezTo>
                  <a:cubicBezTo>
                    <a:pt x="863" y="789"/>
                    <a:pt x="1072" y="620"/>
                    <a:pt x="1032" y="372"/>
                  </a:cubicBezTo>
                  <a:cubicBezTo>
                    <a:pt x="959" y="191"/>
                    <a:pt x="745" y="0"/>
                    <a:pt x="519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4082097" y="3304626"/>
              <a:ext cx="351246" cy="367467"/>
            </a:xfrm>
            <a:custGeom>
              <a:avLst/>
              <a:gdLst/>
              <a:ahLst/>
              <a:cxnLst/>
              <a:rect l="l" t="t" r="r" b="b"/>
              <a:pathLst>
                <a:path w="8142" h="8518" extrusionOk="0">
                  <a:moveTo>
                    <a:pt x="4135" y="1"/>
                  </a:moveTo>
                  <a:cubicBezTo>
                    <a:pt x="4135" y="1"/>
                    <a:pt x="4343" y="3640"/>
                    <a:pt x="3927" y="4304"/>
                  </a:cubicBezTo>
                  <a:cubicBezTo>
                    <a:pt x="3679" y="4671"/>
                    <a:pt x="1" y="5910"/>
                    <a:pt x="1" y="5910"/>
                  </a:cubicBezTo>
                  <a:lnTo>
                    <a:pt x="1" y="8518"/>
                  </a:lnTo>
                  <a:cubicBezTo>
                    <a:pt x="1" y="8518"/>
                    <a:pt x="5583" y="8349"/>
                    <a:pt x="7070" y="6366"/>
                  </a:cubicBezTo>
                  <a:cubicBezTo>
                    <a:pt x="8141" y="4879"/>
                    <a:pt x="7982" y="1"/>
                    <a:pt x="7982" y="1"/>
                  </a:cubicBezTo>
                  <a:close/>
                </a:path>
              </a:pathLst>
            </a:custGeom>
            <a:solidFill>
              <a:srgbClr val="FAC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4201854" y="3083925"/>
              <a:ext cx="238737" cy="245984"/>
            </a:xfrm>
            <a:custGeom>
              <a:avLst/>
              <a:gdLst/>
              <a:ahLst/>
              <a:cxnLst/>
              <a:rect l="l" t="t" r="r" b="b"/>
              <a:pathLst>
                <a:path w="5534" h="5702" extrusionOk="0">
                  <a:moveTo>
                    <a:pt x="1" y="0"/>
                  </a:moveTo>
                  <a:lnTo>
                    <a:pt x="1191" y="3431"/>
                  </a:lnTo>
                  <a:lnTo>
                    <a:pt x="1240" y="5702"/>
                  </a:lnTo>
                  <a:lnTo>
                    <a:pt x="5534" y="5702"/>
                  </a:lnTo>
                  <a:cubicBezTo>
                    <a:pt x="5534" y="5702"/>
                    <a:pt x="5405" y="3015"/>
                    <a:pt x="3590" y="1359"/>
                  </a:cubicBezTo>
                  <a:cubicBezTo>
                    <a:pt x="2390" y="2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3891762" y="3096306"/>
              <a:ext cx="201076" cy="249435"/>
            </a:xfrm>
            <a:custGeom>
              <a:avLst/>
              <a:gdLst/>
              <a:ahLst/>
              <a:cxnLst/>
              <a:rect l="l" t="t" r="r" b="b"/>
              <a:pathLst>
                <a:path w="4661" h="5782" extrusionOk="0">
                  <a:moveTo>
                    <a:pt x="4660" y="1"/>
                  </a:moveTo>
                  <a:lnTo>
                    <a:pt x="4660" y="1"/>
                  </a:lnTo>
                  <a:cubicBezTo>
                    <a:pt x="3223" y="120"/>
                    <a:pt x="2142" y="744"/>
                    <a:pt x="1527" y="1567"/>
                  </a:cubicBezTo>
                  <a:cubicBezTo>
                    <a:pt x="615" y="2847"/>
                    <a:pt x="0" y="4830"/>
                    <a:pt x="0" y="4830"/>
                  </a:cubicBezTo>
                  <a:lnTo>
                    <a:pt x="3381" y="5781"/>
                  </a:lnTo>
                  <a:lnTo>
                    <a:pt x="4660" y="1"/>
                  </a:ln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4246374" y="3221238"/>
              <a:ext cx="9016" cy="108670"/>
            </a:xfrm>
            <a:custGeom>
              <a:avLst/>
              <a:gdLst/>
              <a:ahLst/>
              <a:cxnLst/>
              <a:rect l="l" t="t" r="r" b="b"/>
              <a:pathLst>
                <a:path w="209" h="2519" fill="none" extrusionOk="0">
                  <a:moveTo>
                    <a:pt x="208" y="2519"/>
                  </a:moveTo>
                  <a:cubicBezTo>
                    <a:pt x="159" y="823"/>
                    <a:pt x="0" y="0"/>
                    <a:pt x="0" y="0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3966610" y="3199841"/>
              <a:ext cx="44520" cy="128342"/>
            </a:xfrm>
            <a:custGeom>
              <a:avLst/>
              <a:gdLst/>
              <a:ahLst/>
              <a:cxnLst/>
              <a:rect l="l" t="t" r="r" b="b"/>
              <a:pathLst>
                <a:path w="1032" h="2975" fill="none" extrusionOk="0">
                  <a:moveTo>
                    <a:pt x="159" y="2975"/>
                  </a:moveTo>
                  <a:cubicBezTo>
                    <a:pt x="0" y="1527"/>
                    <a:pt x="1032" y="0"/>
                    <a:pt x="1032" y="0"/>
                  </a:cubicBezTo>
                </a:path>
              </a:pathLst>
            </a:custGeom>
            <a:noFill/>
            <a:ln w="3225" cap="flat" cmpd="sng">
              <a:solidFill>
                <a:srgbClr val="666AAF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3914411" y="3547157"/>
              <a:ext cx="216045" cy="129636"/>
            </a:xfrm>
            <a:custGeom>
              <a:avLst/>
              <a:gdLst/>
              <a:ahLst/>
              <a:cxnLst/>
              <a:rect l="l" t="t" r="r" b="b"/>
              <a:pathLst>
                <a:path w="5008" h="3005" extrusionOk="0">
                  <a:moveTo>
                    <a:pt x="2174" y="2334"/>
                  </a:moveTo>
                  <a:lnTo>
                    <a:pt x="2174" y="2334"/>
                  </a:lnTo>
                  <a:cubicBezTo>
                    <a:pt x="2234" y="2342"/>
                    <a:pt x="2272" y="2350"/>
                    <a:pt x="2281" y="2360"/>
                  </a:cubicBezTo>
                  <a:cubicBezTo>
                    <a:pt x="2281" y="2360"/>
                    <a:pt x="2242" y="2350"/>
                    <a:pt x="2174" y="2334"/>
                  </a:cubicBezTo>
                  <a:close/>
                  <a:moveTo>
                    <a:pt x="4968" y="1"/>
                  </a:moveTo>
                  <a:cubicBezTo>
                    <a:pt x="4383" y="129"/>
                    <a:pt x="1250" y="744"/>
                    <a:pt x="1290" y="913"/>
                  </a:cubicBezTo>
                  <a:cubicBezTo>
                    <a:pt x="1329" y="1032"/>
                    <a:pt x="2242" y="1032"/>
                    <a:pt x="2242" y="1121"/>
                  </a:cubicBezTo>
                  <a:cubicBezTo>
                    <a:pt x="2202" y="1240"/>
                    <a:pt x="1498" y="1409"/>
                    <a:pt x="1121" y="1448"/>
                  </a:cubicBezTo>
                  <a:cubicBezTo>
                    <a:pt x="794" y="1488"/>
                    <a:pt x="219" y="1656"/>
                    <a:pt x="259" y="1775"/>
                  </a:cubicBezTo>
                  <a:cubicBezTo>
                    <a:pt x="259" y="1808"/>
                    <a:pt x="282" y="1833"/>
                    <a:pt x="324" y="1852"/>
                  </a:cubicBezTo>
                  <a:lnTo>
                    <a:pt x="324" y="1852"/>
                  </a:lnTo>
                  <a:cubicBezTo>
                    <a:pt x="142" y="1883"/>
                    <a:pt x="20" y="1925"/>
                    <a:pt x="11" y="1984"/>
                  </a:cubicBezTo>
                  <a:cubicBezTo>
                    <a:pt x="0" y="2067"/>
                    <a:pt x="139" y="2127"/>
                    <a:pt x="352" y="2171"/>
                  </a:cubicBezTo>
                  <a:lnTo>
                    <a:pt x="352" y="2171"/>
                  </a:lnTo>
                  <a:cubicBezTo>
                    <a:pt x="401" y="2257"/>
                    <a:pt x="571" y="2356"/>
                    <a:pt x="798" y="2451"/>
                  </a:cubicBezTo>
                  <a:lnTo>
                    <a:pt x="798" y="2451"/>
                  </a:lnTo>
                  <a:cubicBezTo>
                    <a:pt x="1011" y="2681"/>
                    <a:pt x="1924" y="2940"/>
                    <a:pt x="2073" y="2975"/>
                  </a:cubicBezTo>
                  <a:cubicBezTo>
                    <a:pt x="2318" y="2996"/>
                    <a:pt x="2560" y="3005"/>
                    <a:pt x="2794" y="3005"/>
                  </a:cubicBezTo>
                  <a:cubicBezTo>
                    <a:pt x="4016" y="3005"/>
                    <a:pt x="5008" y="2767"/>
                    <a:pt x="5008" y="2767"/>
                  </a:cubicBezTo>
                  <a:lnTo>
                    <a:pt x="4968" y="1"/>
                  </a:lnTo>
                  <a:close/>
                </a:path>
              </a:pathLst>
            </a:custGeom>
            <a:solidFill>
              <a:srgbClr val="FAC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3934514" y="3625455"/>
              <a:ext cx="64235" cy="4616"/>
            </a:xfrm>
            <a:custGeom>
              <a:avLst/>
              <a:gdLst/>
              <a:ahLst/>
              <a:cxnLst/>
              <a:rect l="l" t="t" r="r" b="b"/>
              <a:pathLst>
                <a:path w="1489" h="107" extrusionOk="0">
                  <a:moveTo>
                    <a:pt x="744" y="0"/>
                  </a:moveTo>
                  <a:cubicBezTo>
                    <a:pt x="497" y="0"/>
                    <a:pt x="249" y="50"/>
                    <a:pt x="1" y="89"/>
                  </a:cubicBezTo>
                  <a:cubicBezTo>
                    <a:pt x="83" y="103"/>
                    <a:pt x="166" y="107"/>
                    <a:pt x="249" y="107"/>
                  </a:cubicBezTo>
                  <a:cubicBezTo>
                    <a:pt x="414" y="107"/>
                    <a:pt x="579" y="89"/>
                    <a:pt x="744" y="89"/>
                  </a:cubicBezTo>
                  <a:cubicBezTo>
                    <a:pt x="863" y="89"/>
                    <a:pt x="992" y="89"/>
                    <a:pt x="1111" y="50"/>
                  </a:cubicBezTo>
                  <a:cubicBezTo>
                    <a:pt x="1240" y="50"/>
                    <a:pt x="1359" y="0"/>
                    <a:pt x="1488" y="0"/>
                  </a:cubicBezTo>
                  <a:close/>
                </a:path>
              </a:pathLst>
            </a:custGeom>
            <a:solidFill>
              <a:srgbClr val="F29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3943099" y="3643401"/>
              <a:ext cx="69757" cy="5608"/>
            </a:xfrm>
            <a:custGeom>
              <a:avLst/>
              <a:gdLst/>
              <a:ahLst/>
              <a:cxnLst/>
              <a:rect l="l" t="t" r="r" b="b"/>
              <a:pathLst>
                <a:path w="1617" h="130" extrusionOk="0">
                  <a:moveTo>
                    <a:pt x="0" y="1"/>
                  </a:moveTo>
                  <a:cubicBezTo>
                    <a:pt x="248" y="40"/>
                    <a:pt x="545" y="80"/>
                    <a:pt x="793" y="129"/>
                  </a:cubicBezTo>
                  <a:lnTo>
                    <a:pt x="1200" y="129"/>
                  </a:lnTo>
                  <a:cubicBezTo>
                    <a:pt x="1329" y="129"/>
                    <a:pt x="1487" y="80"/>
                    <a:pt x="1616" y="80"/>
                  </a:cubicBezTo>
                  <a:cubicBezTo>
                    <a:pt x="1329" y="80"/>
                    <a:pt x="1081" y="40"/>
                    <a:pt x="833" y="40"/>
                  </a:cubicBezTo>
                  <a:cubicBezTo>
                    <a:pt x="545" y="1"/>
                    <a:pt x="298" y="1"/>
                    <a:pt x="0" y="1"/>
                  </a:cubicBezTo>
                  <a:close/>
                </a:path>
              </a:pathLst>
            </a:custGeom>
            <a:solidFill>
              <a:srgbClr val="F29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3957637" y="3655825"/>
              <a:ext cx="62467" cy="9016"/>
            </a:xfrm>
            <a:custGeom>
              <a:avLst/>
              <a:gdLst/>
              <a:ahLst/>
              <a:cxnLst/>
              <a:rect l="l" t="t" r="r" b="b"/>
              <a:pathLst>
                <a:path w="1448" h="209" extrusionOk="0">
                  <a:moveTo>
                    <a:pt x="0" y="0"/>
                  </a:moveTo>
                  <a:cubicBezTo>
                    <a:pt x="248" y="89"/>
                    <a:pt x="496" y="129"/>
                    <a:pt x="704" y="169"/>
                  </a:cubicBezTo>
                  <a:cubicBezTo>
                    <a:pt x="823" y="169"/>
                    <a:pt x="952" y="169"/>
                    <a:pt x="1071" y="208"/>
                  </a:cubicBezTo>
                  <a:cubicBezTo>
                    <a:pt x="1200" y="208"/>
                    <a:pt x="1319" y="208"/>
                    <a:pt x="1448" y="169"/>
                  </a:cubicBezTo>
                  <a:cubicBezTo>
                    <a:pt x="1200" y="129"/>
                    <a:pt x="952" y="129"/>
                    <a:pt x="744" y="89"/>
                  </a:cubicBezTo>
                  <a:cubicBezTo>
                    <a:pt x="496" y="40"/>
                    <a:pt x="248" y="0"/>
                    <a:pt x="0" y="0"/>
                  </a:cubicBezTo>
                  <a:close/>
                </a:path>
              </a:pathLst>
            </a:custGeom>
            <a:solidFill>
              <a:srgbClr val="F295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4133865" y="3060802"/>
              <a:ext cx="76617" cy="98014"/>
            </a:xfrm>
            <a:custGeom>
              <a:avLst/>
              <a:gdLst/>
              <a:ahLst/>
              <a:cxnLst/>
              <a:rect l="l" t="t" r="r" b="b"/>
              <a:pathLst>
                <a:path w="1776" h="2272" extrusionOk="0">
                  <a:moveTo>
                    <a:pt x="1616" y="1"/>
                  </a:moveTo>
                  <a:cubicBezTo>
                    <a:pt x="1616" y="1"/>
                    <a:pt x="992" y="1111"/>
                    <a:pt x="0" y="1240"/>
                  </a:cubicBezTo>
                  <a:lnTo>
                    <a:pt x="496" y="2271"/>
                  </a:lnTo>
                  <a:cubicBezTo>
                    <a:pt x="1656" y="1686"/>
                    <a:pt x="1775" y="536"/>
                    <a:pt x="1775" y="536"/>
                  </a:cubicBezTo>
                  <a:lnTo>
                    <a:pt x="1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4082097" y="3071501"/>
              <a:ext cx="51811" cy="83476"/>
            </a:xfrm>
            <a:custGeom>
              <a:avLst/>
              <a:gdLst/>
              <a:ahLst/>
              <a:cxnLst/>
              <a:rect l="l" t="t" r="r" b="b"/>
              <a:pathLst>
                <a:path w="1201" h="1935" extrusionOk="0">
                  <a:moveTo>
                    <a:pt x="298" y="1"/>
                  </a:moveTo>
                  <a:lnTo>
                    <a:pt x="1" y="615"/>
                  </a:lnTo>
                  <a:cubicBezTo>
                    <a:pt x="90" y="1438"/>
                    <a:pt x="705" y="1934"/>
                    <a:pt x="705" y="1934"/>
                  </a:cubicBezTo>
                  <a:lnTo>
                    <a:pt x="1200" y="992"/>
                  </a:lnTo>
                  <a:cubicBezTo>
                    <a:pt x="169" y="824"/>
                    <a:pt x="298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4907669" y="2994497"/>
              <a:ext cx="119368" cy="107505"/>
            </a:xfrm>
            <a:custGeom>
              <a:avLst/>
              <a:gdLst/>
              <a:ahLst/>
              <a:cxnLst/>
              <a:rect l="l" t="t" r="r" b="b"/>
              <a:pathLst>
                <a:path w="2767" h="2492" extrusionOk="0">
                  <a:moveTo>
                    <a:pt x="2429" y="1"/>
                  </a:moveTo>
                  <a:lnTo>
                    <a:pt x="159" y="209"/>
                  </a:lnTo>
                  <a:lnTo>
                    <a:pt x="0" y="1905"/>
                  </a:lnTo>
                  <a:cubicBezTo>
                    <a:pt x="0" y="1905"/>
                    <a:pt x="119" y="2361"/>
                    <a:pt x="1031" y="2480"/>
                  </a:cubicBezTo>
                  <a:cubicBezTo>
                    <a:pt x="1104" y="2488"/>
                    <a:pt x="1175" y="2492"/>
                    <a:pt x="1243" y="2492"/>
                  </a:cubicBezTo>
                  <a:cubicBezTo>
                    <a:pt x="2253" y="2492"/>
                    <a:pt x="2767" y="1657"/>
                    <a:pt x="2767" y="1657"/>
                  </a:cubicBezTo>
                  <a:lnTo>
                    <a:pt x="2429" y="1"/>
                  </a:lnTo>
                  <a:close/>
                </a:path>
              </a:pathLst>
            </a:custGeom>
            <a:solidFill>
              <a:srgbClr val="EED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4857627" y="2879745"/>
              <a:ext cx="163846" cy="155951"/>
            </a:xfrm>
            <a:custGeom>
              <a:avLst/>
              <a:gdLst/>
              <a:ahLst/>
              <a:cxnLst/>
              <a:rect l="l" t="t" r="r" b="b"/>
              <a:pathLst>
                <a:path w="3798" h="3615" extrusionOk="0">
                  <a:moveTo>
                    <a:pt x="2072" y="0"/>
                  </a:moveTo>
                  <a:cubicBezTo>
                    <a:pt x="1422" y="0"/>
                    <a:pt x="843" y="199"/>
                    <a:pt x="664" y="767"/>
                  </a:cubicBezTo>
                  <a:cubicBezTo>
                    <a:pt x="664" y="767"/>
                    <a:pt x="0" y="2909"/>
                    <a:pt x="952" y="3454"/>
                  </a:cubicBezTo>
                  <a:cubicBezTo>
                    <a:pt x="1150" y="3568"/>
                    <a:pt x="1377" y="3614"/>
                    <a:pt x="1611" y="3614"/>
                  </a:cubicBezTo>
                  <a:cubicBezTo>
                    <a:pt x="2394" y="3614"/>
                    <a:pt x="3250" y="3100"/>
                    <a:pt x="3342" y="2909"/>
                  </a:cubicBezTo>
                  <a:cubicBezTo>
                    <a:pt x="3431" y="2621"/>
                    <a:pt x="3798" y="351"/>
                    <a:pt x="3262" y="182"/>
                  </a:cubicBezTo>
                  <a:cubicBezTo>
                    <a:pt x="2888" y="74"/>
                    <a:pt x="2467" y="0"/>
                    <a:pt x="2072" y="0"/>
                  </a:cubicBezTo>
                  <a:close/>
                </a:path>
              </a:pathLst>
            </a:custGeom>
            <a:solidFill>
              <a:srgbClr val="EED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4911077" y="3023184"/>
              <a:ext cx="67644" cy="24849"/>
            </a:xfrm>
            <a:custGeom>
              <a:avLst/>
              <a:gdLst/>
              <a:ahLst/>
              <a:cxnLst/>
              <a:rect l="l" t="t" r="r" b="b"/>
              <a:pathLst>
                <a:path w="1568" h="576" fill="none" extrusionOk="0">
                  <a:moveTo>
                    <a:pt x="0" y="328"/>
                  </a:moveTo>
                  <a:cubicBezTo>
                    <a:pt x="0" y="328"/>
                    <a:pt x="913" y="575"/>
                    <a:pt x="1567" y="0"/>
                  </a:cubicBezTo>
                </a:path>
              </a:pathLst>
            </a:custGeom>
            <a:noFill/>
            <a:ln w="4225" cap="flat" cmpd="sng">
              <a:solidFill>
                <a:srgbClr val="DDC0A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4864011" y="2833370"/>
              <a:ext cx="175450" cy="175752"/>
            </a:xfrm>
            <a:custGeom>
              <a:avLst/>
              <a:gdLst/>
              <a:ahLst/>
              <a:cxnLst/>
              <a:rect l="l" t="t" r="r" b="b"/>
              <a:pathLst>
                <a:path w="4067" h="4074" extrusionOk="0">
                  <a:moveTo>
                    <a:pt x="688" y="0"/>
                  </a:moveTo>
                  <a:cubicBezTo>
                    <a:pt x="292" y="0"/>
                    <a:pt x="1" y="171"/>
                    <a:pt x="60" y="682"/>
                  </a:cubicBezTo>
                  <a:cubicBezTo>
                    <a:pt x="100" y="1059"/>
                    <a:pt x="60" y="1426"/>
                    <a:pt x="348" y="1634"/>
                  </a:cubicBezTo>
                  <a:cubicBezTo>
                    <a:pt x="516" y="1802"/>
                    <a:pt x="715" y="1961"/>
                    <a:pt x="1171" y="2050"/>
                  </a:cubicBezTo>
                  <a:cubicBezTo>
                    <a:pt x="1706" y="2130"/>
                    <a:pt x="2083" y="2050"/>
                    <a:pt x="2618" y="2169"/>
                  </a:cubicBezTo>
                  <a:cubicBezTo>
                    <a:pt x="2331" y="2546"/>
                    <a:pt x="2410" y="3240"/>
                    <a:pt x="2539" y="3329"/>
                  </a:cubicBezTo>
                  <a:cubicBezTo>
                    <a:pt x="2539" y="3369"/>
                    <a:pt x="2579" y="3409"/>
                    <a:pt x="2618" y="3409"/>
                  </a:cubicBezTo>
                  <a:cubicBezTo>
                    <a:pt x="2698" y="3409"/>
                    <a:pt x="2787" y="3329"/>
                    <a:pt x="2906" y="3290"/>
                  </a:cubicBezTo>
                  <a:lnTo>
                    <a:pt x="2906" y="3290"/>
                  </a:lnTo>
                  <a:cubicBezTo>
                    <a:pt x="2866" y="3448"/>
                    <a:pt x="2866" y="3577"/>
                    <a:pt x="2866" y="3736"/>
                  </a:cubicBezTo>
                  <a:cubicBezTo>
                    <a:pt x="2866" y="3865"/>
                    <a:pt x="2906" y="3944"/>
                    <a:pt x="2995" y="4033"/>
                  </a:cubicBezTo>
                  <a:cubicBezTo>
                    <a:pt x="3075" y="4073"/>
                    <a:pt x="3194" y="4073"/>
                    <a:pt x="3283" y="4073"/>
                  </a:cubicBezTo>
                  <a:cubicBezTo>
                    <a:pt x="3818" y="4033"/>
                    <a:pt x="3897" y="3240"/>
                    <a:pt x="3937" y="2873"/>
                  </a:cubicBezTo>
                  <a:cubicBezTo>
                    <a:pt x="4026" y="2497"/>
                    <a:pt x="4066" y="2169"/>
                    <a:pt x="4066" y="1802"/>
                  </a:cubicBezTo>
                  <a:cubicBezTo>
                    <a:pt x="4066" y="1594"/>
                    <a:pt x="4066" y="1386"/>
                    <a:pt x="3987" y="1217"/>
                  </a:cubicBezTo>
                  <a:cubicBezTo>
                    <a:pt x="3858" y="1009"/>
                    <a:pt x="3689" y="851"/>
                    <a:pt x="3531" y="722"/>
                  </a:cubicBezTo>
                  <a:cubicBezTo>
                    <a:pt x="3322" y="603"/>
                    <a:pt x="2331" y="563"/>
                    <a:pt x="2123" y="434"/>
                  </a:cubicBezTo>
                  <a:cubicBezTo>
                    <a:pt x="1764" y="236"/>
                    <a:pt x="1153" y="0"/>
                    <a:pt x="688" y="0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4975227" y="2957655"/>
              <a:ext cx="37100" cy="47756"/>
            </a:xfrm>
            <a:custGeom>
              <a:avLst/>
              <a:gdLst/>
              <a:ahLst/>
              <a:cxnLst/>
              <a:rect l="l" t="t" r="r" b="b"/>
              <a:pathLst>
                <a:path w="860" h="1107" extrusionOk="0">
                  <a:moveTo>
                    <a:pt x="515" y="1"/>
                  </a:moveTo>
                  <a:cubicBezTo>
                    <a:pt x="372" y="1"/>
                    <a:pt x="274" y="197"/>
                    <a:pt x="209" y="359"/>
                  </a:cubicBezTo>
                  <a:lnTo>
                    <a:pt x="1" y="736"/>
                  </a:lnTo>
                  <a:cubicBezTo>
                    <a:pt x="80" y="905"/>
                    <a:pt x="169" y="1063"/>
                    <a:pt x="328" y="1103"/>
                  </a:cubicBezTo>
                  <a:cubicBezTo>
                    <a:pt x="342" y="1105"/>
                    <a:pt x="357" y="1106"/>
                    <a:pt x="371" y="1106"/>
                  </a:cubicBezTo>
                  <a:cubicBezTo>
                    <a:pt x="682" y="1106"/>
                    <a:pt x="860" y="595"/>
                    <a:pt x="784" y="320"/>
                  </a:cubicBezTo>
                  <a:cubicBezTo>
                    <a:pt x="744" y="201"/>
                    <a:pt x="705" y="111"/>
                    <a:pt x="616" y="32"/>
                  </a:cubicBezTo>
                  <a:cubicBezTo>
                    <a:pt x="580" y="11"/>
                    <a:pt x="546" y="1"/>
                    <a:pt x="515" y="1"/>
                  </a:cubicBezTo>
                  <a:close/>
                </a:path>
              </a:pathLst>
            </a:custGeom>
            <a:solidFill>
              <a:srgbClr val="EED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4889680" y="2946612"/>
              <a:ext cx="18033" cy="39387"/>
            </a:xfrm>
            <a:custGeom>
              <a:avLst/>
              <a:gdLst/>
              <a:ahLst/>
              <a:cxnLst/>
              <a:rect l="l" t="t" r="r" b="b"/>
              <a:pathLst>
                <a:path w="418" h="913" fill="none" extrusionOk="0">
                  <a:moveTo>
                    <a:pt x="368" y="0"/>
                  </a:moveTo>
                  <a:cubicBezTo>
                    <a:pt x="368" y="0"/>
                    <a:pt x="1" y="576"/>
                    <a:pt x="40" y="744"/>
                  </a:cubicBezTo>
                  <a:cubicBezTo>
                    <a:pt x="80" y="913"/>
                    <a:pt x="417" y="823"/>
                    <a:pt x="417" y="823"/>
                  </a:cubicBezTo>
                </a:path>
              </a:pathLst>
            </a:custGeom>
            <a:noFill/>
            <a:ln w="1975" cap="flat" cmpd="sng">
              <a:solidFill>
                <a:srgbClr val="DDC0A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4886272" y="2994497"/>
              <a:ext cx="38955" cy="23598"/>
            </a:xfrm>
            <a:custGeom>
              <a:avLst/>
              <a:gdLst/>
              <a:ahLst/>
              <a:cxnLst/>
              <a:rect l="l" t="t" r="r" b="b"/>
              <a:pathLst>
                <a:path w="903" h="547" extrusionOk="0">
                  <a:moveTo>
                    <a:pt x="0" y="1"/>
                  </a:moveTo>
                  <a:cubicBezTo>
                    <a:pt x="0" y="1"/>
                    <a:pt x="40" y="546"/>
                    <a:pt x="496" y="546"/>
                  </a:cubicBezTo>
                  <a:cubicBezTo>
                    <a:pt x="903" y="546"/>
                    <a:pt x="903" y="51"/>
                    <a:pt x="903" y="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4884934" y="2937380"/>
              <a:ext cx="7506" cy="11130"/>
            </a:xfrm>
            <a:custGeom>
              <a:avLst/>
              <a:gdLst/>
              <a:ahLst/>
              <a:cxnLst/>
              <a:rect l="l" t="t" r="r" b="b"/>
              <a:pathLst>
                <a:path w="174" h="258" extrusionOk="0">
                  <a:moveTo>
                    <a:pt x="114" y="0"/>
                  </a:moveTo>
                  <a:cubicBezTo>
                    <a:pt x="92" y="0"/>
                    <a:pt x="71" y="12"/>
                    <a:pt x="71" y="46"/>
                  </a:cubicBezTo>
                  <a:cubicBezTo>
                    <a:pt x="31" y="86"/>
                    <a:pt x="31" y="135"/>
                    <a:pt x="31" y="175"/>
                  </a:cubicBezTo>
                  <a:cubicBezTo>
                    <a:pt x="1" y="224"/>
                    <a:pt x="38" y="258"/>
                    <a:pt x="81" y="258"/>
                  </a:cubicBezTo>
                  <a:cubicBezTo>
                    <a:pt x="107" y="258"/>
                    <a:pt x="135" y="245"/>
                    <a:pt x="150" y="214"/>
                  </a:cubicBezTo>
                  <a:lnTo>
                    <a:pt x="150" y="46"/>
                  </a:lnTo>
                  <a:cubicBezTo>
                    <a:pt x="173" y="23"/>
                    <a:pt x="143" y="0"/>
                    <a:pt x="114" y="0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4884115" y="2917967"/>
              <a:ext cx="18033" cy="9016"/>
            </a:xfrm>
            <a:custGeom>
              <a:avLst/>
              <a:gdLst/>
              <a:ahLst/>
              <a:cxnLst/>
              <a:rect l="l" t="t" r="r" b="b"/>
              <a:pathLst>
                <a:path w="418" h="209" fill="none" extrusionOk="0">
                  <a:moveTo>
                    <a:pt x="417" y="208"/>
                  </a:moveTo>
                  <a:cubicBezTo>
                    <a:pt x="417" y="208"/>
                    <a:pt x="249" y="0"/>
                    <a:pt x="1" y="208"/>
                  </a:cubicBezTo>
                </a:path>
              </a:pathLst>
            </a:custGeom>
            <a:noFill/>
            <a:ln w="197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4936530" y="2948035"/>
              <a:ext cx="6687" cy="11173"/>
            </a:xfrm>
            <a:custGeom>
              <a:avLst/>
              <a:gdLst/>
              <a:ahLst/>
              <a:cxnLst/>
              <a:rect l="l" t="t" r="r" b="b"/>
              <a:pathLst>
                <a:path w="155" h="259" extrusionOk="0">
                  <a:moveTo>
                    <a:pt x="105" y="1"/>
                  </a:moveTo>
                  <a:cubicBezTo>
                    <a:pt x="89" y="1"/>
                    <a:pt x="75" y="13"/>
                    <a:pt x="75" y="47"/>
                  </a:cubicBezTo>
                  <a:cubicBezTo>
                    <a:pt x="25" y="86"/>
                    <a:pt x="25" y="136"/>
                    <a:pt x="25" y="176"/>
                  </a:cubicBezTo>
                  <a:cubicBezTo>
                    <a:pt x="1" y="225"/>
                    <a:pt x="41" y="259"/>
                    <a:pt x="84" y="259"/>
                  </a:cubicBezTo>
                  <a:cubicBezTo>
                    <a:pt x="111" y="259"/>
                    <a:pt x="139" y="246"/>
                    <a:pt x="154" y="215"/>
                  </a:cubicBezTo>
                  <a:lnTo>
                    <a:pt x="154" y="47"/>
                  </a:lnTo>
                  <a:cubicBezTo>
                    <a:pt x="154" y="24"/>
                    <a:pt x="128" y="1"/>
                    <a:pt x="105" y="1"/>
                  </a:cubicBezTo>
                  <a:close/>
                </a:path>
              </a:pathLst>
            </a:custGeom>
            <a:solidFill>
              <a:srgbClr val="212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4935883" y="2928666"/>
              <a:ext cx="23123" cy="12424"/>
            </a:xfrm>
            <a:custGeom>
              <a:avLst/>
              <a:gdLst/>
              <a:ahLst/>
              <a:cxnLst/>
              <a:rect l="l" t="t" r="r" b="b"/>
              <a:pathLst>
                <a:path w="536" h="288" fill="none" extrusionOk="0">
                  <a:moveTo>
                    <a:pt x="1" y="89"/>
                  </a:moveTo>
                  <a:cubicBezTo>
                    <a:pt x="1" y="89"/>
                    <a:pt x="248" y="0"/>
                    <a:pt x="536" y="288"/>
                  </a:cubicBezTo>
                </a:path>
              </a:pathLst>
            </a:custGeom>
            <a:noFill/>
            <a:ln w="1975" cap="rnd" cmpd="sng">
              <a:solidFill>
                <a:srgbClr val="2122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4985925" y="4404339"/>
              <a:ext cx="313585" cy="413324"/>
            </a:xfrm>
            <a:custGeom>
              <a:avLst/>
              <a:gdLst/>
              <a:ahLst/>
              <a:cxnLst/>
              <a:rect l="l" t="t" r="r" b="b"/>
              <a:pathLst>
                <a:path w="7269" h="9581" extrusionOk="0">
                  <a:moveTo>
                    <a:pt x="2688" y="1"/>
                  </a:moveTo>
                  <a:lnTo>
                    <a:pt x="1" y="2767"/>
                  </a:lnTo>
                  <a:lnTo>
                    <a:pt x="3640" y="6367"/>
                  </a:lnTo>
                  <a:lnTo>
                    <a:pt x="2975" y="9212"/>
                  </a:lnTo>
                  <a:cubicBezTo>
                    <a:pt x="2936" y="9341"/>
                    <a:pt x="2975" y="9460"/>
                    <a:pt x="3055" y="9510"/>
                  </a:cubicBezTo>
                  <a:cubicBezTo>
                    <a:pt x="3108" y="9559"/>
                    <a:pt x="3166" y="9581"/>
                    <a:pt x="3222" y="9581"/>
                  </a:cubicBezTo>
                  <a:cubicBezTo>
                    <a:pt x="3302" y="9581"/>
                    <a:pt x="3379" y="9536"/>
                    <a:pt x="3431" y="9460"/>
                  </a:cubicBezTo>
                  <a:lnTo>
                    <a:pt x="7269" y="4631"/>
                  </a:lnTo>
                  <a:lnTo>
                    <a:pt x="5989" y="3679"/>
                  </a:lnTo>
                  <a:lnTo>
                    <a:pt x="2688" y="1"/>
                  </a:lnTo>
                  <a:close/>
                </a:path>
              </a:pathLst>
            </a:custGeom>
            <a:solidFill>
              <a:srgbClr val="EED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5108702" y="4561324"/>
              <a:ext cx="219453" cy="286148"/>
            </a:xfrm>
            <a:custGeom>
              <a:avLst/>
              <a:gdLst/>
              <a:ahLst/>
              <a:cxnLst/>
              <a:rect l="l" t="t" r="r" b="b"/>
              <a:pathLst>
                <a:path w="5087" h="6633" extrusionOk="0">
                  <a:moveTo>
                    <a:pt x="3143" y="1"/>
                  </a:moveTo>
                  <a:cubicBezTo>
                    <a:pt x="3143" y="1"/>
                    <a:pt x="2281" y="1855"/>
                    <a:pt x="794" y="2728"/>
                  </a:cubicBezTo>
                  <a:lnTo>
                    <a:pt x="0" y="5702"/>
                  </a:lnTo>
                  <a:cubicBezTo>
                    <a:pt x="0" y="5821"/>
                    <a:pt x="90" y="6029"/>
                    <a:pt x="209" y="6238"/>
                  </a:cubicBezTo>
                  <a:cubicBezTo>
                    <a:pt x="209" y="6238"/>
                    <a:pt x="604" y="6633"/>
                    <a:pt x="752" y="6633"/>
                  </a:cubicBezTo>
                  <a:cubicBezTo>
                    <a:pt x="770" y="6633"/>
                    <a:pt x="784" y="6627"/>
                    <a:pt x="794" y="6614"/>
                  </a:cubicBezTo>
                  <a:lnTo>
                    <a:pt x="5047" y="1201"/>
                  </a:lnTo>
                  <a:cubicBezTo>
                    <a:pt x="5087" y="1161"/>
                    <a:pt x="5087" y="1072"/>
                    <a:pt x="5047" y="1032"/>
                  </a:cubicBezTo>
                  <a:lnTo>
                    <a:pt x="3143" y="1"/>
                  </a:ln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5130100" y="4702045"/>
              <a:ext cx="34253" cy="5608"/>
            </a:xfrm>
            <a:custGeom>
              <a:avLst/>
              <a:gdLst/>
              <a:ahLst/>
              <a:cxnLst/>
              <a:rect l="l" t="t" r="r" b="b"/>
              <a:pathLst>
                <a:path w="794" h="130" fill="none" extrusionOk="0">
                  <a:moveTo>
                    <a:pt x="0" y="1"/>
                  </a:moveTo>
                  <a:cubicBezTo>
                    <a:pt x="298" y="1"/>
                    <a:pt x="545" y="41"/>
                    <a:pt x="793" y="130"/>
                  </a:cubicBezTo>
                </a:path>
              </a:pathLst>
            </a:custGeom>
            <a:noFill/>
            <a:ln w="3225" cap="flat" cmpd="sng">
              <a:solidFill>
                <a:srgbClr val="941D3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5128374" y="4720034"/>
              <a:ext cx="28688" cy="3451"/>
            </a:xfrm>
            <a:custGeom>
              <a:avLst/>
              <a:gdLst/>
              <a:ahLst/>
              <a:cxnLst/>
              <a:rect l="l" t="t" r="r" b="b"/>
              <a:pathLst>
                <a:path w="665" h="80" fill="none" extrusionOk="0">
                  <a:moveTo>
                    <a:pt x="0" y="0"/>
                  </a:moveTo>
                  <a:cubicBezTo>
                    <a:pt x="288" y="0"/>
                    <a:pt x="457" y="40"/>
                    <a:pt x="665" y="80"/>
                  </a:cubicBezTo>
                </a:path>
              </a:pathLst>
            </a:custGeom>
            <a:noFill/>
            <a:ln w="3225" cap="flat" cmpd="sng">
              <a:solidFill>
                <a:srgbClr val="941D3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5126649" y="4734140"/>
              <a:ext cx="24849" cy="3451"/>
            </a:xfrm>
            <a:custGeom>
              <a:avLst/>
              <a:gdLst/>
              <a:ahLst/>
              <a:cxnLst/>
              <a:rect l="l" t="t" r="r" b="b"/>
              <a:pathLst>
                <a:path w="576" h="80" fill="none" extrusionOk="0">
                  <a:moveTo>
                    <a:pt x="1" y="1"/>
                  </a:moveTo>
                  <a:cubicBezTo>
                    <a:pt x="169" y="1"/>
                    <a:pt x="417" y="40"/>
                    <a:pt x="576" y="80"/>
                  </a:cubicBezTo>
                </a:path>
              </a:pathLst>
            </a:custGeom>
            <a:noFill/>
            <a:ln w="3225" cap="flat" cmpd="sng">
              <a:solidFill>
                <a:srgbClr val="941D3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5124966" y="4596827"/>
              <a:ext cx="189083" cy="239168"/>
            </a:xfrm>
            <a:custGeom>
              <a:avLst/>
              <a:gdLst/>
              <a:ahLst/>
              <a:cxnLst/>
              <a:rect l="l" t="t" r="r" b="b"/>
              <a:pathLst>
                <a:path w="4383" h="5544" fill="none" extrusionOk="0">
                  <a:moveTo>
                    <a:pt x="4383" y="1"/>
                  </a:moveTo>
                  <a:lnTo>
                    <a:pt x="0" y="5543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5230185" y="4575473"/>
              <a:ext cx="42795" cy="89429"/>
            </a:xfrm>
            <a:custGeom>
              <a:avLst/>
              <a:gdLst/>
              <a:ahLst/>
              <a:cxnLst/>
              <a:rect l="l" t="t" r="r" b="b"/>
              <a:pathLst>
                <a:path w="992" h="2073" fill="none" extrusionOk="0">
                  <a:moveTo>
                    <a:pt x="992" y="0"/>
                  </a:moveTo>
                  <a:cubicBezTo>
                    <a:pt x="992" y="0"/>
                    <a:pt x="0" y="1368"/>
                    <a:pt x="704" y="2072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5115950" y="4780343"/>
              <a:ext cx="48403" cy="7334"/>
            </a:xfrm>
            <a:custGeom>
              <a:avLst/>
              <a:gdLst/>
              <a:ahLst/>
              <a:cxnLst/>
              <a:rect l="l" t="t" r="r" b="b"/>
              <a:pathLst>
                <a:path w="1122" h="170" fill="none" extrusionOk="0">
                  <a:moveTo>
                    <a:pt x="1" y="0"/>
                  </a:moveTo>
                  <a:cubicBezTo>
                    <a:pt x="1" y="0"/>
                    <a:pt x="784" y="50"/>
                    <a:pt x="1121" y="169"/>
                  </a:cubicBezTo>
                </a:path>
              </a:pathLst>
            </a:custGeom>
            <a:noFill/>
            <a:ln w="3225" cap="flat" cmpd="sng">
              <a:solidFill>
                <a:srgbClr val="941D34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4648872" y="3668206"/>
              <a:ext cx="543693" cy="987733"/>
            </a:xfrm>
            <a:custGeom>
              <a:avLst/>
              <a:gdLst/>
              <a:ahLst/>
              <a:cxnLst/>
              <a:rect l="l" t="t" r="r" b="b"/>
              <a:pathLst>
                <a:path w="12603" h="22896" extrusionOk="0">
                  <a:moveTo>
                    <a:pt x="3064" y="1"/>
                  </a:moveTo>
                  <a:cubicBezTo>
                    <a:pt x="3064" y="1"/>
                    <a:pt x="0" y="9589"/>
                    <a:pt x="665" y="12980"/>
                  </a:cubicBezTo>
                  <a:cubicBezTo>
                    <a:pt x="952" y="14546"/>
                    <a:pt x="2727" y="16113"/>
                    <a:pt x="4631" y="17898"/>
                  </a:cubicBezTo>
                  <a:cubicBezTo>
                    <a:pt x="7278" y="20377"/>
                    <a:pt x="10164" y="22895"/>
                    <a:pt x="10164" y="22895"/>
                  </a:cubicBezTo>
                  <a:lnTo>
                    <a:pt x="12603" y="18552"/>
                  </a:lnTo>
                  <a:cubicBezTo>
                    <a:pt x="12603" y="18552"/>
                    <a:pt x="6693" y="12851"/>
                    <a:pt x="6693" y="11651"/>
                  </a:cubicBezTo>
                  <a:cubicBezTo>
                    <a:pt x="6693" y="9837"/>
                    <a:pt x="9797" y="377"/>
                    <a:pt x="9797" y="377"/>
                  </a:cubicBezTo>
                  <a:lnTo>
                    <a:pt x="3064" y="1"/>
                  </a:ln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4894813" y="3878641"/>
              <a:ext cx="276355" cy="600638"/>
            </a:xfrm>
            <a:custGeom>
              <a:avLst/>
              <a:gdLst/>
              <a:ahLst/>
              <a:cxnLst/>
              <a:rect l="l" t="t" r="r" b="b"/>
              <a:pathLst>
                <a:path w="6406" h="13923" fill="none" extrusionOk="0">
                  <a:moveTo>
                    <a:pt x="2152" y="1"/>
                  </a:moveTo>
                  <a:cubicBezTo>
                    <a:pt x="2152" y="1"/>
                    <a:pt x="1" y="5742"/>
                    <a:pt x="249" y="6942"/>
                  </a:cubicBezTo>
                  <a:cubicBezTo>
                    <a:pt x="496" y="8102"/>
                    <a:pt x="6406" y="13922"/>
                    <a:pt x="6406" y="13922"/>
                  </a:cubicBez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4926910" y="4587854"/>
              <a:ext cx="278080" cy="303317"/>
            </a:xfrm>
            <a:custGeom>
              <a:avLst/>
              <a:gdLst/>
              <a:ahLst/>
              <a:cxnLst/>
              <a:rect l="l" t="t" r="r" b="b"/>
              <a:pathLst>
                <a:path w="6446" h="7031" extrusionOk="0">
                  <a:moveTo>
                    <a:pt x="2281" y="1"/>
                  </a:moveTo>
                  <a:lnTo>
                    <a:pt x="2856" y="5256"/>
                  </a:lnTo>
                  <a:lnTo>
                    <a:pt x="169" y="6446"/>
                  </a:lnTo>
                  <a:cubicBezTo>
                    <a:pt x="50" y="6495"/>
                    <a:pt x="0" y="6614"/>
                    <a:pt x="0" y="6693"/>
                  </a:cubicBezTo>
                  <a:cubicBezTo>
                    <a:pt x="0" y="6862"/>
                    <a:pt x="129" y="6991"/>
                    <a:pt x="248" y="6991"/>
                  </a:cubicBezTo>
                  <a:lnTo>
                    <a:pt x="6445" y="7031"/>
                  </a:lnTo>
                  <a:lnTo>
                    <a:pt x="6406" y="5454"/>
                  </a:lnTo>
                  <a:lnTo>
                    <a:pt x="6078" y="417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EED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4911077" y="4814553"/>
              <a:ext cx="308451" cy="103148"/>
            </a:xfrm>
            <a:custGeom>
              <a:avLst/>
              <a:gdLst/>
              <a:ahLst/>
              <a:cxnLst/>
              <a:rect l="l" t="t" r="r" b="b"/>
              <a:pathLst>
                <a:path w="7150" h="2391" extrusionOk="0">
                  <a:moveTo>
                    <a:pt x="3223" y="1"/>
                  </a:moveTo>
                  <a:lnTo>
                    <a:pt x="367" y="1191"/>
                  </a:lnTo>
                  <a:cubicBezTo>
                    <a:pt x="248" y="1240"/>
                    <a:pt x="169" y="1488"/>
                    <a:pt x="80" y="1647"/>
                  </a:cubicBezTo>
                  <a:cubicBezTo>
                    <a:pt x="80" y="1686"/>
                    <a:pt x="0" y="2390"/>
                    <a:pt x="119" y="2390"/>
                  </a:cubicBezTo>
                  <a:lnTo>
                    <a:pt x="7021" y="2390"/>
                  </a:lnTo>
                  <a:cubicBezTo>
                    <a:pt x="7110" y="2390"/>
                    <a:pt x="7149" y="2311"/>
                    <a:pt x="7149" y="2271"/>
                  </a:cubicBezTo>
                  <a:lnTo>
                    <a:pt x="6812" y="120"/>
                  </a:lnTo>
                  <a:cubicBezTo>
                    <a:pt x="6812" y="120"/>
                    <a:pt x="6042" y="309"/>
                    <a:pt x="5083" y="309"/>
                  </a:cubicBezTo>
                  <a:cubicBezTo>
                    <a:pt x="4489" y="309"/>
                    <a:pt x="3823" y="236"/>
                    <a:pt x="3223" y="1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5023155" y="4818004"/>
              <a:ext cx="17989" cy="30371"/>
            </a:xfrm>
            <a:custGeom>
              <a:avLst/>
              <a:gdLst/>
              <a:ahLst/>
              <a:cxnLst/>
              <a:rect l="l" t="t" r="r" b="b"/>
              <a:pathLst>
                <a:path w="417" h="704" fill="none" extrusionOk="0">
                  <a:moveTo>
                    <a:pt x="0" y="0"/>
                  </a:moveTo>
                  <a:cubicBezTo>
                    <a:pt x="169" y="208"/>
                    <a:pt x="298" y="456"/>
                    <a:pt x="417" y="704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5007323" y="4828659"/>
              <a:ext cx="14150" cy="23166"/>
            </a:xfrm>
            <a:custGeom>
              <a:avLst/>
              <a:gdLst/>
              <a:ahLst/>
              <a:cxnLst/>
              <a:rect l="l" t="t" r="r" b="b"/>
              <a:pathLst>
                <a:path w="328" h="537" fill="none" extrusionOk="0">
                  <a:moveTo>
                    <a:pt x="0" y="1"/>
                  </a:moveTo>
                  <a:cubicBezTo>
                    <a:pt x="169" y="209"/>
                    <a:pt x="248" y="328"/>
                    <a:pt x="328" y="536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4994899" y="4833793"/>
              <a:ext cx="14193" cy="23598"/>
            </a:xfrm>
            <a:custGeom>
              <a:avLst/>
              <a:gdLst/>
              <a:ahLst/>
              <a:cxnLst/>
              <a:rect l="l" t="t" r="r" b="b"/>
              <a:pathLst>
                <a:path w="329" h="547" fill="none" extrusionOk="0">
                  <a:moveTo>
                    <a:pt x="1" y="1"/>
                  </a:moveTo>
                  <a:cubicBezTo>
                    <a:pt x="120" y="169"/>
                    <a:pt x="209" y="378"/>
                    <a:pt x="328" y="546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4912803" y="4896259"/>
              <a:ext cx="305000" cy="1769"/>
            </a:xfrm>
            <a:custGeom>
              <a:avLst/>
              <a:gdLst/>
              <a:ahLst/>
              <a:cxnLst/>
              <a:rect l="l" t="t" r="r" b="b"/>
              <a:pathLst>
                <a:path w="7070" h="41" fill="none" extrusionOk="0">
                  <a:moveTo>
                    <a:pt x="7070" y="40"/>
                  </a:moveTo>
                  <a:lnTo>
                    <a:pt x="0" y="1"/>
                  </a:ln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5132214" y="4851782"/>
              <a:ext cx="78342" cy="44520"/>
            </a:xfrm>
            <a:custGeom>
              <a:avLst/>
              <a:gdLst/>
              <a:ahLst/>
              <a:cxnLst/>
              <a:rect l="l" t="t" r="r" b="b"/>
              <a:pathLst>
                <a:path w="1816" h="1032" fill="none" extrusionOk="0">
                  <a:moveTo>
                    <a:pt x="1815" y="0"/>
                  </a:moveTo>
                  <a:cubicBezTo>
                    <a:pt x="1815" y="0"/>
                    <a:pt x="120" y="40"/>
                    <a:pt x="1" y="1032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4952147" y="4855190"/>
              <a:ext cx="24849" cy="41112"/>
            </a:xfrm>
            <a:custGeom>
              <a:avLst/>
              <a:gdLst/>
              <a:ahLst/>
              <a:cxnLst/>
              <a:rect l="l" t="t" r="r" b="b"/>
              <a:pathLst>
                <a:path w="576" h="953" fill="none" extrusionOk="0">
                  <a:moveTo>
                    <a:pt x="0" y="1"/>
                  </a:moveTo>
                  <a:cubicBezTo>
                    <a:pt x="0" y="1"/>
                    <a:pt x="456" y="665"/>
                    <a:pt x="575" y="953"/>
                  </a:cubicBezTo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4761381" y="3696851"/>
              <a:ext cx="76574" cy="53537"/>
            </a:xfrm>
            <a:custGeom>
              <a:avLst/>
              <a:gdLst/>
              <a:ahLst/>
              <a:cxnLst/>
              <a:rect l="l" t="t" r="r" b="b"/>
              <a:pathLst>
                <a:path w="1775" h="1241" fill="none" extrusionOk="0">
                  <a:moveTo>
                    <a:pt x="1775" y="1"/>
                  </a:moveTo>
                  <a:cubicBezTo>
                    <a:pt x="1656" y="1240"/>
                    <a:pt x="0" y="1201"/>
                    <a:pt x="0" y="1201"/>
                  </a:cubicBez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4935883" y="3657508"/>
              <a:ext cx="297752" cy="1130182"/>
            </a:xfrm>
            <a:custGeom>
              <a:avLst/>
              <a:gdLst/>
              <a:ahLst/>
              <a:cxnLst/>
              <a:rect l="l" t="t" r="r" b="b"/>
              <a:pathLst>
                <a:path w="6902" h="26198" extrusionOk="0">
                  <a:moveTo>
                    <a:pt x="6654" y="1"/>
                  </a:moveTo>
                  <a:lnTo>
                    <a:pt x="40" y="249"/>
                  </a:lnTo>
                  <a:cubicBezTo>
                    <a:pt x="1" y="4800"/>
                    <a:pt x="1577" y="26157"/>
                    <a:pt x="1577" y="26157"/>
                  </a:cubicBezTo>
                  <a:lnTo>
                    <a:pt x="6902" y="26197"/>
                  </a:lnTo>
                  <a:lnTo>
                    <a:pt x="6485" y="3600"/>
                  </a:lnTo>
                  <a:cubicBezTo>
                    <a:pt x="6485" y="3521"/>
                    <a:pt x="6535" y="3471"/>
                    <a:pt x="6535" y="3392"/>
                  </a:cubicBezTo>
                  <a:cubicBezTo>
                    <a:pt x="6614" y="3065"/>
                    <a:pt x="6862" y="1736"/>
                    <a:pt x="6654" y="1"/>
                  </a:cubicBez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5180142" y="3673771"/>
              <a:ext cx="28688" cy="1113918"/>
            </a:xfrm>
            <a:custGeom>
              <a:avLst/>
              <a:gdLst/>
              <a:ahLst/>
              <a:cxnLst/>
              <a:rect l="l" t="t" r="r" b="b"/>
              <a:pathLst>
                <a:path w="665" h="25821" fill="none" extrusionOk="0">
                  <a:moveTo>
                    <a:pt x="208" y="1"/>
                  </a:moveTo>
                  <a:cubicBezTo>
                    <a:pt x="288" y="1527"/>
                    <a:pt x="0" y="2192"/>
                    <a:pt x="40" y="3094"/>
                  </a:cubicBezTo>
                  <a:cubicBezTo>
                    <a:pt x="665" y="14051"/>
                    <a:pt x="575" y="25820"/>
                    <a:pt x="575" y="25820"/>
                  </a:cubicBez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4937608" y="3686195"/>
              <a:ext cx="50086" cy="880315"/>
            </a:xfrm>
            <a:custGeom>
              <a:avLst/>
              <a:gdLst/>
              <a:ahLst/>
              <a:cxnLst/>
              <a:rect l="l" t="t" r="r" b="b"/>
              <a:pathLst>
                <a:path w="1161" h="20406" fill="none" extrusionOk="0">
                  <a:moveTo>
                    <a:pt x="0" y="0"/>
                  </a:moveTo>
                  <a:cubicBezTo>
                    <a:pt x="169" y="5533"/>
                    <a:pt x="1160" y="20406"/>
                    <a:pt x="1160" y="20406"/>
                  </a:cubicBez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5069790" y="3696851"/>
              <a:ext cx="110395" cy="73209"/>
            </a:xfrm>
            <a:custGeom>
              <a:avLst/>
              <a:gdLst/>
              <a:ahLst/>
              <a:cxnLst/>
              <a:rect l="l" t="t" r="r" b="b"/>
              <a:pathLst>
                <a:path w="2559" h="1697" fill="none" extrusionOk="0">
                  <a:moveTo>
                    <a:pt x="0" y="1"/>
                  </a:moveTo>
                  <a:cubicBezTo>
                    <a:pt x="456" y="1369"/>
                    <a:pt x="2558" y="1696"/>
                    <a:pt x="2558" y="1696"/>
                  </a:cubicBez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4905512" y="3696851"/>
              <a:ext cx="35979" cy="117686"/>
            </a:xfrm>
            <a:custGeom>
              <a:avLst/>
              <a:gdLst/>
              <a:ahLst/>
              <a:cxnLst/>
              <a:rect l="l" t="t" r="r" b="b"/>
              <a:pathLst>
                <a:path w="834" h="2728" fill="none" extrusionOk="0">
                  <a:moveTo>
                    <a:pt x="129" y="1"/>
                  </a:moveTo>
                  <a:cubicBezTo>
                    <a:pt x="1" y="1369"/>
                    <a:pt x="90" y="2272"/>
                    <a:pt x="169" y="2480"/>
                  </a:cubicBezTo>
                  <a:cubicBezTo>
                    <a:pt x="209" y="2609"/>
                    <a:pt x="586" y="2648"/>
                    <a:pt x="833" y="2728"/>
                  </a:cubicBez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5000032" y="4737549"/>
              <a:ext cx="233603" cy="43"/>
            </a:xfrm>
            <a:custGeom>
              <a:avLst/>
              <a:gdLst/>
              <a:ahLst/>
              <a:cxnLst/>
              <a:rect l="l" t="t" r="r" b="b"/>
              <a:pathLst>
                <a:path w="5415" h="1" fill="none" extrusionOk="0">
                  <a:moveTo>
                    <a:pt x="1" y="1"/>
                  </a:moveTo>
                  <a:lnTo>
                    <a:pt x="5415" y="1"/>
                  </a:ln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4461945" y="3117703"/>
              <a:ext cx="379459" cy="394127"/>
            </a:xfrm>
            <a:custGeom>
              <a:avLst/>
              <a:gdLst/>
              <a:ahLst/>
              <a:cxnLst/>
              <a:rect l="l" t="t" r="r" b="b"/>
              <a:pathLst>
                <a:path w="8796" h="9136" extrusionOk="0">
                  <a:moveTo>
                    <a:pt x="2102" y="1"/>
                  </a:moveTo>
                  <a:lnTo>
                    <a:pt x="0" y="1240"/>
                  </a:lnTo>
                  <a:cubicBezTo>
                    <a:pt x="0" y="1240"/>
                    <a:pt x="2975" y="6614"/>
                    <a:pt x="4333" y="8220"/>
                  </a:cubicBezTo>
                  <a:cubicBezTo>
                    <a:pt x="4757" y="8678"/>
                    <a:pt x="5151" y="9135"/>
                    <a:pt x="5721" y="9135"/>
                  </a:cubicBezTo>
                  <a:cubicBezTo>
                    <a:pt x="5818" y="9135"/>
                    <a:pt x="5920" y="9122"/>
                    <a:pt x="6029" y="9093"/>
                  </a:cubicBezTo>
                  <a:cubicBezTo>
                    <a:pt x="7556" y="8716"/>
                    <a:pt x="8795" y="3392"/>
                    <a:pt x="8795" y="3392"/>
                  </a:cubicBezTo>
                  <a:lnTo>
                    <a:pt x="6366" y="1528"/>
                  </a:lnTo>
                  <a:lnTo>
                    <a:pt x="5573" y="3838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EED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4763064" y="3065936"/>
              <a:ext cx="495377" cy="638256"/>
            </a:xfrm>
            <a:custGeom>
              <a:avLst/>
              <a:gdLst/>
              <a:ahLst/>
              <a:cxnLst/>
              <a:rect l="l" t="t" r="r" b="b"/>
              <a:pathLst>
                <a:path w="11483" h="14795" extrusionOk="0">
                  <a:moveTo>
                    <a:pt x="6119" y="1"/>
                  </a:moveTo>
                  <a:cubicBezTo>
                    <a:pt x="6119" y="1"/>
                    <a:pt x="5454" y="626"/>
                    <a:pt x="4592" y="626"/>
                  </a:cubicBezTo>
                  <a:cubicBezTo>
                    <a:pt x="3511" y="626"/>
                    <a:pt x="3352" y="249"/>
                    <a:pt x="3352" y="249"/>
                  </a:cubicBezTo>
                  <a:cubicBezTo>
                    <a:pt x="3352" y="249"/>
                    <a:pt x="784" y="1072"/>
                    <a:pt x="497" y="4750"/>
                  </a:cubicBezTo>
                  <a:cubicBezTo>
                    <a:pt x="1" y="10412"/>
                    <a:pt x="1" y="14795"/>
                    <a:pt x="1" y="14795"/>
                  </a:cubicBezTo>
                  <a:lnTo>
                    <a:pt x="10947" y="14795"/>
                  </a:lnTo>
                  <a:cubicBezTo>
                    <a:pt x="10947" y="14795"/>
                    <a:pt x="11483" y="1121"/>
                    <a:pt x="6119" y="1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4846928" y="3283229"/>
              <a:ext cx="402971" cy="316000"/>
            </a:xfrm>
            <a:custGeom>
              <a:avLst/>
              <a:gdLst/>
              <a:ahLst/>
              <a:cxnLst/>
              <a:rect l="l" t="t" r="r" b="b"/>
              <a:pathLst>
                <a:path w="9341" h="7325" extrusionOk="0">
                  <a:moveTo>
                    <a:pt x="9211" y="1"/>
                  </a:moveTo>
                  <a:lnTo>
                    <a:pt x="5245" y="169"/>
                  </a:lnTo>
                  <a:cubicBezTo>
                    <a:pt x="5245" y="169"/>
                    <a:pt x="5493" y="3640"/>
                    <a:pt x="5077" y="3848"/>
                  </a:cubicBezTo>
                  <a:cubicBezTo>
                    <a:pt x="4789" y="4056"/>
                    <a:pt x="40" y="4552"/>
                    <a:pt x="40" y="4552"/>
                  </a:cubicBezTo>
                  <a:lnTo>
                    <a:pt x="0" y="7239"/>
                  </a:lnTo>
                  <a:cubicBezTo>
                    <a:pt x="0" y="7239"/>
                    <a:pt x="1260" y="7324"/>
                    <a:pt x="2828" y="7324"/>
                  </a:cubicBezTo>
                  <a:cubicBezTo>
                    <a:pt x="5193" y="7324"/>
                    <a:pt x="8260" y="7130"/>
                    <a:pt x="8755" y="6158"/>
                  </a:cubicBezTo>
                  <a:cubicBezTo>
                    <a:pt x="9340" y="5048"/>
                    <a:pt x="9211" y="2361"/>
                    <a:pt x="9211" y="1"/>
                  </a:cubicBezTo>
                  <a:close/>
                </a:path>
              </a:pathLst>
            </a:custGeom>
            <a:solidFill>
              <a:srgbClr val="EED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4693780" y="3073658"/>
              <a:ext cx="213931" cy="238305"/>
            </a:xfrm>
            <a:custGeom>
              <a:avLst/>
              <a:gdLst/>
              <a:ahLst/>
              <a:cxnLst/>
              <a:rect l="l" t="t" r="r" b="b"/>
              <a:pathLst>
                <a:path w="4959" h="5524" extrusionOk="0">
                  <a:moveTo>
                    <a:pt x="4048" y="1"/>
                  </a:moveTo>
                  <a:cubicBezTo>
                    <a:pt x="2757" y="1"/>
                    <a:pt x="1709" y="451"/>
                    <a:pt x="1240" y="1388"/>
                  </a:cubicBezTo>
                  <a:cubicBezTo>
                    <a:pt x="744" y="2430"/>
                    <a:pt x="0" y="4284"/>
                    <a:pt x="0" y="4284"/>
                  </a:cubicBezTo>
                  <a:lnTo>
                    <a:pt x="4006" y="5523"/>
                  </a:lnTo>
                  <a:lnTo>
                    <a:pt x="4958" y="70"/>
                  </a:lnTo>
                  <a:cubicBezTo>
                    <a:pt x="4645" y="24"/>
                    <a:pt x="4340" y="1"/>
                    <a:pt x="4048" y="1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4721994" y="3472310"/>
              <a:ext cx="203233" cy="139040"/>
            </a:xfrm>
            <a:custGeom>
              <a:avLst/>
              <a:gdLst/>
              <a:ahLst/>
              <a:cxnLst/>
              <a:rect l="l" t="t" r="r" b="b"/>
              <a:pathLst>
                <a:path w="4711" h="3223" extrusionOk="0">
                  <a:moveTo>
                    <a:pt x="4711" y="0"/>
                  </a:moveTo>
                  <a:lnTo>
                    <a:pt x="4711" y="0"/>
                  </a:lnTo>
                  <a:cubicBezTo>
                    <a:pt x="4710" y="0"/>
                    <a:pt x="2152" y="169"/>
                    <a:pt x="992" y="328"/>
                  </a:cubicBezTo>
                  <a:cubicBezTo>
                    <a:pt x="626" y="377"/>
                    <a:pt x="209" y="536"/>
                    <a:pt x="378" y="873"/>
                  </a:cubicBezTo>
                  <a:cubicBezTo>
                    <a:pt x="90" y="1032"/>
                    <a:pt x="41" y="1319"/>
                    <a:pt x="249" y="1567"/>
                  </a:cubicBezTo>
                  <a:cubicBezTo>
                    <a:pt x="1" y="1775"/>
                    <a:pt x="41" y="2152"/>
                    <a:pt x="338" y="2271"/>
                  </a:cubicBezTo>
                  <a:cubicBezTo>
                    <a:pt x="130" y="2400"/>
                    <a:pt x="41" y="2648"/>
                    <a:pt x="288" y="2896"/>
                  </a:cubicBezTo>
                  <a:cubicBezTo>
                    <a:pt x="457" y="3015"/>
                    <a:pt x="913" y="3223"/>
                    <a:pt x="1161" y="3223"/>
                  </a:cubicBezTo>
                  <a:cubicBezTo>
                    <a:pt x="1369" y="3223"/>
                    <a:pt x="1161" y="2896"/>
                    <a:pt x="913" y="2727"/>
                  </a:cubicBezTo>
                  <a:cubicBezTo>
                    <a:pt x="979" y="2719"/>
                    <a:pt x="1056" y="2716"/>
                    <a:pt x="1138" y="2716"/>
                  </a:cubicBezTo>
                  <a:cubicBezTo>
                    <a:pt x="1465" y="2716"/>
                    <a:pt x="1865" y="2767"/>
                    <a:pt x="1865" y="2767"/>
                  </a:cubicBezTo>
                  <a:lnTo>
                    <a:pt x="3471" y="2896"/>
                  </a:lnTo>
                  <a:lnTo>
                    <a:pt x="4711" y="0"/>
                  </a:lnTo>
                  <a:close/>
                </a:path>
              </a:pathLst>
            </a:custGeom>
            <a:solidFill>
              <a:srgbClr val="EED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4736532" y="3561263"/>
              <a:ext cx="32139" cy="9016"/>
            </a:xfrm>
            <a:custGeom>
              <a:avLst/>
              <a:gdLst/>
              <a:ahLst/>
              <a:cxnLst/>
              <a:rect l="l" t="t" r="r" b="b"/>
              <a:pathLst>
                <a:path w="745" h="209" extrusionOk="0">
                  <a:moveTo>
                    <a:pt x="368" y="1"/>
                  </a:moveTo>
                  <a:cubicBezTo>
                    <a:pt x="289" y="50"/>
                    <a:pt x="199" y="50"/>
                    <a:pt x="160" y="90"/>
                  </a:cubicBezTo>
                  <a:cubicBezTo>
                    <a:pt x="80" y="130"/>
                    <a:pt x="41" y="169"/>
                    <a:pt x="1" y="209"/>
                  </a:cubicBezTo>
                  <a:cubicBezTo>
                    <a:pt x="120" y="169"/>
                    <a:pt x="249" y="130"/>
                    <a:pt x="368" y="90"/>
                  </a:cubicBezTo>
                  <a:cubicBezTo>
                    <a:pt x="497" y="90"/>
                    <a:pt x="616" y="50"/>
                    <a:pt x="745" y="1"/>
                  </a:cubicBezTo>
                  <a:close/>
                </a:path>
              </a:pathLst>
            </a:custGeom>
            <a:solidFill>
              <a:srgbClr val="D7C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4731010" y="3531325"/>
              <a:ext cx="32096" cy="8628"/>
            </a:xfrm>
            <a:custGeom>
              <a:avLst/>
              <a:gdLst/>
              <a:ahLst/>
              <a:cxnLst/>
              <a:rect l="l" t="t" r="r" b="b"/>
              <a:pathLst>
                <a:path w="744" h="200" extrusionOk="0">
                  <a:moveTo>
                    <a:pt x="536" y="1"/>
                  </a:moveTo>
                  <a:cubicBezTo>
                    <a:pt x="496" y="1"/>
                    <a:pt x="417" y="1"/>
                    <a:pt x="377" y="40"/>
                  </a:cubicBezTo>
                  <a:cubicBezTo>
                    <a:pt x="288" y="40"/>
                    <a:pt x="208" y="80"/>
                    <a:pt x="169" y="80"/>
                  </a:cubicBezTo>
                  <a:cubicBezTo>
                    <a:pt x="79" y="120"/>
                    <a:pt x="40" y="159"/>
                    <a:pt x="0" y="199"/>
                  </a:cubicBezTo>
                  <a:cubicBezTo>
                    <a:pt x="129" y="159"/>
                    <a:pt x="248" y="120"/>
                    <a:pt x="377" y="120"/>
                  </a:cubicBezTo>
                  <a:cubicBezTo>
                    <a:pt x="496" y="80"/>
                    <a:pt x="625" y="80"/>
                    <a:pt x="744" y="40"/>
                  </a:cubicBezTo>
                  <a:cubicBezTo>
                    <a:pt x="704" y="1"/>
                    <a:pt x="625" y="1"/>
                    <a:pt x="536" y="1"/>
                  </a:cubicBezTo>
                  <a:close/>
                </a:path>
              </a:pathLst>
            </a:custGeom>
            <a:solidFill>
              <a:srgbClr val="D7C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4738258" y="3503629"/>
              <a:ext cx="33822" cy="6342"/>
            </a:xfrm>
            <a:custGeom>
              <a:avLst/>
              <a:gdLst/>
              <a:ahLst/>
              <a:cxnLst/>
              <a:rect l="l" t="t" r="r" b="b"/>
              <a:pathLst>
                <a:path w="784" h="147" extrusionOk="0">
                  <a:moveTo>
                    <a:pt x="524" y="0"/>
                  </a:moveTo>
                  <a:cubicBezTo>
                    <a:pt x="482" y="0"/>
                    <a:pt x="427" y="18"/>
                    <a:pt x="368" y="18"/>
                  </a:cubicBezTo>
                  <a:cubicBezTo>
                    <a:pt x="328" y="18"/>
                    <a:pt x="249" y="58"/>
                    <a:pt x="209" y="58"/>
                  </a:cubicBezTo>
                  <a:cubicBezTo>
                    <a:pt x="120" y="97"/>
                    <a:pt x="80" y="97"/>
                    <a:pt x="1" y="147"/>
                  </a:cubicBezTo>
                  <a:lnTo>
                    <a:pt x="407" y="97"/>
                  </a:lnTo>
                  <a:cubicBezTo>
                    <a:pt x="536" y="58"/>
                    <a:pt x="655" y="58"/>
                    <a:pt x="784" y="18"/>
                  </a:cubicBezTo>
                  <a:lnTo>
                    <a:pt x="576" y="18"/>
                  </a:lnTo>
                  <a:cubicBezTo>
                    <a:pt x="563" y="5"/>
                    <a:pt x="545" y="0"/>
                    <a:pt x="524" y="0"/>
                  </a:cubicBezTo>
                  <a:close/>
                </a:path>
              </a:pathLst>
            </a:custGeom>
            <a:solidFill>
              <a:srgbClr val="D7C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5026995" y="3065677"/>
              <a:ext cx="233603" cy="269366"/>
            </a:xfrm>
            <a:custGeom>
              <a:avLst/>
              <a:gdLst/>
              <a:ahLst/>
              <a:cxnLst/>
              <a:rect l="l" t="t" r="r" b="b"/>
              <a:pathLst>
                <a:path w="5415" h="6244" extrusionOk="0">
                  <a:moveTo>
                    <a:pt x="290" y="1"/>
                  </a:moveTo>
                  <a:cubicBezTo>
                    <a:pt x="108" y="1"/>
                    <a:pt x="1" y="7"/>
                    <a:pt x="1" y="7"/>
                  </a:cubicBezTo>
                  <a:lnTo>
                    <a:pt x="704" y="3477"/>
                  </a:lnTo>
                  <a:lnTo>
                    <a:pt x="903" y="6244"/>
                  </a:lnTo>
                  <a:lnTo>
                    <a:pt x="5414" y="5956"/>
                  </a:lnTo>
                  <a:cubicBezTo>
                    <a:pt x="5414" y="5956"/>
                    <a:pt x="5325" y="3606"/>
                    <a:pt x="4542" y="1821"/>
                  </a:cubicBezTo>
                  <a:cubicBezTo>
                    <a:pt x="3826" y="144"/>
                    <a:pt x="1175" y="1"/>
                    <a:pt x="290" y="1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5057365" y="3226371"/>
              <a:ext cx="8585" cy="108670"/>
            </a:xfrm>
            <a:custGeom>
              <a:avLst/>
              <a:gdLst/>
              <a:ahLst/>
              <a:cxnLst/>
              <a:rect l="l" t="t" r="r" b="b"/>
              <a:pathLst>
                <a:path w="199" h="2519" fill="none" extrusionOk="0">
                  <a:moveTo>
                    <a:pt x="199" y="2519"/>
                  </a:moveTo>
                  <a:cubicBezTo>
                    <a:pt x="80" y="952"/>
                    <a:pt x="0" y="0"/>
                    <a:pt x="0" y="0"/>
                  </a:cubicBezTo>
                </a:path>
              </a:pathLst>
            </a:custGeom>
            <a:noFill/>
            <a:ln w="3225" cap="flat" cmpd="sng">
              <a:solidFill>
                <a:srgbClr val="444F9D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4782735" y="3181851"/>
              <a:ext cx="23166" cy="105305"/>
            </a:xfrm>
            <a:custGeom>
              <a:avLst/>
              <a:gdLst/>
              <a:ahLst/>
              <a:cxnLst/>
              <a:rect l="l" t="t" r="r" b="b"/>
              <a:pathLst>
                <a:path w="537" h="2441" fill="none" extrusionOk="0">
                  <a:moveTo>
                    <a:pt x="1" y="2440"/>
                  </a:moveTo>
                  <a:cubicBezTo>
                    <a:pt x="1" y="2440"/>
                    <a:pt x="209" y="576"/>
                    <a:pt x="536" y="1"/>
                  </a:cubicBezTo>
                </a:path>
              </a:pathLst>
            </a:custGeom>
            <a:noFill/>
            <a:ln w="3225" cap="flat" cmpd="sng">
              <a:solidFill>
                <a:srgbClr val="444F9D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4702322" y="3283229"/>
              <a:ext cx="50086" cy="85590"/>
            </a:xfrm>
            <a:custGeom>
              <a:avLst/>
              <a:gdLst/>
              <a:ahLst/>
              <a:cxnLst/>
              <a:rect l="l" t="t" r="r" b="b"/>
              <a:pathLst>
                <a:path w="1161" h="1984" fill="none" extrusionOk="0">
                  <a:moveTo>
                    <a:pt x="1" y="1"/>
                  </a:moveTo>
                  <a:cubicBezTo>
                    <a:pt x="1" y="1"/>
                    <a:pt x="1042" y="1201"/>
                    <a:pt x="1161" y="1984"/>
                  </a:cubicBezTo>
                </a:path>
              </a:pathLst>
            </a:custGeom>
            <a:noFill/>
            <a:ln w="3225" cap="flat" cmpd="sng">
              <a:solidFill>
                <a:srgbClr val="DDC0A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4411903" y="3031985"/>
              <a:ext cx="192534" cy="223077"/>
            </a:xfrm>
            <a:custGeom>
              <a:avLst/>
              <a:gdLst/>
              <a:ahLst/>
              <a:cxnLst/>
              <a:rect l="l" t="t" r="r" b="b"/>
              <a:pathLst>
                <a:path w="4463" h="5171" extrusionOk="0">
                  <a:moveTo>
                    <a:pt x="1097" y="1"/>
                  </a:moveTo>
                  <a:cubicBezTo>
                    <a:pt x="1091" y="1"/>
                    <a:pt x="1086" y="2"/>
                    <a:pt x="1081" y="5"/>
                  </a:cubicBezTo>
                  <a:cubicBezTo>
                    <a:pt x="833" y="124"/>
                    <a:pt x="1735" y="1363"/>
                    <a:pt x="1735" y="1363"/>
                  </a:cubicBezTo>
                  <a:cubicBezTo>
                    <a:pt x="1735" y="1363"/>
                    <a:pt x="789" y="198"/>
                    <a:pt x="503" y="198"/>
                  </a:cubicBezTo>
                  <a:cubicBezTo>
                    <a:pt x="484" y="198"/>
                    <a:pt x="469" y="203"/>
                    <a:pt x="456" y="213"/>
                  </a:cubicBezTo>
                  <a:cubicBezTo>
                    <a:pt x="337" y="332"/>
                    <a:pt x="1121" y="1363"/>
                    <a:pt x="1369" y="1819"/>
                  </a:cubicBezTo>
                  <a:cubicBezTo>
                    <a:pt x="1059" y="1400"/>
                    <a:pt x="515" y="813"/>
                    <a:pt x="328" y="813"/>
                  </a:cubicBezTo>
                  <a:cubicBezTo>
                    <a:pt x="312" y="813"/>
                    <a:pt x="298" y="818"/>
                    <a:pt x="288" y="828"/>
                  </a:cubicBezTo>
                  <a:cubicBezTo>
                    <a:pt x="169" y="956"/>
                    <a:pt x="665" y="1700"/>
                    <a:pt x="1031" y="2275"/>
                  </a:cubicBezTo>
                  <a:cubicBezTo>
                    <a:pt x="801" y="1971"/>
                    <a:pt x="321" y="1443"/>
                    <a:pt x="160" y="1443"/>
                  </a:cubicBezTo>
                  <a:cubicBezTo>
                    <a:pt x="148" y="1443"/>
                    <a:pt x="137" y="1446"/>
                    <a:pt x="129" y="1452"/>
                  </a:cubicBezTo>
                  <a:cubicBezTo>
                    <a:pt x="0" y="1571"/>
                    <a:pt x="1160" y="3435"/>
                    <a:pt x="2271" y="5170"/>
                  </a:cubicBezTo>
                  <a:lnTo>
                    <a:pt x="4462" y="3306"/>
                  </a:lnTo>
                  <a:cubicBezTo>
                    <a:pt x="3853" y="2569"/>
                    <a:pt x="2346" y="292"/>
                    <a:pt x="2118" y="292"/>
                  </a:cubicBezTo>
                  <a:cubicBezTo>
                    <a:pt x="2116" y="292"/>
                    <a:pt x="2114" y="292"/>
                    <a:pt x="2112" y="292"/>
                  </a:cubicBezTo>
                  <a:cubicBezTo>
                    <a:pt x="1944" y="332"/>
                    <a:pt x="2439" y="1204"/>
                    <a:pt x="2271" y="1204"/>
                  </a:cubicBezTo>
                  <a:cubicBezTo>
                    <a:pt x="2117" y="1204"/>
                    <a:pt x="1292" y="1"/>
                    <a:pt x="1097" y="1"/>
                  </a:cubicBezTo>
                  <a:close/>
                </a:path>
              </a:pathLst>
            </a:custGeom>
            <a:solidFill>
              <a:srgbClr val="EED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4472644" y="3139100"/>
              <a:ext cx="39387" cy="32139"/>
            </a:xfrm>
            <a:custGeom>
              <a:avLst/>
              <a:gdLst/>
              <a:ahLst/>
              <a:cxnLst/>
              <a:rect l="l" t="t" r="r" b="b"/>
              <a:pathLst>
                <a:path w="913" h="745" fill="none" extrusionOk="0">
                  <a:moveTo>
                    <a:pt x="0" y="0"/>
                  </a:moveTo>
                  <a:cubicBezTo>
                    <a:pt x="367" y="169"/>
                    <a:pt x="704" y="417"/>
                    <a:pt x="912" y="744"/>
                  </a:cubicBezTo>
                </a:path>
              </a:pathLst>
            </a:custGeom>
            <a:noFill/>
            <a:ln w="3225" cap="flat" cmpd="sng">
              <a:solidFill>
                <a:srgbClr val="DDC0A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4517122" y="3099757"/>
              <a:ext cx="24849" cy="44520"/>
            </a:xfrm>
            <a:custGeom>
              <a:avLst/>
              <a:gdLst/>
              <a:ahLst/>
              <a:cxnLst/>
              <a:rect l="l" t="t" r="r" b="b"/>
              <a:pathLst>
                <a:path w="576" h="1032" fill="none" extrusionOk="0">
                  <a:moveTo>
                    <a:pt x="0" y="0"/>
                  </a:moveTo>
                  <a:cubicBezTo>
                    <a:pt x="40" y="417"/>
                    <a:pt x="248" y="783"/>
                    <a:pt x="576" y="1031"/>
                  </a:cubicBezTo>
                </a:path>
              </a:pathLst>
            </a:custGeom>
            <a:noFill/>
            <a:ln w="3225" cap="flat" cmpd="sng">
              <a:solidFill>
                <a:srgbClr val="DDC0A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4798568" y="3057998"/>
              <a:ext cx="32139" cy="59749"/>
            </a:xfrm>
            <a:custGeom>
              <a:avLst/>
              <a:gdLst/>
              <a:ahLst/>
              <a:cxnLst/>
              <a:rect l="l" t="t" r="r" b="b"/>
              <a:pathLst>
                <a:path w="745" h="1385" extrusionOk="0">
                  <a:moveTo>
                    <a:pt x="496" y="0"/>
                  </a:moveTo>
                  <a:cubicBezTo>
                    <a:pt x="467" y="0"/>
                    <a:pt x="440" y="5"/>
                    <a:pt x="417" y="16"/>
                  </a:cubicBezTo>
                  <a:cubicBezTo>
                    <a:pt x="130" y="185"/>
                    <a:pt x="1" y="849"/>
                    <a:pt x="50" y="1176"/>
                  </a:cubicBezTo>
                  <a:cubicBezTo>
                    <a:pt x="50" y="1256"/>
                    <a:pt x="90" y="1385"/>
                    <a:pt x="169" y="1385"/>
                  </a:cubicBezTo>
                  <a:cubicBezTo>
                    <a:pt x="209" y="1385"/>
                    <a:pt x="249" y="1305"/>
                    <a:pt x="298" y="1256"/>
                  </a:cubicBezTo>
                  <a:cubicBezTo>
                    <a:pt x="417" y="1008"/>
                    <a:pt x="496" y="562"/>
                    <a:pt x="625" y="353"/>
                  </a:cubicBezTo>
                  <a:lnTo>
                    <a:pt x="744" y="66"/>
                  </a:lnTo>
                  <a:cubicBezTo>
                    <a:pt x="659" y="30"/>
                    <a:pt x="569" y="0"/>
                    <a:pt x="496" y="0"/>
                  </a:cubicBez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4814832" y="3055064"/>
              <a:ext cx="41112" cy="64753"/>
            </a:xfrm>
            <a:custGeom>
              <a:avLst/>
              <a:gdLst/>
              <a:ahLst/>
              <a:cxnLst/>
              <a:rect l="l" t="t" r="r" b="b"/>
              <a:pathLst>
                <a:path w="953" h="1501" extrusionOk="0">
                  <a:moveTo>
                    <a:pt x="612" y="1"/>
                  </a:moveTo>
                  <a:cubicBezTo>
                    <a:pt x="496" y="1"/>
                    <a:pt x="395" y="43"/>
                    <a:pt x="328" y="84"/>
                  </a:cubicBezTo>
                  <a:cubicBezTo>
                    <a:pt x="80" y="293"/>
                    <a:pt x="1" y="996"/>
                    <a:pt x="80" y="1324"/>
                  </a:cubicBezTo>
                  <a:cubicBezTo>
                    <a:pt x="80" y="1401"/>
                    <a:pt x="109" y="1500"/>
                    <a:pt x="175" y="1500"/>
                  </a:cubicBezTo>
                  <a:cubicBezTo>
                    <a:pt x="185" y="1500"/>
                    <a:pt x="197" y="1498"/>
                    <a:pt x="209" y="1492"/>
                  </a:cubicBezTo>
                  <a:cubicBezTo>
                    <a:pt x="288" y="1492"/>
                    <a:pt x="288" y="1413"/>
                    <a:pt x="328" y="1373"/>
                  </a:cubicBezTo>
                  <a:cubicBezTo>
                    <a:pt x="457" y="1125"/>
                    <a:pt x="496" y="630"/>
                    <a:pt x="615" y="332"/>
                  </a:cubicBezTo>
                  <a:lnTo>
                    <a:pt x="952" y="134"/>
                  </a:lnTo>
                  <a:cubicBezTo>
                    <a:pt x="835" y="35"/>
                    <a:pt x="717" y="1"/>
                    <a:pt x="612" y="1"/>
                  </a:cubicBez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4832778" y="3054072"/>
              <a:ext cx="33865" cy="68808"/>
            </a:xfrm>
            <a:custGeom>
              <a:avLst/>
              <a:gdLst/>
              <a:ahLst/>
              <a:cxnLst/>
              <a:rect l="l" t="t" r="r" b="b"/>
              <a:pathLst>
                <a:path w="785" h="1595" extrusionOk="0">
                  <a:moveTo>
                    <a:pt x="433" y="1"/>
                  </a:moveTo>
                  <a:cubicBezTo>
                    <a:pt x="386" y="1"/>
                    <a:pt x="348" y="8"/>
                    <a:pt x="328" y="28"/>
                  </a:cubicBezTo>
                  <a:cubicBezTo>
                    <a:pt x="80" y="276"/>
                    <a:pt x="1" y="1099"/>
                    <a:pt x="80" y="1436"/>
                  </a:cubicBezTo>
                  <a:cubicBezTo>
                    <a:pt x="120" y="1515"/>
                    <a:pt x="160" y="1595"/>
                    <a:pt x="249" y="1595"/>
                  </a:cubicBezTo>
                  <a:cubicBezTo>
                    <a:pt x="288" y="1595"/>
                    <a:pt x="328" y="1515"/>
                    <a:pt x="368" y="1436"/>
                  </a:cubicBezTo>
                  <a:cubicBezTo>
                    <a:pt x="447" y="1188"/>
                    <a:pt x="447" y="692"/>
                    <a:pt x="536" y="405"/>
                  </a:cubicBezTo>
                  <a:lnTo>
                    <a:pt x="784" y="68"/>
                  </a:lnTo>
                  <a:cubicBezTo>
                    <a:pt x="784" y="68"/>
                    <a:pt x="572" y="1"/>
                    <a:pt x="433" y="1"/>
                  </a:cubicBez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4848610" y="3055927"/>
              <a:ext cx="59102" cy="63977"/>
            </a:xfrm>
            <a:custGeom>
              <a:avLst/>
              <a:gdLst/>
              <a:ahLst/>
              <a:cxnLst/>
              <a:rect l="l" t="t" r="r" b="b"/>
              <a:pathLst>
                <a:path w="1370" h="1483" extrusionOk="0">
                  <a:moveTo>
                    <a:pt x="451" y="0"/>
                  </a:moveTo>
                  <a:cubicBezTo>
                    <a:pt x="337" y="0"/>
                    <a:pt x="234" y="40"/>
                    <a:pt x="169" y="154"/>
                  </a:cubicBezTo>
                  <a:cubicBezTo>
                    <a:pt x="1" y="441"/>
                    <a:pt x="80" y="1016"/>
                    <a:pt x="169" y="1353"/>
                  </a:cubicBezTo>
                  <a:cubicBezTo>
                    <a:pt x="202" y="1418"/>
                    <a:pt x="234" y="1483"/>
                    <a:pt x="267" y="1483"/>
                  </a:cubicBezTo>
                  <a:cubicBezTo>
                    <a:pt x="274" y="1483"/>
                    <a:pt x="281" y="1480"/>
                    <a:pt x="288" y="1472"/>
                  </a:cubicBezTo>
                  <a:cubicBezTo>
                    <a:pt x="378" y="1472"/>
                    <a:pt x="378" y="1393"/>
                    <a:pt x="417" y="1353"/>
                  </a:cubicBezTo>
                  <a:cubicBezTo>
                    <a:pt x="456" y="1189"/>
                    <a:pt x="457" y="479"/>
                    <a:pt x="649" y="479"/>
                  </a:cubicBezTo>
                  <a:cubicBezTo>
                    <a:pt x="654" y="479"/>
                    <a:pt x="660" y="480"/>
                    <a:pt x="665" y="481"/>
                  </a:cubicBezTo>
                  <a:cubicBezTo>
                    <a:pt x="625" y="610"/>
                    <a:pt x="576" y="729"/>
                    <a:pt x="536" y="858"/>
                  </a:cubicBezTo>
                  <a:cubicBezTo>
                    <a:pt x="536" y="897"/>
                    <a:pt x="536" y="937"/>
                    <a:pt x="576" y="976"/>
                  </a:cubicBezTo>
                  <a:cubicBezTo>
                    <a:pt x="625" y="976"/>
                    <a:pt x="665" y="937"/>
                    <a:pt x="665" y="937"/>
                  </a:cubicBezTo>
                  <a:cubicBezTo>
                    <a:pt x="784" y="808"/>
                    <a:pt x="953" y="689"/>
                    <a:pt x="1072" y="610"/>
                  </a:cubicBezTo>
                  <a:cubicBezTo>
                    <a:pt x="1161" y="560"/>
                    <a:pt x="1369" y="481"/>
                    <a:pt x="1369" y="481"/>
                  </a:cubicBezTo>
                  <a:cubicBezTo>
                    <a:pt x="1369" y="481"/>
                    <a:pt x="992" y="114"/>
                    <a:pt x="744" y="64"/>
                  </a:cubicBezTo>
                  <a:cubicBezTo>
                    <a:pt x="650" y="28"/>
                    <a:pt x="547" y="0"/>
                    <a:pt x="451" y="0"/>
                  </a:cubicBezTo>
                  <a:close/>
                </a:path>
              </a:pathLst>
            </a:custGeom>
            <a:solidFill>
              <a:srgbClr val="D1A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4848610" y="3056963"/>
              <a:ext cx="14193" cy="32139"/>
            </a:xfrm>
            <a:custGeom>
              <a:avLst/>
              <a:gdLst/>
              <a:ahLst/>
              <a:cxnLst/>
              <a:rect l="l" t="t" r="r" b="b"/>
              <a:pathLst>
                <a:path w="329" h="745" extrusionOk="0">
                  <a:moveTo>
                    <a:pt x="249" y="1"/>
                  </a:moveTo>
                  <a:cubicBezTo>
                    <a:pt x="1" y="130"/>
                    <a:pt x="1" y="496"/>
                    <a:pt x="40" y="744"/>
                  </a:cubicBezTo>
                  <a:cubicBezTo>
                    <a:pt x="40" y="744"/>
                    <a:pt x="80" y="744"/>
                    <a:pt x="80" y="705"/>
                  </a:cubicBezTo>
                  <a:cubicBezTo>
                    <a:pt x="130" y="457"/>
                    <a:pt x="40" y="209"/>
                    <a:pt x="288" y="40"/>
                  </a:cubicBezTo>
                  <a:cubicBezTo>
                    <a:pt x="328" y="40"/>
                    <a:pt x="288" y="1"/>
                    <a:pt x="249" y="1"/>
                  </a:cubicBez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4832778" y="3055237"/>
              <a:ext cx="15876" cy="37704"/>
            </a:xfrm>
            <a:custGeom>
              <a:avLst/>
              <a:gdLst/>
              <a:ahLst/>
              <a:cxnLst/>
              <a:rect l="l" t="t" r="r" b="b"/>
              <a:pathLst>
                <a:path w="368" h="874" extrusionOk="0">
                  <a:moveTo>
                    <a:pt x="328" y="1"/>
                  </a:moveTo>
                  <a:cubicBezTo>
                    <a:pt x="41" y="130"/>
                    <a:pt x="1" y="576"/>
                    <a:pt x="41" y="874"/>
                  </a:cubicBezTo>
                  <a:cubicBezTo>
                    <a:pt x="41" y="874"/>
                    <a:pt x="80" y="874"/>
                    <a:pt x="80" y="824"/>
                  </a:cubicBezTo>
                  <a:cubicBezTo>
                    <a:pt x="120" y="576"/>
                    <a:pt x="80" y="209"/>
                    <a:pt x="328" y="41"/>
                  </a:cubicBezTo>
                  <a:cubicBezTo>
                    <a:pt x="368" y="1"/>
                    <a:pt x="328" y="1"/>
                    <a:pt x="328" y="1"/>
                  </a:cubicBez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4814832" y="3058688"/>
              <a:ext cx="15876" cy="38955"/>
            </a:xfrm>
            <a:custGeom>
              <a:avLst/>
              <a:gdLst/>
              <a:ahLst/>
              <a:cxnLst/>
              <a:rect l="l" t="t" r="r" b="b"/>
              <a:pathLst>
                <a:path w="368" h="903" extrusionOk="0">
                  <a:moveTo>
                    <a:pt x="288" y="0"/>
                  </a:moveTo>
                  <a:cubicBezTo>
                    <a:pt x="40" y="169"/>
                    <a:pt x="1" y="625"/>
                    <a:pt x="40" y="873"/>
                  </a:cubicBezTo>
                  <a:cubicBezTo>
                    <a:pt x="40" y="893"/>
                    <a:pt x="50" y="903"/>
                    <a:pt x="60" y="903"/>
                  </a:cubicBezTo>
                  <a:cubicBezTo>
                    <a:pt x="70" y="903"/>
                    <a:pt x="80" y="893"/>
                    <a:pt x="80" y="873"/>
                  </a:cubicBezTo>
                  <a:cubicBezTo>
                    <a:pt x="169" y="625"/>
                    <a:pt x="80" y="248"/>
                    <a:pt x="328" y="50"/>
                  </a:cubicBezTo>
                  <a:cubicBezTo>
                    <a:pt x="367" y="50"/>
                    <a:pt x="328" y="0"/>
                    <a:pt x="288" y="0"/>
                  </a:cubicBez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5320865" y="3390172"/>
              <a:ext cx="43" cy="32139"/>
            </a:xfrm>
            <a:custGeom>
              <a:avLst/>
              <a:gdLst/>
              <a:ahLst/>
              <a:cxnLst/>
              <a:rect l="l" t="t" r="r" b="b"/>
              <a:pathLst>
                <a:path w="1" h="745" fill="none" extrusionOk="0">
                  <a:moveTo>
                    <a:pt x="0" y="1"/>
                  </a:moveTo>
                  <a:lnTo>
                    <a:pt x="0" y="744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2"/>
            <p:cNvSpPr/>
            <p:nvPr/>
          </p:nvSpPr>
          <p:spPr>
            <a:xfrm>
              <a:off x="5303307" y="3406436"/>
              <a:ext cx="33865" cy="43"/>
            </a:xfrm>
            <a:custGeom>
              <a:avLst/>
              <a:gdLst/>
              <a:ahLst/>
              <a:cxnLst/>
              <a:rect l="l" t="t" r="r" b="b"/>
              <a:pathLst>
                <a:path w="785" h="1" fill="none" extrusionOk="0">
                  <a:moveTo>
                    <a:pt x="784" y="0"/>
                  </a:moveTo>
                  <a:lnTo>
                    <a:pt x="1" y="0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3661610" y="3343970"/>
              <a:ext cx="32139" cy="32139"/>
            </a:xfrm>
            <a:custGeom>
              <a:avLst/>
              <a:gdLst/>
              <a:ahLst/>
              <a:cxnLst/>
              <a:rect l="l" t="t" r="r" b="b"/>
              <a:pathLst>
                <a:path w="745" h="745" fill="none" extrusionOk="0">
                  <a:moveTo>
                    <a:pt x="744" y="378"/>
                  </a:moveTo>
                  <a:cubicBezTo>
                    <a:pt x="744" y="576"/>
                    <a:pt x="576" y="744"/>
                    <a:pt x="378" y="744"/>
                  </a:cubicBezTo>
                  <a:cubicBezTo>
                    <a:pt x="169" y="744"/>
                    <a:pt x="1" y="576"/>
                    <a:pt x="1" y="378"/>
                  </a:cubicBezTo>
                  <a:cubicBezTo>
                    <a:pt x="1" y="169"/>
                    <a:pt x="169" y="1"/>
                    <a:pt x="378" y="1"/>
                  </a:cubicBezTo>
                  <a:cubicBezTo>
                    <a:pt x="576" y="1"/>
                    <a:pt x="744" y="169"/>
                    <a:pt x="744" y="378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4657845" y="3071501"/>
              <a:ext cx="43" cy="58670"/>
            </a:xfrm>
            <a:custGeom>
              <a:avLst/>
              <a:gdLst/>
              <a:ahLst/>
              <a:cxnLst/>
              <a:rect l="l" t="t" r="r" b="b"/>
              <a:pathLst>
                <a:path w="1" h="1360" fill="none" extrusionOk="0">
                  <a:moveTo>
                    <a:pt x="1" y="1"/>
                  </a:moveTo>
                  <a:lnTo>
                    <a:pt x="1" y="1359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4629631" y="3099757"/>
              <a:ext cx="56902" cy="43"/>
            </a:xfrm>
            <a:custGeom>
              <a:avLst/>
              <a:gdLst/>
              <a:ahLst/>
              <a:cxnLst/>
              <a:rect l="l" t="t" r="r" b="b"/>
              <a:pathLst>
                <a:path w="1319" h="1" fill="none" extrusionOk="0">
                  <a:moveTo>
                    <a:pt x="1319" y="0"/>
                  </a:moveTo>
                  <a:lnTo>
                    <a:pt x="0" y="0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2681207" y="3041130"/>
              <a:ext cx="55651" cy="55219"/>
            </a:xfrm>
            <a:custGeom>
              <a:avLst/>
              <a:gdLst/>
              <a:ahLst/>
              <a:cxnLst/>
              <a:rect l="l" t="t" r="r" b="b"/>
              <a:pathLst>
                <a:path w="1290" h="1280" fill="none" extrusionOk="0">
                  <a:moveTo>
                    <a:pt x="1290" y="616"/>
                  </a:moveTo>
                  <a:cubicBezTo>
                    <a:pt x="1290" y="992"/>
                    <a:pt x="992" y="1280"/>
                    <a:pt x="665" y="1280"/>
                  </a:cubicBezTo>
                  <a:cubicBezTo>
                    <a:pt x="298" y="1280"/>
                    <a:pt x="1" y="992"/>
                    <a:pt x="1" y="616"/>
                  </a:cubicBezTo>
                  <a:cubicBezTo>
                    <a:pt x="1" y="288"/>
                    <a:pt x="298" y="1"/>
                    <a:pt x="665" y="1"/>
                  </a:cubicBezTo>
                  <a:cubicBezTo>
                    <a:pt x="992" y="1"/>
                    <a:pt x="1290" y="288"/>
                    <a:pt x="1290" y="616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6739701" y="2821723"/>
              <a:ext cx="55219" cy="55219"/>
            </a:xfrm>
            <a:custGeom>
              <a:avLst/>
              <a:gdLst/>
              <a:ahLst/>
              <a:cxnLst/>
              <a:rect l="l" t="t" r="r" b="b"/>
              <a:pathLst>
                <a:path w="1280" h="1280" fill="none" extrusionOk="0">
                  <a:moveTo>
                    <a:pt x="1280" y="625"/>
                  </a:moveTo>
                  <a:cubicBezTo>
                    <a:pt x="1280" y="992"/>
                    <a:pt x="992" y="1279"/>
                    <a:pt x="615" y="1279"/>
                  </a:cubicBezTo>
                  <a:cubicBezTo>
                    <a:pt x="288" y="1279"/>
                    <a:pt x="1" y="992"/>
                    <a:pt x="1" y="625"/>
                  </a:cubicBezTo>
                  <a:cubicBezTo>
                    <a:pt x="1" y="288"/>
                    <a:pt x="288" y="0"/>
                    <a:pt x="615" y="0"/>
                  </a:cubicBezTo>
                  <a:cubicBezTo>
                    <a:pt x="992" y="0"/>
                    <a:pt x="1280" y="288"/>
                    <a:pt x="1280" y="625"/>
                  </a:cubicBezTo>
                  <a:close/>
                </a:path>
              </a:pathLst>
            </a:custGeom>
            <a:noFill/>
            <a:ln w="4225" cap="flat" cmpd="sng">
              <a:solidFill>
                <a:srgbClr val="4B54A1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6732410" y="4347481"/>
              <a:ext cx="210523" cy="43"/>
            </a:xfrm>
            <a:custGeom>
              <a:avLst/>
              <a:gdLst/>
              <a:ahLst/>
              <a:cxnLst/>
              <a:rect l="l" t="t" r="r" b="b"/>
              <a:pathLst>
                <a:path w="4880" h="1" fill="none" extrusionOk="0">
                  <a:moveTo>
                    <a:pt x="4879" y="0"/>
                  </a:moveTo>
                  <a:lnTo>
                    <a:pt x="1" y="0"/>
                  </a:lnTo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6550618" y="4347481"/>
              <a:ext cx="112552" cy="43"/>
            </a:xfrm>
            <a:custGeom>
              <a:avLst/>
              <a:gdLst/>
              <a:ahLst/>
              <a:cxnLst/>
              <a:rect l="l" t="t" r="r" b="b"/>
              <a:pathLst>
                <a:path w="2609" h="1" fill="none" extrusionOk="0">
                  <a:moveTo>
                    <a:pt x="2609" y="0"/>
                  </a:moveTo>
                  <a:lnTo>
                    <a:pt x="1" y="0"/>
                  </a:lnTo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072F1B-D0D1-15DD-F337-171920DE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700" y="258685"/>
            <a:ext cx="3592982" cy="572700"/>
          </a:xfrm>
        </p:spPr>
        <p:txBody>
          <a:bodyPr/>
          <a:lstStyle/>
          <a:p>
            <a:r>
              <a:rPr lang="en-IN" dirty="0"/>
              <a:t>Salary Insights by department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360368-DEFF-4710-4374-2D8D2D324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75446"/>
              </p:ext>
            </p:extLst>
          </p:nvPr>
        </p:nvGraphicFramePr>
        <p:xfrm>
          <a:off x="585576" y="545035"/>
          <a:ext cx="4544976" cy="15256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1754">
                  <a:extLst>
                    <a:ext uri="{9D8B030D-6E8A-4147-A177-3AD203B41FA5}">
                      <a16:colId xmlns:a16="http://schemas.microsoft.com/office/drawing/2014/main" val="3165564196"/>
                    </a:ext>
                  </a:extLst>
                </a:gridCol>
                <a:gridCol w="1020734">
                  <a:extLst>
                    <a:ext uri="{9D8B030D-6E8A-4147-A177-3AD203B41FA5}">
                      <a16:colId xmlns:a16="http://schemas.microsoft.com/office/drawing/2014/main" val="4069589858"/>
                    </a:ext>
                  </a:extLst>
                </a:gridCol>
                <a:gridCol w="1136244">
                  <a:extLst>
                    <a:ext uri="{9D8B030D-6E8A-4147-A177-3AD203B41FA5}">
                      <a16:colId xmlns:a16="http://schemas.microsoft.com/office/drawing/2014/main" val="1295325770"/>
                    </a:ext>
                  </a:extLst>
                </a:gridCol>
                <a:gridCol w="1136244">
                  <a:extLst>
                    <a:ext uri="{9D8B030D-6E8A-4147-A177-3AD203B41FA5}">
                      <a16:colId xmlns:a16="http://schemas.microsoft.com/office/drawing/2014/main" val="2310622723"/>
                    </a:ext>
                  </a:extLst>
                </a:gridCol>
              </a:tblGrid>
              <a:tr h="469247"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Lowest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Highest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75423"/>
                  </a:ext>
                </a:extLst>
              </a:tr>
              <a:tr h="335833"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5804.08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9963.00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88403"/>
                  </a:ext>
                </a:extLst>
              </a:tr>
              <a:tr h="335833"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5982.39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2041.00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9993.00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7352"/>
                  </a:ext>
                </a:extLst>
              </a:tr>
              <a:tr h="335833"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5968.37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9988.00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92220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4ACFDC2-933E-2B49-6E22-BB22C3975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250997"/>
              </p:ext>
            </p:extLst>
          </p:nvPr>
        </p:nvGraphicFramePr>
        <p:xfrm>
          <a:off x="4017956" y="2327796"/>
          <a:ext cx="4630555" cy="2676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810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ACADC-375F-DB0A-9EE5-8B6D0396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59" y="314396"/>
            <a:ext cx="4718472" cy="572700"/>
          </a:xfrm>
        </p:spPr>
        <p:txBody>
          <a:bodyPr/>
          <a:lstStyle/>
          <a:p>
            <a:r>
              <a:rPr lang="en-IN" dirty="0"/>
              <a:t>Salary insights by location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DDA983-9CD3-19CB-7322-781FEA2C95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254350"/>
              </p:ext>
            </p:extLst>
          </p:nvPr>
        </p:nvGraphicFramePr>
        <p:xfrm>
          <a:off x="4261195" y="1333312"/>
          <a:ext cx="3930117" cy="21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E2E767-54D9-2684-DC6C-7A7C2F38A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4795"/>
              </p:ext>
            </p:extLst>
          </p:nvPr>
        </p:nvGraphicFramePr>
        <p:xfrm>
          <a:off x="536028" y="1527001"/>
          <a:ext cx="2272488" cy="15256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1754">
                  <a:extLst>
                    <a:ext uri="{9D8B030D-6E8A-4147-A177-3AD203B41FA5}">
                      <a16:colId xmlns:a16="http://schemas.microsoft.com/office/drawing/2014/main" val="3165564196"/>
                    </a:ext>
                  </a:extLst>
                </a:gridCol>
                <a:gridCol w="1020734">
                  <a:extLst>
                    <a:ext uri="{9D8B030D-6E8A-4147-A177-3AD203B41FA5}">
                      <a16:colId xmlns:a16="http://schemas.microsoft.com/office/drawing/2014/main" val="4069589858"/>
                    </a:ext>
                  </a:extLst>
                </a:gridCol>
              </a:tblGrid>
              <a:tr h="469247"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75423"/>
                  </a:ext>
                </a:extLst>
              </a:tr>
              <a:tr h="335833">
                <a:tc>
                  <a:txBody>
                    <a:bodyPr/>
                    <a:lstStyle/>
                    <a:p>
                      <a:r>
                        <a:rPr lang="en-IN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6006.18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88403"/>
                  </a:ext>
                </a:extLst>
              </a:tr>
              <a:tr h="335833">
                <a:tc>
                  <a:txBody>
                    <a:bodyPr/>
                    <a:lstStyle/>
                    <a:p>
                      <a:r>
                        <a:rPr lang="en-IN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5752.45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7352"/>
                  </a:ext>
                </a:extLst>
              </a:tr>
              <a:tr h="335833">
                <a:tc>
                  <a:txBody>
                    <a:bodyPr/>
                    <a:lstStyle/>
                    <a:p>
                      <a:r>
                        <a:rPr lang="en-IN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5993.18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9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5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376BD-FFF0-D183-B126-BF6C77E2D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38974D-4218-3817-4497-7DE4F90D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59" y="314396"/>
            <a:ext cx="4718472" cy="572700"/>
          </a:xfrm>
        </p:spPr>
        <p:txBody>
          <a:bodyPr/>
          <a:lstStyle/>
          <a:p>
            <a:r>
              <a:rPr lang="en-IN" dirty="0"/>
              <a:t>Salary insights by 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44F087-AECD-4129-7E93-9618535D4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73156"/>
              </p:ext>
            </p:extLst>
          </p:nvPr>
        </p:nvGraphicFramePr>
        <p:xfrm>
          <a:off x="536028" y="1527001"/>
          <a:ext cx="2272488" cy="15256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1754">
                  <a:extLst>
                    <a:ext uri="{9D8B030D-6E8A-4147-A177-3AD203B41FA5}">
                      <a16:colId xmlns:a16="http://schemas.microsoft.com/office/drawing/2014/main" val="3165564196"/>
                    </a:ext>
                  </a:extLst>
                </a:gridCol>
                <a:gridCol w="1020734">
                  <a:extLst>
                    <a:ext uri="{9D8B030D-6E8A-4147-A177-3AD203B41FA5}">
                      <a16:colId xmlns:a16="http://schemas.microsoft.com/office/drawing/2014/main" val="4069589858"/>
                    </a:ext>
                  </a:extLst>
                </a:gridCol>
              </a:tblGrid>
              <a:tr h="469247"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75423"/>
                  </a:ext>
                </a:extLst>
              </a:tr>
              <a:tr h="335833"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6090.86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88403"/>
                  </a:ext>
                </a:extLst>
              </a:tr>
              <a:tr h="335833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5793.07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7352"/>
                  </a:ext>
                </a:extLst>
              </a:tr>
              <a:tr h="335833">
                <a:tc>
                  <a:txBody>
                    <a:bodyPr/>
                    <a:lstStyle/>
                    <a:p>
                      <a:r>
                        <a:rPr lang="en-IN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5871.37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92220"/>
                  </a:ext>
                </a:extLst>
              </a:tr>
            </a:tbl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6C8EDFA-323E-7827-C9C5-09070B437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78216"/>
              </p:ext>
            </p:extLst>
          </p:nvPr>
        </p:nvGraphicFramePr>
        <p:xfrm>
          <a:off x="4049486" y="11506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600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92398-B172-1F84-42BE-C400A42B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B5112D-AB2C-AA51-FAD1-07354D2B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63" y="258685"/>
            <a:ext cx="6273119" cy="572700"/>
          </a:xfrm>
        </p:spPr>
        <p:txBody>
          <a:bodyPr/>
          <a:lstStyle/>
          <a:p>
            <a:r>
              <a:rPr lang="en-IN" dirty="0"/>
              <a:t>Salary Distribution Over Years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9C8F888-CE05-85FB-282E-D529DEC8D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811831"/>
              </p:ext>
            </p:extLst>
          </p:nvPr>
        </p:nvGraphicFramePr>
        <p:xfrm>
          <a:off x="1441419" y="1146096"/>
          <a:ext cx="5556217" cy="3470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674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>
          <a:extLst>
            <a:ext uri="{FF2B5EF4-FFF2-40B4-BE49-F238E27FC236}">
              <a16:creationId xmlns:a16="http://schemas.microsoft.com/office/drawing/2014/main" id="{D0B301DA-0B3F-6ACD-35B1-7B80FF332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8">
            <a:extLst>
              <a:ext uri="{FF2B5EF4-FFF2-40B4-BE49-F238E27FC236}">
                <a16:creationId xmlns:a16="http://schemas.microsoft.com/office/drawing/2014/main" id="{8339691F-D170-E9A9-5AC3-A4EC0EAC7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0150" y="1106125"/>
            <a:ext cx="690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 Years</a:t>
            </a:r>
            <a:endParaRPr dirty="0"/>
          </a:p>
        </p:txBody>
      </p:sp>
      <p:sp>
        <p:nvSpPr>
          <p:cNvPr id="1879" name="Google Shape;1879;p38">
            <a:extLst>
              <a:ext uri="{FF2B5EF4-FFF2-40B4-BE49-F238E27FC236}">
                <a16:creationId xmlns:a16="http://schemas.microsoft.com/office/drawing/2014/main" id="{EED5D12A-442E-8645-E079-B561AD555B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1375" y="3124175"/>
            <a:ext cx="3421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Average Experience</a:t>
            </a:r>
            <a:endParaRPr dirty="0"/>
          </a:p>
        </p:txBody>
      </p:sp>
      <p:grpSp>
        <p:nvGrpSpPr>
          <p:cNvPr id="1880" name="Google Shape;1880;p38">
            <a:extLst>
              <a:ext uri="{FF2B5EF4-FFF2-40B4-BE49-F238E27FC236}">
                <a16:creationId xmlns:a16="http://schemas.microsoft.com/office/drawing/2014/main" id="{342F63B3-124B-A0AD-98E6-99AC0586F64C}"/>
              </a:ext>
            </a:extLst>
          </p:cNvPr>
          <p:cNvGrpSpPr/>
          <p:nvPr/>
        </p:nvGrpSpPr>
        <p:grpSpPr>
          <a:xfrm>
            <a:off x="348658" y="3307459"/>
            <a:ext cx="1222079" cy="1009533"/>
            <a:chOff x="6101758" y="2859784"/>
            <a:chExt cx="1222079" cy="1009533"/>
          </a:xfrm>
        </p:grpSpPr>
        <p:sp>
          <p:nvSpPr>
            <p:cNvPr id="1881" name="Google Shape;1881;p38">
              <a:extLst>
                <a:ext uri="{FF2B5EF4-FFF2-40B4-BE49-F238E27FC236}">
                  <a16:creationId xmlns:a16="http://schemas.microsoft.com/office/drawing/2014/main" id="{91582554-D4B6-C471-C81E-AAC8D568E63C}"/>
                </a:ext>
              </a:extLst>
            </p:cNvPr>
            <p:cNvSpPr/>
            <p:nvPr/>
          </p:nvSpPr>
          <p:spPr>
            <a:xfrm>
              <a:off x="6880667" y="3471604"/>
              <a:ext cx="443170" cy="397711"/>
            </a:xfrm>
            <a:custGeom>
              <a:avLst/>
              <a:gdLst/>
              <a:ahLst/>
              <a:cxnLst/>
              <a:rect l="l" t="t" r="r" b="b"/>
              <a:pathLst>
                <a:path w="13044" h="11706" extrusionOk="0">
                  <a:moveTo>
                    <a:pt x="11202" y="1"/>
                  </a:moveTo>
                  <a:cubicBezTo>
                    <a:pt x="11127" y="1"/>
                    <a:pt x="11053" y="5"/>
                    <a:pt x="10981" y="12"/>
                  </a:cubicBezTo>
                  <a:cubicBezTo>
                    <a:pt x="10329" y="74"/>
                    <a:pt x="9755" y="338"/>
                    <a:pt x="9244" y="648"/>
                  </a:cubicBezTo>
                  <a:cubicBezTo>
                    <a:pt x="4901" y="2975"/>
                    <a:pt x="776" y="10093"/>
                    <a:pt x="0" y="11706"/>
                  </a:cubicBezTo>
                  <a:lnTo>
                    <a:pt x="4591" y="11706"/>
                  </a:lnTo>
                  <a:cubicBezTo>
                    <a:pt x="7103" y="8403"/>
                    <a:pt x="12144" y="6728"/>
                    <a:pt x="12919" y="2277"/>
                  </a:cubicBezTo>
                  <a:cubicBezTo>
                    <a:pt x="13043" y="1749"/>
                    <a:pt x="12981" y="1113"/>
                    <a:pt x="12656" y="648"/>
                  </a:cubicBezTo>
                  <a:cubicBezTo>
                    <a:pt x="12315" y="199"/>
                    <a:pt x="11737" y="1"/>
                    <a:pt x="11202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>
              <a:extLst>
                <a:ext uri="{FF2B5EF4-FFF2-40B4-BE49-F238E27FC236}">
                  <a16:creationId xmlns:a16="http://schemas.microsoft.com/office/drawing/2014/main" id="{25944DD8-2FBC-BDB2-FF42-494022652BD8}"/>
                </a:ext>
              </a:extLst>
            </p:cNvPr>
            <p:cNvSpPr/>
            <p:nvPr/>
          </p:nvSpPr>
          <p:spPr>
            <a:xfrm>
              <a:off x="6748946" y="3155570"/>
              <a:ext cx="513770" cy="713747"/>
            </a:xfrm>
            <a:custGeom>
              <a:avLst/>
              <a:gdLst/>
              <a:ahLst/>
              <a:cxnLst/>
              <a:rect l="l" t="t" r="r" b="b"/>
              <a:pathLst>
                <a:path w="15122" h="21008" extrusionOk="0">
                  <a:moveTo>
                    <a:pt x="11621" y="0"/>
                  </a:moveTo>
                  <a:cubicBezTo>
                    <a:pt x="9314" y="0"/>
                    <a:pt x="7202" y="3025"/>
                    <a:pt x="6142" y="4724"/>
                  </a:cubicBezTo>
                  <a:cubicBezTo>
                    <a:pt x="4203" y="7763"/>
                    <a:pt x="2776" y="11113"/>
                    <a:pt x="1675" y="14541"/>
                  </a:cubicBezTo>
                  <a:cubicBezTo>
                    <a:pt x="1489" y="15068"/>
                    <a:pt x="62" y="21008"/>
                    <a:pt x="0" y="21008"/>
                  </a:cubicBezTo>
                  <a:lnTo>
                    <a:pt x="3877" y="21008"/>
                  </a:lnTo>
                  <a:cubicBezTo>
                    <a:pt x="3877" y="21008"/>
                    <a:pt x="7941" y="12990"/>
                    <a:pt x="11958" y="8151"/>
                  </a:cubicBezTo>
                  <a:cubicBezTo>
                    <a:pt x="13819" y="5887"/>
                    <a:pt x="15121" y="1684"/>
                    <a:pt x="13121" y="459"/>
                  </a:cubicBezTo>
                  <a:cubicBezTo>
                    <a:pt x="12617" y="139"/>
                    <a:pt x="12115" y="0"/>
                    <a:pt x="11621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>
              <a:extLst>
                <a:ext uri="{FF2B5EF4-FFF2-40B4-BE49-F238E27FC236}">
                  <a16:creationId xmlns:a16="http://schemas.microsoft.com/office/drawing/2014/main" id="{238E00BF-81A3-E6CB-631C-5984B1BC83E0}"/>
                </a:ext>
              </a:extLst>
            </p:cNvPr>
            <p:cNvSpPr/>
            <p:nvPr/>
          </p:nvSpPr>
          <p:spPr>
            <a:xfrm>
              <a:off x="6841154" y="3250190"/>
              <a:ext cx="305096" cy="619126"/>
            </a:xfrm>
            <a:custGeom>
              <a:avLst/>
              <a:gdLst/>
              <a:ahLst/>
              <a:cxnLst/>
              <a:rect l="l" t="t" r="r" b="b"/>
              <a:pathLst>
                <a:path w="8980" h="18223" fill="none" extrusionOk="0">
                  <a:moveTo>
                    <a:pt x="8980" y="0"/>
                  </a:moveTo>
                  <a:cubicBezTo>
                    <a:pt x="5165" y="4715"/>
                    <a:pt x="2063" y="11756"/>
                    <a:pt x="0" y="1822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>
              <a:extLst>
                <a:ext uri="{FF2B5EF4-FFF2-40B4-BE49-F238E27FC236}">
                  <a16:creationId xmlns:a16="http://schemas.microsoft.com/office/drawing/2014/main" id="{606363BE-D241-58D0-936D-2F8AC5084972}"/>
                </a:ext>
              </a:extLst>
            </p:cNvPr>
            <p:cNvSpPr/>
            <p:nvPr/>
          </p:nvSpPr>
          <p:spPr>
            <a:xfrm>
              <a:off x="6101758" y="3129681"/>
              <a:ext cx="489138" cy="739636"/>
            </a:xfrm>
            <a:custGeom>
              <a:avLst/>
              <a:gdLst/>
              <a:ahLst/>
              <a:cxnLst/>
              <a:rect l="l" t="t" r="r" b="b"/>
              <a:pathLst>
                <a:path w="14397" h="21770" extrusionOk="0">
                  <a:moveTo>
                    <a:pt x="2020" y="0"/>
                  </a:moveTo>
                  <a:cubicBezTo>
                    <a:pt x="1" y="0"/>
                    <a:pt x="85" y="2718"/>
                    <a:pt x="501" y="4509"/>
                  </a:cubicBezTo>
                  <a:cubicBezTo>
                    <a:pt x="1152" y="7037"/>
                    <a:pt x="3215" y="8650"/>
                    <a:pt x="4704" y="10526"/>
                  </a:cubicBezTo>
                  <a:cubicBezTo>
                    <a:pt x="7480" y="14016"/>
                    <a:pt x="9093" y="16342"/>
                    <a:pt x="11093" y="21770"/>
                  </a:cubicBezTo>
                  <a:lnTo>
                    <a:pt x="14397" y="21770"/>
                  </a:lnTo>
                  <a:cubicBezTo>
                    <a:pt x="14397" y="21770"/>
                    <a:pt x="13947" y="9425"/>
                    <a:pt x="8441" y="3671"/>
                  </a:cubicBezTo>
                  <a:cubicBezTo>
                    <a:pt x="6968" y="2120"/>
                    <a:pt x="4564" y="507"/>
                    <a:pt x="2563" y="58"/>
                  </a:cubicBezTo>
                  <a:cubicBezTo>
                    <a:pt x="2367" y="19"/>
                    <a:pt x="2187" y="0"/>
                    <a:pt x="202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>
              <a:extLst>
                <a:ext uri="{FF2B5EF4-FFF2-40B4-BE49-F238E27FC236}">
                  <a16:creationId xmlns:a16="http://schemas.microsoft.com/office/drawing/2014/main" id="{5D623DBC-F43D-17BC-B012-9CF6101BFAC4}"/>
                </a:ext>
              </a:extLst>
            </p:cNvPr>
            <p:cNvSpPr/>
            <p:nvPr/>
          </p:nvSpPr>
          <p:spPr>
            <a:xfrm>
              <a:off x="6250466" y="2868583"/>
              <a:ext cx="445820" cy="1000734"/>
            </a:xfrm>
            <a:custGeom>
              <a:avLst/>
              <a:gdLst/>
              <a:ahLst/>
              <a:cxnLst/>
              <a:rect l="l" t="t" r="r" b="b"/>
              <a:pathLst>
                <a:path w="13122" h="29455" extrusionOk="0">
                  <a:moveTo>
                    <a:pt x="2563" y="1"/>
                  </a:moveTo>
                  <a:cubicBezTo>
                    <a:pt x="2127" y="1"/>
                    <a:pt x="1717" y="115"/>
                    <a:pt x="1350" y="376"/>
                  </a:cubicBezTo>
                  <a:cubicBezTo>
                    <a:pt x="1" y="1338"/>
                    <a:pt x="2002" y="4703"/>
                    <a:pt x="2513" y="5742"/>
                  </a:cubicBezTo>
                  <a:cubicBezTo>
                    <a:pt x="4266" y="9030"/>
                    <a:pt x="5615" y="12581"/>
                    <a:pt x="6716" y="16210"/>
                  </a:cubicBezTo>
                  <a:cubicBezTo>
                    <a:pt x="7941" y="20413"/>
                    <a:pt x="8918" y="24864"/>
                    <a:pt x="9244" y="29253"/>
                  </a:cubicBezTo>
                  <a:lnTo>
                    <a:pt x="9244" y="29455"/>
                  </a:lnTo>
                  <a:lnTo>
                    <a:pt x="11632" y="29455"/>
                  </a:lnTo>
                  <a:cubicBezTo>
                    <a:pt x="13121" y="26741"/>
                    <a:pt x="12594" y="15171"/>
                    <a:pt x="11896" y="11558"/>
                  </a:cubicBezTo>
                  <a:cubicBezTo>
                    <a:pt x="11369" y="9030"/>
                    <a:pt x="10268" y="6580"/>
                    <a:pt x="8856" y="4579"/>
                  </a:cubicBezTo>
                  <a:cubicBezTo>
                    <a:pt x="7765" y="3058"/>
                    <a:pt x="4820" y="1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8">
              <a:extLst>
                <a:ext uri="{FF2B5EF4-FFF2-40B4-BE49-F238E27FC236}">
                  <a16:creationId xmlns:a16="http://schemas.microsoft.com/office/drawing/2014/main" id="{DCED373F-8BA1-CFD1-B88B-E03405F6579E}"/>
                </a:ext>
              </a:extLst>
            </p:cNvPr>
            <p:cNvSpPr/>
            <p:nvPr/>
          </p:nvSpPr>
          <p:spPr>
            <a:xfrm>
              <a:off x="6638800" y="2859784"/>
              <a:ext cx="452649" cy="1009533"/>
            </a:xfrm>
            <a:custGeom>
              <a:avLst/>
              <a:gdLst/>
              <a:ahLst/>
              <a:cxnLst/>
              <a:rect l="l" t="t" r="r" b="b"/>
              <a:pathLst>
                <a:path w="13323" h="29714" extrusionOk="0">
                  <a:moveTo>
                    <a:pt x="10463" y="0"/>
                  </a:moveTo>
                  <a:cubicBezTo>
                    <a:pt x="8832" y="0"/>
                    <a:pt x="5738" y="2873"/>
                    <a:pt x="3242" y="7676"/>
                  </a:cubicBezTo>
                  <a:cubicBezTo>
                    <a:pt x="327" y="13306"/>
                    <a:pt x="1" y="23247"/>
                    <a:pt x="528" y="29714"/>
                  </a:cubicBezTo>
                  <a:lnTo>
                    <a:pt x="3956" y="29714"/>
                  </a:lnTo>
                  <a:cubicBezTo>
                    <a:pt x="6018" y="27388"/>
                    <a:pt x="13323" y="8064"/>
                    <a:pt x="11508" y="899"/>
                  </a:cubicBezTo>
                  <a:cubicBezTo>
                    <a:pt x="11351" y="290"/>
                    <a:pt x="10981" y="0"/>
                    <a:pt x="10463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8">
              <a:extLst>
                <a:ext uri="{FF2B5EF4-FFF2-40B4-BE49-F238E27FC236}">
                  <a16:creationId xmlns:a16="http://schemas.microsoft.com/office/drawing/2014/main" id="{F1A4B75C-AECC-7E95-EE70-4DC74F8FF569}"/>
                </a:ext>
              </a:extLst>
            </p:cNvPr>
            <p:cNvSpPr/>
            <p:nvPr/>
          </p:nvSpPr>
          <p:spPr>
            <a:xfrm>
              <a:off x="6164577" y="3201708"/>
              <a:ext cx="362547" cy="667609"/>
            </a:xfrm>
            <a:custGeom>
              <a:avLst/>
              <a:gdLst/>
              <a:ahLst/>
              <a:cxnLst/>
              <a:rect l="l" t="t" r="r" b="b"/>
              <a:pathLst>
                <a:path w="10671" h="19650" fill="none" extrusionOk="0">
                  <a:moveTo>
                    <a:pt x="1" y="0"/>
                  </a:moveTo>
                  <a:cubicBezTo>
                    <a:pt x="5894" y="4141"/>
                    <a:pt x="9958" y="11896"/>
                    <a:pt x="10671" y="1965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>
              <a:extLst>
                <a:ext uri="{FF2B5EF4-FFF2-40B4-BE49-F238E27FC236}">
                  <a16:creationId xmlns:a16="http://schemas.microsoft.com/office/drawing/2014/main" id="{4400A71A-C4BD-AE91-0CC6-D7C0945FA337}"/>
                </a:ext>
              </a:extLst>
            </p:cNvPr>
            <p:cNvSpPr/>
            <p:nvPr/>
          </p:nvSpPr>
          <p:spPr>
            <a:xfrm>
              <a:off x="6369039" y="2951414"/>
              <a:ext cx="246081" cy="917903"/>
            </a:xfrm>
            <a:custGeom>
              <a:avLst/>
              <a:gdLst/>
              <a:ahLst/>
              <a:cxnLst/>
              <a:rect l="l" t="t" r="r" b="b"/>
              <a:pathLst>
                <a:path w="7243" h="27017" fill="none" extrusionOk="0">
                  <a:moveTo>
                    <a:pt x="0" y="1"/>
                  </a:moveTo>
                  <a:cubicBezTo>
                    <a:pt x="2901" y="2591"/>
                    <a:pt x="4327" y="6654"/>
                    <a:pt x="5227" y="10531"/>
                  </a:cubicBezTo>
                  <a:cubicBezTo>
                    <a:pt x="6468" y="15959"/>
                    <a:pt x="7041" y="21465"/>
                    <a:pt x="7243" y="27017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>
              <a:extLst>
                <a:ext uri="{FF2B5EF4-FFF2-40B4-BE49-F238E27FC236}">
                  <a16:creationId xmlns:a16="http://schemas.microsoft.com/office/drawing/2014/main" id="{5E4C76D9-C863-1102-A965-CB7614E2C4E8}"/>
                </a:ext>
              </a:extLst>
            </p:cNvPr>
            <p:cNvSpPr/>
            <p:nvPr/>
          </p:nvSpPr>
          <p:spPr>
            <a:xfrm>
              <a:off x="6724688" y="2982501"/>
              <a:ext cx="241358" cy="886815"/>
            </a:xfrm>
            <a:custGeom>
              <a:avLst/>
              <a:gdLst/>
              <a:ahLst/>
              <a:cxnLst/>
              <a:rect l="l" t="t" r="r" b="b"/>
              <a:pathLst>
                <a:path w="7104" h="26102" fill="none" extrusionOk="0">
                  <a:moveTo>
                    <a:pt x="7104" y="1"/>
                  </a:moveTo>
                  <a:cubicBezTo>
                    <a:pt x="3552" y="8143"/>
                    <a:pt x="513" y="16983"/>
                    <a:pt x="1" y="2610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>
              <a:extLst>
                <a:ext uri="{FF2B5EF4-FFF2-40B4-BE49-F238E27FC236}">
                  <a16:creationId xmlns:a16="http://schemas.microsoft.com/office/drawing/2014/main" id="{A0DF0B5D-0ABA-DE4A-B400-DD16AE3EE608}"/>
                </a:ext>
              </a:extLst>
            </p:cNvPr>
            <p:cNvSpPr/>
            <p:nvPr/>
          </p:nvSpPr>
          <p:spPr>
            <a:xfrm>
              <a:off x="6950758" y="3524707"/>
              <a:ext cx="300883" cy="344608"/>
            </a:xfrm>
            <a:custGeom>
              <a:avLst/>
              <a:gdLst/>
              <a:ahLst/>
              <a:cxnLst/>
              <a:rect l="l" t="t" r="r" b="b"/>
              <a:pathLst>
                <a:path w="8856" h="10143" fill="none" extrusionOk="0">
                  <a:moveTo>
                    <a:pt x="8856" y="0"/>
                  </a:moveTo>
                  <a:cubicBezTo>
                    <a:pt x="8856" y="0"/>
                    <a:pt x="3614" y="3490"/>
                    <a:pt x="0" y="1014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8">
            <a:extLst>
              <a:ext uri="{FF2B5EF4-FFF2-40B4-BE49-F238E27FC236}">
                <a16:creationId xmlns:a16="http://schemas.microsoft.com/office/drawing/2014/main" id="{C84FF685-3EEF-68E0-2985-770C0AF0274A}"/>
              </a:ext>
            </a:extLst>
          </p:cNvPr>
          <p:cNvGrpSpPr/>
          <p:nvPr/>
        </p:nvGrpSpPr>
        <p:grpSpPr>
          <a:xfrm>
            <a:off x="7521697" y="2584834"/>
            <a:ext cx="1473291" cy="1265671"/>
            <a:chOff x="7521697" y="2603884"/>
            <a:chExt cx="1473291" cy="1265671"/>
          </a:xfrm>
        </p:grpSpPr>
        <p:sp>
          <p:nvSpPr>
            <p:cNvPr id="1892" name="Google Shape;1892;p38">
              <a:extLst>
                <a:ext uri="{FF2B5EF4-FFF2-40B4-BE49-F238E27FC236}">
                  <a16:creationId xmlns:a16="http://schemas.microsoft.com/office/drawing/2014/main" id="{303E8ADB-3057-3F6D-78D1-AD59F62A6BCE}"/>
                </a:ext>
              </a:extLst>
            </p:cNvPr>
            <p:cNvSpPr/>
            <p:nvPr/>
          </p:nvSpPr>
          <p:spPr>
            <a:xfrm>
              <a:off x="8233031" y="2604869"/>
              <a:ext cx="553351" cy="1264685"/>
            </a:xfrm>
            <a:custGeom>
              <a:avLst/>
              <a:gdLst/>
              <a:ahLst/>
              <a:cxnLst/>
              <a:rect l="l" t="t" r="r" b="b"/>
              <a:pathLst>
                <a:path w="16287" h="37224" extrusionOk="0">
                  <a:moveTo>
                    <a:pt x="11127" y="0"/>
                  </a:moveTo>
                  <a:cubicBezTo>
                    <a:pt x="11079" y="0"/>
                    <a:pt x="11030" y="1"/>
                    <a:pt x="10981" y="3"/>
                  </a:cubicBezTo>
                  <a:cubicBezTo>
                    <a:pt x="7491" y="189"/>
                    <a:pt x="4979" y="4531"/>
                    <a:pt x="3878" y="7245"/>
                  </a:cubicBezTo>
                  <a:cubicBezTo>
                    <a:pt x="0" y="16938"/>
                    <a:pt x="838" y="26942"/>
                    <a:pt x="62" y="37224"/>
                  </a:cubicBezTo>
                  <a:lnTo>
                    <a:pt x="3304" y="37224"/>
                  </a:lnTo>
                  <a:cubicBezTo>
                    <a:pt x="5242" y="32897"/>
                    <a:pt x="7817" y="26756"/>
                    <a:pt x="9569" y="22289"/>
                  </a:cubicBezTo>
                  <a:cubicBezTo>
                    <a:pt x="10531" y="19839"/>
                    <a:pt x="11446" y="17249"/>
                    <a:pt x="12082" y="14674"/>
                  </a:cubicBezTo>
                  <a:cubicBezTo>
                    <a:pt x="13050" y="10633"/>
                    <a:pt x="16286" y="0"/>
                    <a:pt x="11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>
              <a:extLst>
                <a:ext uri="{FF2B5EF4-FFF2-40B4-BE49-F238E27FC236}">
                  <a16:creationId xmlns:a16="http://schemas.microsoft.com/office/drawing/2014/main" id="{6FAFFC9F-02FF-D9DF-1466-BE232095452B}"/>
                </a:ext>
              </a:extLst>
            </p:cNvPr>
            <p:cNvSpPr/>
            <p:nvPr/>
          </p:nvSpPr>
          <p:spPr>
            <a:xfrm>
              <a:off x="7708220" y="2603884"/>
              <a:ext cx="544857" cy="1265671"/>
            </a:xfrm>
            <a:custGeom>
              <a:avLst/>
              <a:gdLst/>
              <a:ahLst/>
              <a:cxnLst/>
              <a:rect l="l" t="t" r="r" b="b"/>
              <a:pathLst>
                <a:path w="16037" h="37253" extrusionOk="0">
                  <a:moveTo>
                    <a:pt x="5491" y="1"/>
                  </a:moveTo>
                  <a:cubicBezTo>
                    <a:pt x="4842" y="1"/>
                    <a:pt x="4174" y="190"/>
                    <a:pt x="3490" y="606"/>
                  </a:cubicBezTo>
                  <a:cubicBezTo>
                    <a:pt x="1" y="2746"/>
                    <a:pt x="2389" y="9663"/>
                    <a:pt x="3304" y="12625"/>
                  </a:cubicBezTo>
                  <a:cubicBezTo>
                    <a:pt x="4467" y="16580"/>
                    <a:pt x="6204" y="20379"/>
                    <a:pt x="7693" y="24195"/>
                  </a:cubicBezTo>
                  <a:cubicBezTo>
                    <a:pt x="9368" y="28522"/>
                    <a:pt x="11058" y="32926"/>
                    <a:pt x="12733" y="37253"/>
                  </a:cubicBezTo>
                  <a:lnTo>
                    <a:pt x="15959" y="37253"/>
                  </a:lnTo>
                  <a:cubicBezTo>
                    <a:pt x="15835" y="30336"/>
                    <a:pt x="16037" y="23481"/>
                    <a:pt x="15184" y="16642"/>
                  </a:cubicBezTo>
                  <a:cubicBezTo>
                    <a:pt x="14619" y="12039"/>
                    <a:pt x="10673" y="1"/>
                    <a:pt x="5491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>
              <a:extLst>
                <a:ext uri="{FF2B5EF4-FFF2-40B4-BE49-F238E27FC236}">
                  <a16:creationId xmlns:a16="http://schemas.microsoft.com/office/drawing/2014/main" id="{7CA2D881-C779-08A3-7EFB-4B2F7BA6DD66}"/>
                </a:ext>
              </a:extLst>
            </p:cNvPr>
            <p:cNvSpPr/>
            <p:nvPr/>
          </p:nvSpPr>
          <p:spPr>
            <a:xfrm>
              <a:off x="7521697" y="2982059"/>
              <a:ext cx="632343" cy="887495"/>
            </a:xfrm>
            <a:custGeom>
              <a:avLst/>
              <a:gdLst/>
              <a:ahLst/>
              <a:cxnLst/>
              <a:rect l="l" t="t" r="r" b="b"/>
              <a:pathLst>
                <a:path w="18612" h="26122" extrusionOk="0">
                  <a:moveTo>
                    <a:pt x="4661" y="0"/>
                  </a:moveTo>
                  <a:cubicBezTo>
                    <a:pt x="3940" y="0"/>
                    <a:pt x="3170" y="160"/>
                    <a:pt x="2528" y="532"/>
                  </a:cubicBezTo>
                  <a:cubicBezTo>
                    <a:pt x="1288" y="1246"/>
                    <a:pt x="838" y="2657"/>
                    <a:pt x="652" y="3898"/>
                  </a:cubicBezTo>
                  <a:cubicBezTo>
                    <a:pt x="0" y="9326"/>
                    <a:pt x="4467" y="14552"/>
                    <a:pt x="8081" y="19329"/>
                  </a:cubicBezTo>
                  <a:cubicBezTo>
                    <a:pt x="9693" y="21469"/>
                    <a:pt x="13307" y="26122"/>
                    <a:pt x="13307" y="26122"/>
                  </a:cubicBezTo>
                  <a:lnTo>
                    <a:pt x="18611" y="26122"/>
                  </a:lnTo>
                  <a:cubicBezTo>
                    <a:pt x="18611" y="26122"/>
                    <a:pt x="14610" y="11063"/>
                    <a:pt x="12020" y="6798"/>
                  </a:cubicBezTo>
                  <a:cubicBezTo>
                    <a:pt x="10733" y="4596"/>
                    <a:pt x="8081" y="331"/>
                    <a:pt x="5103" y="21"/>
                  </a:cubicBezTo>
                  <a:cubicBezTo>
                    <a:pt x="4959" y="7"/>
                    <a:pt x="4811" y="0"/>
                    <a:pt x="4661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>
              <a:extLst>
                <a:ext uri="{FF2B5EF4-FFF2-40B4-BE49-F238E27FC236}">
                  <a16:creationId xmlns:a16="http://schemas.microsoft.com/office/drawing/2014/main" id="{CF6A8427-44C2-9ED0-99E2-4C68D5514E69}"/>
                </a:ext>
              </a:extLst>
            </p:cNvPr>
            <p:cNvSpPr/>
            <p:nvPr/>
          </p:nvSpPr>
          <p:spPr>
            <a:xfrm>
              <a:off x="7881560" y="2727723"/>
              <a:ext cx="296704" cy="1141832"/>
            </a:xfrm>
            <a:custGeom>
              <a:avLst/>
              <a:gdLst/>
              <a:ahLst/>
              <a:cxnLst/>
              <a:rect l="l" t="t" r="r" b="b"/>
              <a:pathLst>
                <a:path w="8733" h="33608" fill="none" extrusionOk="0">
                  <a:moveTo>
                    <a:pt x="1" y="0"/>
                  </a:moveTo>
                  <a:cubicBezTo>
                    <a:pt x="4343" y="8856"/>
                    <a:pt x="8670" y="25342"/>
                    <a:pt x="8732" y="3360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>
              <a:extLst>
                <a:ext uri="{FF2B5EF4-FFF2-40B4-BE49-F238E27FC236}">
                  <a16:creationId xmlns:a16="http://schemas.microsoft.com/office/drawing/2014/main" id="{9193A5F9-F80F-A8F1-E9D9-92E103C573AF}"/>
                </a:ext>
              </a:extLst>
            </p:cNvPr>
            <p:cNvSpPr/>
            <p:nvPr/>
          </p:nvSpPr>
          <p:spPr>
            <a:xfrm>
              <a:off x="7649205" y="3074947"/>
              <a:ext cx="397338" cy="794607"/>
            </a:xfrm>
            <a:custGeom>
              <a:avLst/>
              <a:gdLst/>
              <a:ahLst/>
              <a:cxnLst/>
              <a:rect l="l" t="t" r="r" b="b"/>
              <a:pathLst>
                <a:path w="11695" h="23388" fill="none" extrusionOk="0">
                  <a:moveTo>
                    <a:pt x="1" y="1"/>
                  </a:moveTo>
                  <a:cubicBezTo>
                    <a:pt x="3878" y="7429"/>
                    <a:pt x="11694" y="23388"/>
                    <a:pt x="11694" y="2338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>
              <a:extLst>
                <a:ext uri="{FF2B5EF4-FFF2-40B4-BE49-F238E27FC236}">
                  <a16:creationId xmlns:a16="http://schemas.microsoft.com/office/drawing/2014/main" id="{476EFF8A-46DF-10CE-DE16-D6950783C911}"/>
                </a:ext>
              </a:extLst>
            </p:cNvPr>
            <p:cNvSpPr/>
            <p:nvPr/>
          </p:nvSpPr>
          <p:spPr>
            <a:xfrm>
              <a:off x="8285726" y="2686103"/>
              <a:ext cx="311958" cy="1183451"/>
            </a:xfrm>
            <a:custGeom>
              <a:avLst/>
              <a:gdLst/>
              <a:ahLst/>
              <a:cxnLst/>
              <a:rect l="l" t="t" r="r" b="b"/>
              <a:pathLst>
                <a:path w="9182" h="34833" fill="none" extrusionOk="0">
                  <a:moveTo>
                    <a:pt x="9181" y="0"/>
                  </a:moveTo>
                  <a:cubicBezTo>
                    <a:pt x="6080" y="7041"/>
                    <a:pt x="1753" y="22224"/>
                    <a:pt x="0" y="3483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>
              <a:extLst>
                <a:ext uri="{FF2B5EF4-FFF2-40B4-BE49-F238E27FC236}">
                  <a16:creationId xmlns:a16="http://schemas.microsoft.com/office/drawing/2014/main" id="{1861BCAD-40DE-5921-3466-9DE7D013728F}"/>
                </a:ext>
              </a:extLst>
            </p:cNvPr>
            <p:cNvSpPr/>
            <p:nvPr/>
          </p:nvSpPr>
          <p:spPr>
            <a:xfrm>
              <a:off x="8349463" y="2924132"/>
              <a:ext cx="645525" cy="945422"/>
            </a:xfrm>
            <a:custGeom>
              <a:avLst/>
              <a:gdLst/>
              <a:ahLst/>
              <a:cxnLst/>
              <a:rect l="l" t="t" r="r" b="b"/>
              <a:pathLst>
                <a:path w="19000" h="27827" extrusionOk="0">
                  <a:moveTo>
                    <a:pt x="15665" y="0"/>
                  </a:moveTo>
                  <a:cubicBezTo>
                    <a:pt x="14929" y="0"/>
                    <a:pt x="14162" y="266"/>
                    <a:pt x="13509" y="563"/>
                  </a:cubicBezTo>
                  <a:cubicBezTo>
                    <a:pt x="8856" y="2749"/>
                    <a:pt x="4390" y="10318"/>
                    <a:pt x="3041" y="15218"/>
                  </a:cubicBezTo>
                  <a:cubicBezTo>
                    <a:pt x="1815" y="19809"/>
                    <a:pt x="1" y="27827"/>
                    <a:pt x="1" y="27827"/>
                  </a:cubicBezTo>
                  <a:lnTo>
                    <a:pt x="4452" y="27827"/>
                  </a:lnTo>
                  <a:cubicBezTo>
                    <a:pt x="7430" y="24012"/>
                    <a:pt x="11183" y="17684"/>
                    <a:pt x="13757" y="13667"/>
                  </a:cubicBezTo>
                  <a:cubicBezTo>
                    <a:pt x="15122" y="11605"/>
                    <a:pt x="18999" y="4300"/>
                    <a:pt x="18162" y="1974"/>
                  </a:cubicBezTo>
                  <a:cubicBezTo>
                    <a:pt x="17960" y="1260"/>
                    <a:pt x="17510" y="687"/>
                    <a:pt x="16859" y="299"/>
                  </a:cubicBezTo>
                  <a:cubicBezTo>
                    <a:pt x="16489" y="86"/>
                    <a:pt x="16082" y="0"/>
                    <a:pt x="15665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>
              <a:extLst>
                <a:ext uri="{FF2B5EF4-FFF2-40B4-BE49-F238E27FC236}">
                  <a16:creationId xmlns:a16="http://schemas.microsoft.com/office/drawing/2014/main" id="{76CD4626-1FEE-A2D7-07B5-AC11E673E077}"/>
                </a:ext>
              </a:extLst>
            </p:cNvPr>
            <p:cNvSpPr/>
            <p:nvPr/>
          </p:nvSpPr>
          <p:spPr>
            <a:xfrm>
              <a:off x="8386869" y="2998027"/>
              <a:ext cx="506941" cy="871527"/>
            </a:xfrm>
            <a:custGeom>
              <a:avLst/>
              <a:gdLst/>
              <a:ahLst/>
              <a:cxnLst/>
              <a:rect l="l" t="t" r="r" b="b"/>
              <a:pathLst>
                <a:path w="14921" h="25652" fill="none" extrusionOk="0">
                  <a:moveTo>
                    <a:pt x="14920" y="0"/>
                  </a:moveTo>
                  <a:cubicBezTo>
                    <a:pt x="9430" y="4777"/>
                    <a:pt x="2064" y="20022"/>
                    <a:pt x="1" y="2565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390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1C230-05CB-F80B-F012-DABF6170F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142F3-4EA4-70D2-D3F1-DC086E72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63" y="258685"/>
            <a:ext cx="6273119" cy="572700"/>
          </a:xfrm>
        </p:spPr>
        <p:txBody>
          <a:bodyPr/>
          <a:lstStyle/>
          <a:p>
            <a:r>
              <a:rPr lang="en-IN" dirty="0"/>
              <a:t>Experience Distribution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E4C9A3A-D5EB-28F4-77EC-AAA4268B6B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31334"/>
              </p:ext>
            </p:extLst>
          </p:nvPr>
        </p:nvGraphicFramePr>
        <p:xfrm>
          <a:off x="1545390" y="1664107"/>
          <a:ext cx="617934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04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02427-3AB4-BC4D-29D2-BC0B9E5BE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5A9DB-9839-9524-A39B-72CDA4CA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63" y="258685"/>
            <a:ext cx="6273119" cy="572700"/>
          </a:xfrm>
        </p:spPr>
        <p:txBody>
          <a:bodyPr/>
          <a:lstStyle/>
          <a:p>
            <a:r>
              <a:rPr lang="en-US" b="1" dirty="0"/>
              <a:t>New Hires in the Last Year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B9BA14-B93B-E17D-E7BF-1B443155A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715789"/>
              </p:ext>
            </p:extLst>
          </p:nvPr>
        </p:nvGraphicFramePr>
        <p:xfrm>
          <a:off x="3903092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E63676-328A-042C-46A7-899E878C1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35227"/>
              </p:ext>
            </p:extLst>
          </p:nvPr>
        </p:nvGraphicFramePr>
        <p:xfrm>
          <a:off x="499990" y="1656848"/>
          <a:ext cx="3099052" cy="12671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49526">
                  <a:extLst>
                    <a:ext uri="{9D8B030D-6E8A-4147-A177-3AD203B41FA5}">
                      <a16:colId xmlns:a16="http://schemas.microsoft.com/office/drawing/2014/main" val="424710926"/>
                    </a:ext>
                  </a:extLst>
                </a:gridCol>
                <a:gridCol w="1549526">
                  <a:extLst>
                    <a:ext uri="{9D8B030D-6E8A-4147-A177-3AD203B41FA5}">
                      <a16:colId xmlns:a16="http://schemas.microsoft.com/office/drawing/2014/main" val="1327980525"/>
                    </a:ext>
                  </a:extLst>
                </a:gridCol>
              </a:tblGrid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New Hires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8681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306860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93550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6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2415C-0A56-5F42-F774-5ED66822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88661"/>
            <a:ext cx="8520600" cy="572700"/>
          </a:xfrm>
        </p:spPr>
        <p:txBody>
          <a:bodyPr wrap="square" anchor="ctr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IN" sz="2000" b="1" dirty="0"/>
              <a:t>Top Performing Departments</a:t>
            </a:r>
            <a:br>
              <a:rPr lang="en-IN" sz="2000" dirty="0"/>
            </a:br>
            <a:endParaRPr lang="en-IN" sz="2000" dirty="0"/>
          </a:p>
        </p:txBody>
      </p:sp>
      <p:graphicFrame>
        <p:nvGraphicFramePr>
          <p:cNvPr id="6" name="Text Placeholder 1">
            <a:extLst>
              <a:ext uri="{FF2B5EF4-FFF2-40B4-BE49-F238E27FC236}">
                <a16:creationId xmlns:a16="http://schemas.microsoft.com/office/drawing/2014/main" id="{26E45A7B-0D01-27A5-9290-A5AF0B5A84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555823"/>
              </p:ext>
            </p:extLst>
          </p:nvPr>
        </p:nvGraphicFramePr>
        <p:xfrm>
          <a:off x="955251" y="1061361"/>
          <a:ext cx="2431915" cy="126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86CE062-A63E-D48F-BD26-AEFC50CC86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806080"/>
              </p:ext>
            </p:extLst>
          </p:nvPr>
        </p:nvGraphicFramePr>
        <p:xfrm>
          <a:off x="3957144" y="19794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itle 2">
            <a:extLst>
              <a:ext uri="{FF2B5EF4-FFF2-40B4-BE49-F238E27FC236}">
                <a16:creationId xmlns:a16="http://schemas.microsoft.com/office/drawing/2014/main" id="{AEF9DF77-F153-2CA3-00EA-642FDB12058C}"/>
              </a:ext>
            </a:extLst>
          </p:cNvPr>
          <p:cNvSpPr txBox="1">
            <a:spLocks/>
          </p:cNvSpPr>
          <p:nvPr/>
        </p:nvSpPr>
        <p:spPr>
          <a:xfrm>
            <a:off x="3625901" y="1406717"/>
            <a:ext cx="474276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omfortaa"/>
              <a:buNone/>
              <a:defRPr sz="18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000" b="1" dirty="0"/>
              <a:t>Experience vs Performance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05628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>
          <a:extLst>
            <a:ext uri="{FF2B5EF4-FFF2-40B4-BE49-F238E27FC236}">
              <a16:creationId xmlns:a16="http://schemas.microsoft.com/office/drawing/2014/main" id="{80F58165-F69F-4DAE-9765-01C38886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8">
            <a:extLst>
              <a:ext uri="{FF2B5EF4-FFF2-40B4-BE49-F238E27FC236}">
                <a16:creationId xmlns:a16="http://schemas.microsoft.com/office/drawing/2014/main" id="{CC1DFABD-947A-A6DB-3988-A8187A7FC6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0150" y="1106125"/>
            <a:ext cx="690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 Years</a:t>
            </a:r>
            <a:endParaRPr dirty="0"/>
          </a:p>
        </p:txBody>
      </p:sp>
      <p:sp>
        <p:nvSpPr>
          <p:cNvPr id="1879" name="Google Shape;1879;p38">
            <a:extLst>
              <a:ext uri="{FF2B5EF4-FFF2-40B4-BE49-F238E27FC236}">
                <a16:creationId xmlns:a16="http://schemas.microsoft.com/office/drawing/2014/main" id="{48327360-D35B-8A19-405F-D6EAC6D961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1375" y="3124175"/>
            <a:ext cx="3421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Turnover Rate</a:t>
            </a:r>
            <a:endParaRPr dirty="0"/>
          </a:p>
        </p:txBody>
      </p:sp>
      <p:grpSp>
        <p:nvGrpSpPr>
          <p:cNvPr id="1880" name="Google Shape;1880;p38">
            <a:extLst>
              <a:ext uri="{FF2B5EF4-FFF2-40B4-BE49-F238E27FC236}">
                <a16:creationId xmlns:a16="http://schemas.microsoft.com/office/drawing/2014/main" id="{C2C2FBDD-B6AD-AAC7-1701-3DB6CA1833DC}"/>
              </a:ext>
            </a:extLst>
          </p:cNvPr>
          <p:cNvGrpSpPr/>
          <p:nvPr/>
        </p:nvGrpSpPr>
        <p:grpSpPr>
          <a:xfrm>
            <a:off x="348658" y="3307459"/>
            <a:ext cx="1222079" cy="1009533"/>
            <a:chOff x="6101758" y="2859784"/>
            <a:chExt cx="1222079" cy="1009533"/>
          </a:xfrm>
        </p:grpSpPr>
        <p:sp>
          <p:nvSpPr>
            <p:cNvPr id="1881" name="Google Shape;1881;p38">
              <a:extLst>
                <a:ext uri="{FF2B5EF4-FFF2-40B4-BE49-F238E27FC236}">
                  <a16:creationId xmlns:a16="http://schemas.microsoft.com/office/drawing/2014/main" id="{08ED37E3-7B67-0975-503C-365AEB75E5A3}"/>
                </a:ext>
              </a:extLst>
            </p:cNvPr>
            <p:cNvSpPr/>
            <p:nvPr/>
          </p:nvSpPr>
          <p:spPr>
            <a:xfrm>
              <a:off x="6880667" y="3471604"/>
              <a:ext cx="443170" cy="397711"/>
            </a:xfrm>
            <a:custGeom>
              <a:avLst/>
              <a:gdLst/>
              <a:ahLst/>
              <a:cxnLst/>
              <a:rect l="l" t="t" r="r" b="b"/>
              <a:pathLst>
                <a:path w="13044" h="11706" extrusionOk="0">
                  <a:moveTo>
                    <a:pt x="11202" y="1"/>
                  </a:moveTo>
                  <a:cubicBezTo>
                    <a:pt x="11127" y="1"/>
                    <a:pt x="11053" y="5"/>
                    <a:pt x="10981" y="12"/>
                  </a:cubicBezTo>
                  <a:cubicBezTo>
                    <a:pt x="10329" y="74"/>
                    <a:pt x="9755" y="338"/>
                    <a:pt x="9244" y="648"/>
                  </a:cubicBezTo>
                  <a:cubicBezTo>
                    <a:pt x="4901" y="2975"/>
                    <a:pt x="776" y="10093"/>
                    <a:pt x="0" y="11706"/>
                  </a:cubicBezTo>
                  <a:lnTo>
                    <a:pt x="4591" y="11706"/>
                  </a:lnTo>
                  <a:cubicBezTo>
                    <a:pt x="7103" y="8403"/>
                    <a:pt x="12144" y="6728"/>
                    <a:pt x="12919" y="2277"/>
                  </a:cubicBezTo>
                  <a:cubicBezTo>
                    <a:pt x="13043" y="1749"/>
                    <a:pt x="12981" y="1113"/>
                    <a:pt x="12656" y="648"/>
                  </a:cubicBezTo>
                  <a:cubicBezTo>
                    <a:pt x="12315" y="199"/>
                    <a:pt x="11737" y="1"/>
                    <a:pt x="11202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>
              <a:extLst>
                <a:ext uri="{FF2B5EF4-FFF2-40B4-BE49-F238E27FC236}">
                  <a16:creationId xmlns:a16="http://schemas.microsoft.com/office/drawing/2014/main" id="{CEAB3D9B-17DD-4C04-5AE0-D425F269F440}"/>
                </a:ext>
              </a:extLst>
            </p:cNvPr>
            <p:cNvSpPr/>
            <p:nvPr/>
          </p:nvSpPr>
          <p:spPr>
            <a:xfrm>
              <a:off x="6748946" y="3155570"/>
              <a:ext cx="513770" cy="713747"/>
            </a:xfrm>
            <a:custGeom>
              <a:avLst/>
              <a:gdLst/>
              <a:ahLst/>
              <a:cxnLst/>
              <a:rect l="l" t="t" r="r" b="b"/>
              <a:pathLst>
                <a:path w="15122" h="21008" extrusionOk="0">
                  <a:moveTo>
                    <a:pt x="11621" y="0"/>
                  </a:moveTo>
                  <a:cubicBezTo>
                    <a:pt x="9314" y="0"/>
                    <a:pt x="7202" y="3025"/>
                    <a:pt x="6142" y="4724"/>
                  </a:cubicBezTo>
                  <a:cubicBezTo>
                    <a:pt x="4203" y="7763"/>
                    <a:pt x="2776" y="11113"/>
                    <a:pt x="1675" y="14541"/>
                  </a:cubicBezTo>
                  <a:cubicBezTo>
                    <a:pt x="1489" y="15068"/>
                    <a:pt x="62" y="21008"/>
                    <a:pt x="0" y="21008"/>
                  </a:cubicBezTo>
                  <a:lnTo>
                    <a:pt x="3877" y="21008"/>
                  </a:lnTo>
                  <a:cubicBezTo>
                    <a:pt x="3877" y="21008"/>
                    <a:pt x="7941" y="12990"/>
                    <a:pt x="11958" y="8151"/>
                  </a:cubicBezTo>
                  <a:cubicBezTo>
                    <a:pt x="13819" y="5887"/>
                    <a:pt x="15121" y="1684"/>
                    <a:pt x="13121" y="459"/>
                  </a:cubicBezTo>
                  <a:cubicBezTo>
                    <a:pt x="12617" y="139"/>
                    <a:pt x="12115" y="0"/>
                    <a:pt x="11621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>
              <a:extLst>
                <a:ext uri="{FF2B5EF4-FFF2-40B4-BE49-F238E27FC236}">
                  <a16:creationId xmlns:a16="http://schemas.microsoft.com/office/drawing/2014/main" id="{7E1B959C-DC76-E9B9-4AB4-3FDF6467C3E5}"/>
                </a:ext>
              </a:extLst>
            </p:cNvPr>
            <p:cNvSpPr/>
            <p:nvPr/>
          </p:nvSpPr>
          <p:spPr>
            <a:xfrm>
              <a:off x="6841154" y="3250190"/>
              <a:ext cx="305096" cy="619126"/>
            </a:xfrm>
            <a:custGeom>
              <a:avLst/>
              <a:gdLst/>
              <a:ahLst/>
              <a:cxnLst/>
              <a:rect l="l" t="t" r="r" b="b"/>
              <a:pathLst>
                <a:path w="8980" h="18223" fill="none" extrusionOk="0">
                  <a:moveTo>
                    <a:pt x="8980" y="0"/>
                  </a:moveTo>
                  <a:cubicBezTo>
                    <a:pt x="5165" y="4715"/>
                    <a:pt x="2063" y="11756"/>
                    <a:pt x="0" y="1822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>
              <a:extLst>
                <a:ext uri="{FF2B5EF4-FFF2-40B4-BE49-F238E27FC236}">
                  <a16:creationId xmlns:a16="http://schemas.microsoft.com/office/drawing/2014/main" id="{6529AAAE-5B73-0F92-B2B8-BB3D2428D264}"/>
                </a:ext>
              </a:extLst>
            </p:cNvPr>
            <p:cNvSpPr/>
            <p:nvPr/>
          </p:nvSpPr>
          <p:spPr>
            <a:xfrm>
              <a:off x="6101758" y="3129681"/>
              <a:ext cx="489138" cy="739636"/>
            </a:xfrm>
            <a:custGeom>
              <a:avLst/>
              <a:gdLst/>
              <a:ahLst/>
              <a:cxnLst/>
              <a:rect l="l" t="t" r="r" b="b"/>
              <a:pathLst>
                <a:path w="14397" h="21770" extrusionOk="0">
                  <a:moveTo>
                    <a:pt x="2020" y="0"/>
                  </a:moveTo>
                  <a:cubicBezTo>
                    <a:pt x="1" y="0"/>
                    <a:pt x="85" y="2718"/>
                    <a:pt x="501" y="4509"/>
                  </a:cubicBezTo>
                  <a:cubicBezTo>
                    <a:pt x="1152" y="7037"/>
                    <a:pt x="3215" y="8650"/>
                    <a:pt x="4704" y="10526"/>
                  </a:cubicBezTo>
                  <a:cubicBezTo>
                    <a:pt x="7480" y="14016"/>
                    <a:pt x="9093" y="16342"/>
                    <a:pt x="11093" y="21770"/>
                  </a:cubicBezTo>
                  <a:lnTo>
                    <a:pt x="14397" y="21770"/>
                  </a:lnTo>
                  <a:cubicBezTo>
                    <a:pt x="14397" y="21770"/>
                    <a:pt x="13947" y="9425"/>
                    <a:pt x="8441" y="3671"/>
                  </a:cubicBezTo>
                  <a:cubicBezTo>
                    <a:pt x="6968" y="2120"/>
                    <a:pt x="4564" y="507"/>
                    <a:pt x="2563" y="58"/>
                  </a:cubicBezTo>
                  <a:cubicBezTo>
                    <a:pt x="2367" y="19"/>
                    <a:pt x="2187" y="0"/>
                    <a:pt x="202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>
              <a:extLst>
                <a:ext uri="{FF2B5EF4-FFF2-40B4-BE49-F238E27FC236}">
                  <a16:creationId xmlns:a16="http://schemas.microsoft.com/office/drawing/2014/main" id="{FCF1D114-40D5-D582-ED3B-26F6D8359A03}"/>
                </a:ext>
              </a:extLst>
            </p:cNvPr>
            <p:cNvSpPr/>
            <p:nvPr/>
          </p:nvSpPr>
          <p:spPr>
            <a:xfrm>
              <a:off x="6250466" y="2868583"/>
              <a:ext cx="445820" cy="1000734"/>
            </a:xfrm>
            <a:custGeom>
              <a:avLst/>
              <a:gdLst/>
              <a:ahLst/>
              <a:cxnLst/>
              <a:rect l="l" t="t" r="r" b="b"/>
              <a:pathLst>
                <a:path w="13122" h="29455" extrusionOk="0">
                  <a:moveTo>
                    <a:pt x="2563" y="1"/>
                  </a:moveTo>
                  <a:cubicBezTo>
                    <a:pt x="2127" y="1"/>
                    <a:pt x="1717" y="115"/>
                    <a:pt x="1350" y="376"/>
                  </a:cubicBezTo>
                  <a:cubicBezTo>
                    <a:pt x="1" y="1338"/>
                    <a:pt x="2002" y="4703"/>
                    <a:pt x="2513" y="5742"/>
                  </a:cubicBezTo>
                  <a:cubicBezTo>
                    <a:pt x="4266" y="9030"/>
                    <a:pt x="5615" y="12581"/>
                    <a:pt x="6716" y="16210"/>
                  </a:cubicBezTo>
                  <a:cubicBezTo>
                    <a:pt x="7941" y="20413"/>
                    <a:pt x="8918" y="24864"/>
                    <a:pt x="9244" y="29253"/>
                  </a:cubicBezTo>
                  <a:lnTo>
                    <a:pt x="9244" y="29455"/>
                  </a:lnTo>
                  <a:lnTo>
                    <a:pt x="11632" y="29455"/>
                  </a:lnTo>
                  <a:cubicBezTo>
                    <a:pt x="13121" y="26741"/>
                    <a:pt x="12594" y="15171"/>
                    <a:pt x="11896" y="11558"/>
                  </a:cubicBezTo>
                  <a:cubicBezTo>
                    <a:pt x="11369" y="9030"/>
                    <a:pt x="10268" y="6580"/>
                    <a:pt x="8856" y="4579"/>
                  </a:cubicBezTo>
                  <a:cubicBezTo>
                    <a:pt x="7765" y="3058"/>
                    <a:pt x="4820" y="1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8">
              <a:extLst>
                <a:ext uri="{FF2B5EF4-FFF2-40B4-BE49-F238E27FC236}">
                  <a16:creationId xmlns:a16="http://schemas.microsoft.com/office/drawing/2014/main" id="{BA9EE0C0-E0AE-D42C-D896-78750ABDC46E}"/>
                </a:ext>
              </a:extLst>
            </p:cNvPr>
            <p:cNvSpPr/>
            <p:nvPr/>
          </p:nvSpPr>
          <p:spPr>
            <a:xfrm>
              <a:off x="6638800" y="2859784"/>
              <a:ext cx="452649" cy="1009533"/>
            </a:xfrm>
            <a:custGeom>
              <a:avLst/>
              <a:gdLst/>
              <a:ahLst/>
              <a:cxnLst/>
              <a:rect l="l" t="t" r="r" b="b"/>
              <a:pathLst>
                <a:path w="13323" h="29714" extrusionOk="0">
                  <a:moveTo>
                    <a:pt x="10463" y="0"/>
                  </a:moveTo>
                  <a:cubicBezTo>
                    <a:pt x="8832" y="0"/>
                    <a:pt x="5738" y="2873"/>
                    <a:pt x="3242" y="7676"/>
                  </a:cubicBezTo>
                  <a:cubicBezTo>
                    <a:pt x="327" y="13306"/>
                    <a:pt x="1" y="23247"/>
                    <a:pt x="528" y="29714"/>
                  </a:cubicBezTo>
                  <a:lnTo>
                    <a:pt x="3956" y="29714"/>
                  </a:lnTo>
                  <a:cubicBezTo>
                    <a:pt x="6018" y="27388"/>
                    <a:pt x="13323" y="8064"/>
                    <a:pt x="11508" y="899"/>
                  </a:cubicBezTo>
                  <a:cubicBezTo>
                    <a:pt x="11351" y="290"/>
                    <a:pt x="10981" y="0"/>
                    <a:pt x="10463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8">
              <a:extLst>
                <a:ext uri="{FF2B5EF4-FFF2-40B4-BE49-F238E27FC236}">
                  <a16:creationId xmlns:a16="http://schemas.microsoft.com/office/drawing/2014/main" id="{299AE786-923D-9776-0354-7C71D05A6B22}"/>
                </a:ext>
              </a:extLst>
            </p:cNvPr>
            <p:cNvSpPr/>
            <p:nvPr/>
          </p:nvSpPr>
          <p:spPr>
            <a:xfrm>
              <a:off x="6164577" y="3201708"/>
              <a:ext cx="362547" cy="667609"/>
            </a:xfrm>
            <a:custGeom>
              <a:avLst/>
              <a:gdLst/>
              <a:ahLst/>
              <a:cxnLst/>
              <a:rect l="l" t="t" r="r" b="b"/>
              <a:pathLst>
                <a:path w="10671" h="19650" fill="none" extrusionOk="0">
                  <a:moveTo>
                    <a:pt x="1" y="0"/>
                  </a:moveTo>
                  <a:cubicBezTo>
                    <a:pt x="5894" y="4141"/>
                    <a:pt x="9958" y="11896"/>
                    <a:pt x="10671" y="1965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>
              <a:extLst>
                <a:ext uri="{FF2B5EF4-FFF2-40B4-BE49-F238E27FC236}">
                  <a16:creationId xmlns:a16="http://schemas.microsoft.com/office/drawing/2014/main" id="{63F3B09B-1147-A458-6AC9-553C402C264C}"/>
                </a:ext>
              </a:extLst>
            </p:cNvPr>
            <p:cNvSpPr/>
            <p:nvPr/>
          </p:nvSpPr>
          <p:spPr>
            <a:xfrm>
              <a:off x="6369039" y="2951414"/>
              <a:ext cx="246081" cy="917903"/>
            </a:xfrm>
            <a:custGeom>
              <a:avLst/>
              <a:gdLst/>
              <a:ahLst/>
              <a:cxnLst/>
              <a:rect l="l" t="t" r="r" b="b"/>
              <a:pathLst>
                <a:path w="7243" h="27017" fill="none" extrusionOk="0">
                  <a:moveTo>
                    <a:pt x="0" y="1"/>
                  </a:moveTo>
                  <a:cubicBezTo>
                    <a:pt x="2901" y="2591"/>
                    <a:pt x="4327" y="6654"/>
                    <a:pt x="5227" y="10531"/>
                  </a:cubicBezTo>
                  <a:cubicBezTo>
                    <a:pt x="6468" y="15959"/>
                    <a:pt x="7041" y="21465"/>
                    <a:pt x="7243" y="27017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>
              <a:extLst>
                <a:ext uri="{FF2B5EF4-FFF2-40B4-BE49-F238E27FC236}">
                  <a16:creationId xmlns:a16="http://schemas.microsoft.com/office/drawing/2014/main" id="{012FF357-5E43-A90F-A092-7E13A483811E}"/>
                </a:ext>
              </a:extLst>
            </p:cNvPr>
            <p:cNvSpPr/>
            <p:nvPr/>
          </p:nvSpPr>
          <p:spPr>
            <a:xfrm>
              <a:off x="6724688" y="2982501"/>
              <a:ext cx="241358" cy="886815"/>
            </a:xfrm>
            <a:custGeom>
              <a:avLst/>
              <a:gdLst/>
              <a:ahLst/>
              <a:cxnLst/>
              <a:rect l="l" t="t" r="r" b="b"/>
              <a:pathLst>
                <a:path w="7104" h="26102" fill="none" extrusionOk="0">
                  <a:moveTo>
                    <a:pt x="7104" y="1"/>
                  </a:moveTo>
                  <a:cubicBezTo>
                    <a:pt x="3552" y="8143"/>
                    <a:pt x="513" y="16983"/>
                    <a:pt x="1" y="2610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>
              <a:extLst>
                <a:ext uri="{FF2B5EF4-FFF2-40B4-BE49-F238E27FC236}">
                  <a16:creationId xmlns:a16="http://schemas.microsoft.com/office/drawing/2014/main" id="{4FEB8893-7C9A-D717-AF22-D4543E22C9B3}"/>
                </a:ext>
              </a:extLst>
            </p:cNvPr>
            <p:cNvSpPr/>
            <p:nvPr/>
          </p:nvSpPr>
          <p:spPr>
            <a:xfrm>
              <a:off x="6950758" y="3524707"/>
              <a:ext cx="300883" cy="344608"/>
            </a:xfrm>
            <a:custGeom>
              <a:avLst/>
              <a:gdLst/>
              <a:ahLst/>
              <a:cxnLst/>
              <a:rect l="l" t="t" r="r" b="b"/>
              <a:pathLst>
                <a:path w="8856" h="10143" fill="none" extrusionOk="0">
                  <a:moveTo>
                    <a:pt x="8856" y="0"/>
                  </a:moveTo>
                  <a:cubicBezTo>
                    <a:pt x="8856" y="0"/>
                    <a:pt x="3614" y="3490"/>
                    <a:pt x="0" y="1014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8">
            <a:extLst>
              <a:ext uri="{FF2B5EF4-FFF2-40B4-BE49-F238E27FC236}">
                <a16:creationId xmlns:a16="http://schemas.microsoft.com/office/drawing/2014/main" id="{0FD73F70-F5E2-CE85-31AB-D9C7F8BE3D76}"/>
              </a:ext>
            </a:extLst>
          </p:cNvPr>
          <p:cNvGrpSpPr/>
          <p:nvPr/>
        </p:nvGrpSpPr>
        <p:grpSpPr>
          <a:xfrm>
            <a:off x="7521697" y="2584834"/>
            <a:ext cx="1473291" cy="1265671"/>
            <a:chOff x="7521697" y="2603884"/>
            <a:chExt cx="1473291" cy="1265671"/>
          </a:xfrm>
        </p:grpSpPr>
        <p:sp>
          <p:nvSpPr>
            <p:cNvPr id="1892" name="Google Shape;1892;p38">
              <a:extLst>
                <a:ext uri="{FF2B5EF4-FFF2-40B4-BE49-F238E27FC236}">
                  <a16:creationId xmlns:a16="http://schemas.microsoft.com/office/drawing/2014/main" id="{2D592DA8-14AC-50B9-4561-FD2B2210FA3C}"/>
                </a:ext>
              </a:extLst>
            </p:cNvPr>
            <p:cNvSpPr/>
            <p:nvPr/>
          </p:nvSpPr>
          <p:spPr>
            <a:xfrm>
              <a:off x="8233031" y="2604869"/>
              <a:ext cx="553351" cy="1264685"/>
            </a:xfrm>
            <a:custGeom>
              <a:avLst/>
              <a:gdLst/>
              <a:ahLst/>
              <a:cxnLst/>
              <a:rect l="l" t="t" r="r" b="b"/>
              <a:pathLst>
                <a:path w="16287" h="37224" extrusionOk="0">
                  <a:moveTo>
                    <a:pt x="11127" y="0"/>
                  </a:moveTo>
                  <a:cubicBezTo>
                    <a:pt x="11079" y="0"/>
                    <a:pt x="11030" y="1"/>
                    <a:pt x="10981" y="3"/>
                  </a:cubicBezTo>
                  <a:cubicBezTo>
                    <a:pt x="7491" y="189"/>
                    <a:pt x="4979" y="4531"/>
                    <a:pt x="3878" y="7245"/>
                  </a:cubicBezTo>
                  <a:cubicBezTo>
                    <a:pt x="0" y="16938"/>
                    <a:pt x="838" y="26942"/>
                    <a:pt x="62" y="37224"/>
                  </a:cubicBezTo>
                  <a:lnTo>
                    <a:pt x="3304" y="37224"/>
                  </a:lnTo>
                  <a:cubicBezTo>
                    <a:pt x="5242" y="32897"/>
                    <a:pt x="7817" y="26756"/>
                    <a:pt x="9569" y="22289"/>
                  </a:cubicBezTo>
                  <a:cubicBezTo>
                    <a:pt x="10531" y="19839"/>
                    <a:pt x="11446" y="17249"/>
                    <a:pt x="12082" y="14674"/>
                  </a:cubicBezTo>
                  <a:cubicBezTo>
                    <a:pt x="13050" y="10633"/>
                    <a:pt x="16286" y="0"/>
                    <a:pt x="11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>
              <a:extLst>
                <a:ext uri="{FF2B5EF4-FFF2-40B4-BE49-F238E27FC236}">
                  <a16:creationId xmlns:a16="http://schemas.microsoft.com/office/drawing/2014/main" id="{3ECC1A7E-E3A2-5DB3-16D9-97E256C2FCCC}"/>
                </a:ext>
              </a:extLst>
            </p:cNvPr>
            <p:cNvSpPr/>
            <p:nvPr/>
          </p:nvSpPr>
          <p:spPr>
            <a:xfrm>
              <a:off x="7708220" y="2603884"/>
              <a:ext cx="544857" cy="1265671"/>
            </a:xfrm>
            <a:custGeom>
              <a:avLst/>
              <a:gdLst/>
              <a:ahLst/>
              <a:cxnLst/>
              <a:rect l="l" t="t" r="r" b="b"/>
              <a:pathLst>
                <a:path w="16037" h="37253" extrusionOk="0">
                  <a:moveTo>
                    <a:pt x="5491" y="1"/>
                  </a:moveTo>
                  <a:cubicBezTo>
                    <a:pt x="4842" y="1"/>
                    <a:pt x="4174" y="190"/>
                    <a:pt x="3490" y="606"/>
                  </a:cubicBezTo>
                  <a:cubicBezTo>
                    <a:pt x="1" y="2746"/>
                    <a:pt x="2389" y="9663"/>
                    <a:pt x="3304" y="12625"/>
                  </a:cubicBezTo>
                  <a:cubicBezTo>
                    <a:pt x="4467" y="16580"/>
                    <a:pt x="6204" y="20379"/>
                    <a:pt x="7693" y="24195"/>
                  </a:cubicBezTo>
                  <a:cubicBezTo>
                    <a:pt x="9368" y="28522"/>
                    <a:pt x="11058" y="32926"/>
                    <a:pt x="12733" y="37253"/>
                  </a:cubicBezTo>
                  <a:lnTo>
                    <a:pt x="15959" y="37253"/>
                  </a:lnTo>
                  <a:cubicBezTo>
                    <a:pt x="15835" y="30336"/>
                    <a:pt x="16037" y="23481"/>
                    <a:pt x="15184" y="16642"/>
                  </a:cubicBezTo>
                  <a:cubicBezTo>
                    <a:pt x="14619" y="12039"/>
                    <a:pt x="10673" y="1"/>
                    <a:pt x="5491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>
              <a:extLst>
                <a:ext uri="{FF2B5EF4-FFF2-40B4-BE49-F238E27FC236}">
                  <a16:creationId xmlns:a16="http://schemas.microsoft.com/office/drawing/2014/main" id="{03972A83-2D6C-B9F3-06B6-429D1D5D657F}"/>
                </a:ext>
              </a:extLst>
            </p:cNvPr>
            <p:cNvSpPr/>
            <p:nvPr/>
          </p:nvSpPr>
          <p:spPr>
            <a:xfrm>
              <a:off x="7521697" y="2982059"/>
              <a:ext cx="632343" cy="887495"/>
            </a:xfrm>
            <a:custGeom>
              <a:avLst/>
              <a:gdLst/>
              <a:ahLst/>
              <a:cxnLst/>
              <a:rect l="l" t="t" r="r" b="b"/>
              <a:pathLst>
                <a:path w="18612" h="26122" extrusionOk="0">
                  <a:moveTo>
                    <a:pt x="4661" y="0"/>
                  </a:moveTo>
                  <a:cubicBezTo>
                    <a:pt x="3940" y="0"/>
                    <a:pt x="3170" y="160"/>
                    <a:pt x="2528" y="532"/>
                  </a:cubicBezTo>
                  <a:cubicBezTo>
                    <a:pt x="1288" y="1246"/>
                    <a:pt x="838" y="2657"/>
                    <a:pt x="652" y="3898"/>
                  </a:cubicBezTo>
                  <a:cubicBezTo>
                    <a:pt x="0" y="9326"/>
                    <a:pt x="4467" y="14552"/>
                    <a:pt x="8081" y="19329"/>
                  </a:cubicBezTo>
                  <a:cubicBezTo>
                    <a:pt x="9693" y="21469"/>
                    <a:pt x="13307" y="26122"/>
                    <a:pt x="13307" y="26122"/>
                  </a:cubicBezTo>
                  <a:lnTo>
                    <a:pt x="18611" y="26122"/>
                  </a:lnTo>
                  <a:cubicBezTo>
                    <a:pt x="18611" y="26122"/>
                    <a:pt x="14610" y="11063"/>
                    <a:pt x="12020" y="6798"/>
                  </a:cubicBezTo>
                  <a:cubicBezTo>
                    <a:pt x="10733" y="4596"/>
                    <a:pt x="8081" y="331"/>
                    <a:pt x="5103" y="21"/>
                  </a:cubicBezTo>
                  <a:cubicBezTo>
                    <a:pt x="4959" y="7"/>
                    <a:pt x="4811" y="0"/>
                    <a:pt x="4661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>
              <a:extLst>
                <a:ext uri="{FF2B5EF4-FFF2-40B4-BE49-F238E27FC236}">
                  <a16:creationId xmlns:a16="http://schemas.microsoft.com/office/drawing/2014/main" id="{156BE764-F9F3-2F87-D665-D2B56FDB4DE4}"/>
                </a:ext>
              </a:extLst>
            </p:cNvPr>
            <p:cNvSpPr/>
            <p:nvPr/>
          </p:nvSpPr>
          <p:spPr>
            <a:xfrm>
              <a:off x="7881560" y="2727723"/>
              <a:ext cx="296704" cy="1141832"/>
            </a:xfrm>
            <a:custGeom>
              <a:avLst/>
              <a:gdLst/>
              <a:ahLst/>
              <a:cxnLst/>
              <a:rect l="l" t="t" r="r" b="b"/>
              <a:pathLst>
                <a:path w="8733" h="33608" fill="none" extrusionOk="0">
                  <a:moveTo>
                    <a:pt x="1" y="0"/>
                  </a:moveTo>
                  <a:cubicBezTo>
                    <a:pt x="4343" y="8856"/>
                    <a:pt x="8670" y="25342"/>
                    <a:pt x="8732" y="3360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>
              <a:extLst>
                <a:ext uri="{FF2B5EF4-FFF2-40B4-BE49-F238E27FC236}">
                  <a16:creationId xmlns:a16="http://schemas.microsoft.com/office/drawing/2014/main" id="{066DDDC0-C49D-D5CD-337C-F1FE85494319}"/>
                </a:ext>
              </a:extLst>
            </p:cNvPr>
            <p:cNvSpPr/>
            <p:nvPr/>
          </p:nvSpPr>
          <p:spPr>
            <a:xfrm>
              <a:off x="7649205" y="3074947"/>
              <a:ext cx="397338" cy="794607"/>
            </a:xfrm>
            <a:custGeom>
              <a:avLst/>
              <a:gdLst/>
              <a:ahLst/>
              <a:cxnLst/>
              <a:rect l="l" t="t" r="r" b="b"/>
              <a:pathLst>
                <a:path w="11695" h="23388" fill="none" extrusionOk="0">
                  <a:moveTo>
                    <a:pt x="1" y="1"/>
                  </a:moveTo>
                  <a:cubicBezTo>
                    <a:pt x="3878" y="7429"/>
                    <a:pt x="11694" y="23388"/>
                    <a:pt x="11694" y="2338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>
              <a:extLst>
                <a:ext uri="{FF2B5EF4-FFF2-40B4-BE49-F238E27FC236}">
                  <a16:creationId xmlns:a16="http://schemas.microsoft.com/office/drawing/2014/main" id="{6F22C388-79C7-CC00-F3E2-0FFC4EAC740D}"/>
                </a:ext>
              </a:extLst>
            </p:cNvPr>
            <p:cNvSpPr/>
            <p:nvPr/>
          </p:nvSpPr>
          <p:spPr>
            <a:xfrm>
              <a:off x="8285726" y="2686103"/>
              <a:ext cx="311958" cy="1183451"/>
            </a:xfrm>
            <a:custGeom>
              <a:avLst/>
              <a:gdLst/>
              <a:ahLst/>
              <a:cxnLst/>
              <a:rect l="l" t="t" r="r" b="b"/>
              <a:pathLst>
                <a:path w="9182" h="34833" fill="none" extrusionOk="0">
                  <a:moveTo>
                    <a:pt x="9181" y="0"/>
                  </a:moveTo>
                  <a:cubicBezTo>
                    <a:pt x="6080" y="7041"/>
                    <a:pt x="1753" y="22224"/>
                    <a:pt x="0" y="3483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>
              <a:extLst>
                <a:ext uri="{FF2B5EF4-FFF2-40B4-BE49-F238E27FC236}">
                  <a16:creationId xmlns:a16="http://schemas.microsoft.com/office/drawing/2014/main" id="{FCC0A2C9-0EE5-FD62-9D4B-CD8524055A37}"/>
                </a:ext>
              </a:extLst>
            </p:cNvPr>
            <p:cNvSpPr/>
            <p:nvPr/>
          </p:nvSpPr>
          <p:spPr>
            <a:xfrm>
              <a:off x="8349463" y="2924132"/>
              <a:ext cx="645525" cy="945422"/>
            </a:xfrm>
            <a:custGeom>
              <a:avLst/>
              <a:gdLst/>
              <a:ahLst/>
              <a:cxnLst/>
              <a:rect l="l" t="t" r="r" b="b"/>
              <a:pathLst>
                <a:path w="19000" h="27827" extrusionOk="0">
                  <a:moveTo>
                    <a:pt x="15665" y="0"/>
                  </a:moveTo>
                  <a:cubicBezTo>
                    <a:pt x="14929" y="0"/>
                    <a:pt x="14162" y="266"/>
                    <a:pt x="13509" y="563"/>
                  </a:cubicBezTo>
                  <a:cubicBezTo>
                    <a:pt x="8856" y="2749"/>
                    <a:pt x="4390" y="10318"/>
                    <a:pt x="3041" y="15218"/>
                  </a:cubicBezTo>
                  <a:cubicBezTo>
                    <a:pt x="1815" y="19809"/>
                    <a:pt x="1" y="27827"/>
                    <a:pt x="1" y="27827"/>
                  </a:cubicBezTo>
                  <a:lnTo>
                    <a:pt x="4452" y="27827"/>
                  </a:lnTo>
                  <a:cubicBezTo>
                    <a:pt x="7430" y="24012"/>
                    <a:pt x="11183" y="17684"/>
                    <a:pt x="13757" y="13667"/>
                  </a:cubicBezTo>
                  <a:cubicBezTo>
                    <a:pt x="15122" y="11605"/>
                    <a:pt x="18999" y="4300"/>
                    <a:pt x="18162" y="1974"/>
                  </a:cubicBezTo>
                  <a:cubicBezTo>
                    <a:pt x="17960" y="1260"/>
                    <a:pt x="17510" y="687"/>
                    <a:pt x="16859" y="299"/>
                  </a:cubicBezTo>
                  <a:cubicBezTo>
                    <a:pt x="16489" y="86"/>
                    <a:pt x="16082" y="0"/>
                    <a:pt x="15665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>
              <a:extLst>
                <a:ext uri="{FF2B5EF4-FFF2-40B4-BE49-F238E27FC236}">
                  <a16:creationId xmlns:a16="http://schemas.microsoft.com/office/drawing/2014/main" id="{8ECF8749-0BB0-0F60-311F-0DC53EC438F6}"/>
                </a:ext>
              </a:extLst>
            </p:cNvPr>
            <p:cNvSpPr/>
            <p:nvPr/>
          </p:nvSpPr>
          <p:spPr>
            <a:xfrm>
              <a:off x="8386869" y="2998027"/>
              <a:ext cx="506941" cy="871527"/>
            </a:xfrm>
            <a:custGeom>
              <a:avLst/>
              <a:gdLst/>
              <a:ahLst/>
              <a:cxnLst/>
              <a:rect l="l" t="t" r="r" b="b"/>
              <a:pathLst>
                <a:path w="14921" h="25652" fill="none" extrusionOk="0">
                  <a:moveTo>
                    <a:pt x="14920" y="0"/>
                  </a:moveTo>
                  <a:cubicBezTo>
                    <a:pt x="9430" y="4777"/>
                    <a:pt x="2064" y="20022"/>
                    <a:pt x="1" y="2565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469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66E3F-1CDE-953F-9C83-7BCCF7A7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456C8B-900A-9CA6-916C-E9DDF8D065DA}"/>
              </a:ext>
            </a:extLst>
          </p:cNvPr>
          <p:cNvSpPr txBox="1"/>
          <p:nvPr/>
        </p:nvSpPr>
        <p:spPr>
          <a:xfrm>
            <a:off x="1215958" y="549852"/>
            <a:ext cx="3273357" cy="52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 fontScale="85000" lnSpcReduction="20000"/>
          </a:bodyPr>
          <a:lstStyle/>
          <a:p>
            <a:pPr algn="ctr">
              <a:spcAft>
                <a:spcPts val="600"/>
              </a:spcAft>
              <a:buClr>
                <a:schemeClr val="accent3"/>
              </a:buClr>
              <a:buSzPts val="6000"/>
            </a:pPr>
            <a:endParaRPr lang="en-US" sz="2400" b="1" i="0" u="none" strike="noStrike" cap="none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62911-5F8C-8368-F21F-98A81DAAB3CB}"/>
              </a:ext>
            </a:extLst>
          </p:cNvPr>
          <p:cNvSpPr/>
          <p:nvPr/>
        </p:nvSpPr>
        <p:spPr>
          <a:xfrm>
            <a:off x="1138331" y="426473"/>
            <a:ext cx="2924614" cy="6102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u="none" strike="noStrike" cap="none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Overall </a:t>
            </a:r>
            <a:r>
              <a:rPr lang="en-US" sz="2000" b="1" i="0" u="none" strike="noStrike" cap="none" dirty="0" err="1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TurnOver</a:t>
            </a:r>
            <a:r>
              <a:rPr lang="en-US" sz="2000" b="1" i="0" u="none" strike="noStrike" cap="none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 rate = 49.9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8F35804-A15C-0D6B-D946-0C224379C4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73205"/>
              </p:ext>
            </p:extLst>
          </p:nvPr>
        </p:nvGraphicFramePr>
        <p:xfrm>
          <a:off x="3786331" y="17879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2">
            <a:extLst>
              <a:ext uri="{FF2B5EF4-FFF2-40B4-BE49-F238E27FC236}">
                <a16:creationId xmlns:a16="http://schemas.microsoft.com/office/drawing/2014/main" id="{2217ABD5-D768-CEDE-43B5-61D0615FA3CF}"/>
              </a:ext>
            </a:extLst>
          </p:cNvPr>
          <p:cNvSpPr txBox="1">
            <a:spLocks/>
          </p:cNvSpPr>
          <p:nvPr/>
        </p:nvSpPr>
        <p:spPr>
          <a:xfrm>
            <a:off x="3528718" y="1305117"/>
            <a:ext cx="474276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omfortaa"/>
              <a:buNone/>
              <a:defRPr sz="18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000" b="1" dirty="0"/>
              <a:t>Departmental Turnover Comparison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804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Objective and Tools Used</a:t>
            </a:r>
          </a:p>
        </p:txBody>
      </p:sp>
      <p:graphicFrame>
        <p:nvGraphicFramePr>
          <p:cNvPr id="1580" name="Text Placeholder 3">
            <a:extLst>
              <a:ext uri="{FF2B5EF4-FFF2-40B4-BE49-F238E27FC236}">
                <a16:creationId xmlns:a16="http://schemas.microsoft.com/office/drawing/2014/main" id="{3F62EF65-3403-834F-6D95-CD879F803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247036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37"/>
          <p:cNvGrpSpPr/>
          <p:nvPr/>
        </p:nvGrpSpPr>
        <p:grpSpPr>
          <a:xfrm>
            <a:off x="4502900" y="3488425"/>
            <a:ext cx="4368263" cy="1488852"/>
            <a:chOff x="4502900" y="3488425"/>
            <a:chExt cx="4368263" cy="1488852"/>
          </a:xfrm>
        </p:grpSpPr>
        <p:sp>
          <p:nvSpPr>
            <p:cNvPr id="1783" name="Google Shape;1783;p37"/>
            <p:cNvSpPr/>
            <p:nvPr/>
          </p:nvSpPr>
          <p:spPr>
            <a:xfrm>
              <a:off x="6756842" y="4395529"/>
              <a:ext cx="443170" cy="397711"/>
            </a:xfrm>
            <a:custGeom>
              <a:avLst/>
              <a:gdLst/>
              <a:ahLst/>
              <a:cxnLst/>
              <a:rect l="l" t="t" r="r" b="b"/>
              <a:pathLst>
                <a:path w="13044" h="11706" extrusionOk="0">
                  <a:moveTo>
                    <a:pt x="11202" y="1"/>
                  </a:moveTo>
                  <a:cubicBezTo>
                    <a:pt x="11127" y="1"/>
                    <a:pt x="11053" y="5"/>
                    <a:pt x="10981" y="12"/>
                  </a:cubicBezTo>
                  <a:cubicBezTo>
                    <a:pt x="10329" y="74"/>
                    <a:pt x="9755" y="338"/>
                    <a:pt x="9244" y="648"/>
                  </a:cubicBezTo>
                  <a:cubicBezTo>
                    <a:pt x="4901" y="2975"/>
                    <a:pt x="776" y="10093"/>
                    <a:pt x="0" y="11706"/>
                  </a:cubicBezTo>
                  <a:lnTo>
                    <a:pt x="4591" y="11706"/>
                  </a:lnTo>
                  <a:cubicBezTo>
                    <a:pt x="7103" y="8403"/>
                    <a:pt x="12144" y="6728"/>
                    <a:pt x="12919" y="2277"/>
                  </a:cubicBezTo>
                  <a:cubicBezTo>
                    <a:pt x="13043" y="1749"/>
                    <a:pt x="12981" y="1113"/>
                    <a:pt x="12656" y="648"/>
                  </a:cubicBezTo>
                  <a:cubicBezTo>
                    <a:pt x="12315" y="199"/>
                    <a:pt x="11737" y="1"/>
                    <a:pt x="11202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625121" y="4079495"/>
              <a:ext cx="513770" cy="713747"/>
            </a:xfrm>
            <a:custGeom>
              <a:avLst/>
              <a:gdLst/>
              <a:ahLst/>
              <a:cxnLst/>
              <a:rect l="l" t="t" r="r" b="b"/>
              <a:pathLst>
                <a:path w="15122" h="21008" extrusionOk="0">
                  <a:moveTo>
                    <a:pt x="11621" y="0"/>
                  </a:moveTo>
                  <a:cubicBezTo>
                    <a:pt x="9314" y="0"/>
                    <a:pt x="7202" y="3025"/>
                    <a:pt x="6142" y="4724"/>
                  </a:cubicBezTo>
                  <a:cubicBezTo>
                    <a:pt x="4203" y="7763"/>
                    <a:pt x="2776" y="11113"/>
                    <a:pt x="1675" y="14541"/>
                  </a:cubicBezTo>
                  <a:cubicBezTo>
                    <a:pt x="1489" y="15068"/>
                    <a:pt x="62" y="21008"/>
                    <a:pt x="0" y="21008"/>
                  </a:cubicBezTo>
                  <a:lnTo>
                    <a:pt x="3877" y="21008"/>
                  </a:lnTo>
                  <a:cubicBezTo>
                    <a:pt x="3877" y="21008"/>
                    <a:pt x="7941" y="12990"/>
                    <a:pt x="11958" y="8151"/>
                  </a:cubicBezTo>
                  <a:cubicBezTo>
                    <a:pt x="13819" y="5887"/>
                    <a:pt x="15121" y="1684"/>
                    <a:pt x="13121" y="459"/>
                  </a:cubicBezTo>
                  <a:cubicBezTo>
                    <a:pt x="12617" y="139"/>
                    <a:pt x="12115" y="0"/>
                    <a:pt x="11621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717329" y="4174115"/>
              <a:ext cx="305096" cy="619126"/>
            </a:xfrm>
            <a:custGeom>
              <a:avLst/>
              <a:gdLst/>
              <a:ahLst/>
              <a:cxnLst/>
              <a:rect l="l" t="t" r="r" b="b"/>
              <a:pathLst>
                <a:path w="8980" h="18223" fill="none" extrusionOk="0">
                  <a:moveTo>
                    <a:pt x="8980" y="0"/>
                  </a:moveTo>
                  <a:cubicBezTo>
                    <a:pt x="5165" y="4715"/>
                    <a:pt x="2063" y="11756"/>
                    <a:pt x="0" y="1822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5977933" y="4053606"/>
              <a:ext cx="489138" cy="739636"/>
            </a:xfrm>
            <a:custGeom>
              <a:avLst/>
              <a:gdLst/>
              <a:ahLst/>
              <a:cxnLst/>
              <a:rect l="l" t="t" r="r" b="b"/>
              <a:pathLst>
                <a:path w="14397" h="21770" extrusionOk="0">
                  <a:moveTo>
                    <a:pt x="2020" y="0"/>
                  </a:moveTo>
                  <a:cubicBezTo>
                    <a:pt x="1" y="0"/>
                    <a:pt x="85" y="2718"/>
                    <a:pt x="501" y="4509"/>
                  </a:cubicBezTo>
                  <a:cubicBezTo>
                    <a:pt x="1152" y="7037"/>
                    <a:pt x="3215" y="8650"/>
                    <a:pt x="4704" y="10526"/>
                  </a:cubicBezTo>
                  <a:cubicBezTo>
                    <a:pt x="7480" y="14016"/>
                    <a:pt x="9093" y="16342"/>
                    <a:pt x="11093" y="21770"/>
                  </a:cubicBezTo>
                  <a:lnTo>
                    <a:pt x="14397" y="21770"/>
                  </a:lnTo>
                  <a:cubicBezTo>
                    <a:pt x="14397" y="21770"/>
                    <a:pt x="13947" y="9425"/>
                    <a:pt x="8441" y="3671"/>
                  </a:cubicBezTo>
                  <a:cubicBezTo>
                    <a:pt x="6968" y="2120"/>
                    <a:pt x="4564" y="507"/>
                    <a:pt x="2563" y="58"/>
                  </a:cubicBezTo>
                  <a:cubicBezTo>
                    <a:pt x="2367" y="19"/>
                    <a:pt x="2187" y="0"/>
                    <a:pt x="202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126641" y="3792508"/>
              <a:ext cx="445820" cy="1000734"/>
            </a:xfrm>
            <a:custGeom>
              <a:avLst/>
              <a:gdLst/>
              <a:ahLst/>
              <a:cxnLst/>
              <a:rect l="l" t="t" r="r" b="b"/>
              <a:pathLst>
                <a:path w="13122" h="29455" extrusionOk="0">
                  <a:moveTo>
                    <a:pt x="2563" y="1"/>
                  </a:moveTo>
                  <a:cubicBezTo>
                    <a:pt x="2127" y="1"/>
                    <a:pt x="1717" y="115"/>
                    <a:pt x="1350" y="376"/>
                  </a:cubicBezTo>
                  <a:cubicBezTo>
                    <a:pt x="1" y="1338"/>
                    <a:pt x="2002" y="4703"/>
                    <a:pt x="2513" y="5742"/>
                  </a:cubicBezTo>
                  <a:cubicBezTo>
                    <a:pt x="4266" y="9030"/>
                    <a:pt x="5615" y="12581"/>
                    <a:pt x="6716" y="16210"/>
                  </a:cubicBezTo>
                  <a:cubicBezTo>
                    <a:pt x="7941" y="20413"/>
                    <a:pt x="8918" y="24864"/>
                    <a:pt x="9244" y="29253"/>
                  </a:cubicBezTo>
                  <a:lnTo>
                    <a:pt x="9244" y="29455"/>
                  </a:lnTo>
                  <a:lnTo>
                    <a:pt x="11632" y="29455"/>
                  </a:lnTo>
                  <a:cubicBezTo>
                    <a:pt x="13121" y="26741"/>
                    <a:pt x="12594" y="15171"/>
                    <a:pt x="11896" y="11558"/>
                  </a:cubicBezTo>
                  <a:cubicBezTo>
                    <a:pt x="11369" y="9030"/>
                    <a:pt x="10268" y="6580"/>
                    <a:pt x="8856" y="4579"/>
                  </a:cubicBezTo>
                  <a:cubicBezTo>
                    <a:pt x="7765" y="3058"/>
                    <a:pt x="4820" y="1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514975" y="3783709"/>
              <a:ext cx="452649" cy="1009533"/>
            </a:xfrm>
            <a:custGeom>
              <a:avLst/>
              <a:gdLst/>
              <a:ahLst/>
              <a:cxnLst/>
              <a:rect l="l" t="t" r="r" b="b"/>
              <a:pathLst>
                <a:path w="13323" h="29714" extrusionOk="0">
                  <a:moveTo>
                    <a:pt x="10463" y="0"/>
                  </a:moveTo>
                  <a:cubicBezTo>
                    <a:pt x="8832" y="0"/>
                    <a:pt x="5738" y="2873"/>
                    <a:pt x="3242" y="7676"/>
                  </a:cubicBezTo>
                  <a:cubicBezTo>
                    <a:pt x="327" y="13306"/>
                    <a:pt x="1" y="23247"/>
                    <a:pt x="528" y="29714"/>
                  </a:cubicBezTo>
                  <a:lnTo>
                    <a:pt x="3956" y="29714"/>
                  </a:lnTo>
                  <a:cubicBezTo>
                    <a:pt x="6018" y="27388"/>
                    <a:pt x="13323" y="8064"/>
                    <a:pt x="11508" y="899"/>
                  </a:cubicBezTo>
                  <a:cubicBezTo>
                    <a:pt x="11351" y="290"/>
                    <a:pt x="10981" y="0"/>
                    <a:pt x="10463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6040752" y="4125633"/>
              <a:ext cx="362547" cy="667609"/>
            </a:xfrm>
            <a:custGeom>
              <a:avLst/>
              <a:gdLst/>
              <a:ahLst/>
              <a:cxnLst/>
              <a:rect l="l" t="t" r="r" b="b"/>
              <a:pathLst>
                <a:path w="10671" h="19650" fill="none" extrusionOk="0">
                  <a:moveTo>
                    <a:pt x="1" y="0"/>
                  </a:moveTo>
                  <a:cubicBezTo>
                    <a:pt x="5894" y="4141"/>
                    <a:pt x="9958" y="11896"/>
                    <a:pt x="10671" y="1965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6245214" y="3875339"/>
              <a:ext cx="246081" cy="917903"/>
            </a:xfrm>
            <a:custGeom>
              <a:avLst/>
              <a:gdLst/>
              <a:ahLst/>
              <a:cxnLst/>
              <a:rect l="l" t="t" r="r" b="b"/>
              <a:pathLst>
                <a:path w="7243" h="27017" fill="none" extrusionOk="0">
                  <a:moveTo>
                    <a:pt x="0" y="1"/>
                  </a:moveTo>
                  <a:cubicBezTo>
                    <a:pt x="2901" y="2591"/>
                    <a:pt x="4327" y="6654"/>
                    <a:pt x="5227" y="10531"/>
                  </a:cubicBezTo>
                  <a:cubicBezTo>
                    <a:pt x="6468" y="15959"/>
                    <a:pt x="7041" y="21465"/>
                    <a:pt x="7243" y="27017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6600863" y="3906426"/>
              <a:ext cx="241358" cy="886815"/>
            </a:xfrm>
            <a:custGeom>
              <a:avLst/>
              <a:gdLst/>
              <a:ahLst/>
              <a:cxnLst/>
              <a:rect l="l" t="t" r="r" b="b"/>
              <a:pathLst>
                <a:path w="7104" h="26102" fill="none" extrusionOk="0">
                  <a:moveTo>
                    <a:pt x="7104" y="1"/>
                  </a:moveTo>
                  <a:cubicBezTo>
                    <a:pt x="3552" y="8143"/>
                    <a:pt x="513" y="16983"/>
                    <a:pt x="1" y="2610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6826933" y="4448632"/>
              <a:ext cx="300883" cy="344608"/>
            </a:xfrm>
            <a:custGeom>
              <a:avLst/>
              <a:gdLst/>
              <a:ahLst/>
              <a:cxnLst/>
              <a:rect l="l" t="t" r="r" b="b"/>
              <a:pathLst>
                <a:path w="8856" h="10143" fill="none" extrusionOk="0">
                  <a:moveTo>
                    <a:pt x="8856" y="0"/>
                  </a:moveTo>
                  <a:cubicBezTo>
                    <a:pt x="8856" y="0"/>
                    <a:pt x="3614" y="3490"/>
                    <a:pt x="0" y="1014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8109206" y="3528794"/>
              <a:ext cx="553351" cy="1264685"/>
            </a:xfrm>
            <a:custGeom>
              <a:avLst/>
              <a:gdLst/>
              <a:ahLst/>
              <a:cxnLst/>
              <a:rect l="l" t="t" r="r" b="b"/>
              <a:pathLst>
                <a:path w="16287" h="37224" extrusionOk="0">
                  <a:moveTo>
                    <a:pt x="11127" y="0"/>
                  </a:moveTo>
                  <a:cubicBezTo>
                    <a:pt x="11079" y="0"/>
                    <a:pt x="11030" y="1"/>
                    <a:pt x="10981" y="3"/>
                  </a:cubicBezTo>
                  <a:cubicBezTo>
                    <a:pt x="7491" y="189"/>
                    <a:pt x="4979" y="4531"/>
                    <a:pt x="3878" y="7245"/>
                  </a:cubicBezTo>
                  <a:cubicBezTo>
                    <a:pt x="0" y="16938"/>
                    <a:pt x="838" y="26942"/>
                    <a:pt x="62" y="37224"/>
                  </a:cubicBezTo>
                  <a:lnTo>
                    <a:pt x="3304" y="37224"/>
                  </a:lnTo>
                  <a:cubicBezTo>
                    <a:pt x="5242" y="32897"/>
                    <a:pt x="7817" y="26756"/>
                    <a:pt x="9569" y="22289"/>
                  </a:cubicBezTo>
                  <a:cubicBezTo>
                    <a:pt x="10531" y="19839"/>
                    <a:pt x="11446" y="17249"/>
                    <a:pt x="12082" y="14674"/>
                  </a:cubicBezTo>
                  <a:cubicBezTo>
                    <a:pt x="13050" y="10633"/>
                    <a:pt x="16286" y="0"/>
                    <a:pt x="11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7584395" y="3527809"/>
              <a:ext cx="544857" cy="1265671"/>
            </a:xfrm>
            <a:custGeom>
              <a:avLst/>
              <a:gdLst/>
              <a:ahLst/>
              <a:cxnLst/>
              <a:rect l="l" t="t" r="r" b="b"/>
              <a:pathLst>
                <a:path w="16037" h="37253" extrusionOk="0">
                  <a:moveTo>
                    <a:pt x="5491" y="1"/>
                  </a:moveTo>
                  <a:cubicBezTo>
                    <a:pt x="4842" y="1"/>
                    <a:pt x="4174" y="190"/>
                    <a:pt x="3490" y="606"/>
                  </a:cubicBezTo>
                  <a:cubicBezTo>
                    <a:pt x="1" y="2746"/>
                    <a:pt x="2389" y="9663"/>
                    <a:pt x="3304" y="12625"/>
                  </a:cubicBezTo>
                  <a:cubicBezTo>
                    <a:pt x="4467" y="16580"/>
                    <a:pt x="6204" y="20379"/>
                    <a:pt x="7693" y="24195"/>
                  </a:cubicBezTo>
                  <a:cubicBezTo>
                    <a:pt x="9368" y="28522"/>
                    <a:pt x="11058" y="32926"/>
                    <a:pt x="12733" y="37253"/>
                  </a:cubicBezTo>
                  <a:lnTo>
                    <a:pt x="15959" y="37253"/>
                  </a:lnTo>
                  <a:cubicBezTo>
                    <a:pt x="15835" y="30336"/>
                    <a:pt x="16037" y="23481"/>
                    <a:pt x="15184" y="16642"/>
                  </a:cubicBezTo>
                  <a:cubicBezTo>
                    <a:pt x="14619" y="12039"/>
                    <a:pt x="10673" y="1"/>
                    <a:pt x="5491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7397872" y="3905984"/>
              <a:ext cx="632343" cy="887495"/>
            </a:xfrm>
            <a:custGeom>
              <a:avLst/>
              <a:gdLst/>
              <a:ahLst/>
              <a:cxnLst/>
              <a:rect l="l" t="t" r="r" b="b"/>
              <a:pathLst>
                <a:path w="18612" h="26122" extrusionOk="0">
                  <a:moveTo>
                    <a:pt x="4661" y="0"/>
                  </a:moveTo>
                  <a:cubicBezTo>
                    <a:pt x="3940" y="0"/>
                    <a:pt x="3170" y="160"/>
                    <a:pt x="2528" y="532"/>
                  </a:cubicBezTo>
                  <a:cubicBezTo>
                    <a:pt x="1288" y="1246"/>
                    <a:pt x="838" y="2657"/>
                    <a:pt x="652" y="3898"/>
                  </a:cubicBezTo>
                  <a:cubicBezTo>
                    <a:pt x="0" y="9326"/>
                    <a:pt x="4467" y="14552"/>
                    <a:pt x="8081" y="19329"/>
                  </a:cubicBezTo>
                  <a:cubicBezTo>
                    <a:pt x="9693" y="21469"/>
                    <a:pt x="13307" y="26122"/>
                    <a:pt x="13307" y="26122"/>
                  </a:cubicBezTo>
                  <a:lnTo>
                    <a:pt x="18611" y="26122"/>
                  </a:lnTo>
                  <a:cubicBezTo>
                    <a:pt x="18611" y="26122"/>
                    <a:pt x="14610" y="11063"/>
                    <a:pt x="12020" y="6798"/>
                  </a:cubicBezTo>
                  <a:cubicBezTo>
                    <a:pt x="10733" y="4596"/>
                    <a:pt x="8081" y="331"/>
                    <a:pt x="5103" y="21"/>
                  </a:cubicBezTo>
                  <a:cubicBezTo>
                    <a:pt x="4959" y="7"/>
                    <a:pt x="4811" y="0"/>
                    <a:pt x="4661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7757735" y="3651648"/>
              <a:ext cx="296704" cy="1141832"/>
            </a:xfrm>
            <a:custGeom>
              <a:avLst/>
              <a:gdLst/>
              <a:ahLst/>
              <a:cxnLst/>
              <a:rect l="l" t="t" r="r" b="b"/>
              <a:pathLst>
                <a:path w="8733" h="33608" fill="none" extrusionOk="0">
                  <a:moveTo>
                    <a:pt x="1" y="0"/>
                  </a:moveTo>
                  <a:cubicBezTo>
                    <a:pt x="4343" y="8856"/>
                    <a:pt x="8670" y="25342"/>
                    <a:pt x="8732" y="3360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7525380" y="3998872"/>
              <a:ext cx="397338" cy="794607"/>
            </a:xfrm>
            <a:custGeom>
              <a:avLst/>
              <a:gdLst/>
              <a:ahLst/>
              <a:cxnLst/>
              <a:rect l="l" t="t" r="r" b="b"/>
              <a:pathLst>
                <a:path w="11695" h="23388" fill="none" extrusionOk="0">
                  <a:moveTo>
                    <a:pt x="1" y="1"/>
                  </a:moveTo>
                  <a:cubicBezTo>
                    <a:pt x="3878" y="7429"/>
                    <a:pt x="11694" y="23388"/>
                    <a:pt x="11694" y="2338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8161901" y="3610028"/>
              <a:ext cx="311958" cy="1183451"/>
            </a:xfrm>
            <a:custGeom>
              <a:avLst/>
              <a:gdLst/>
              <a:ahLst/>
              <a:cxnLst/>
              <a:rect l="l" t="t" r="r" b="b"/>
              <a:pathLst>
                <a:path w="9182" h="34833" fill="none" extrusionOk="0">
                  <a:moveTo>
                    <a:pt x="9181" y="0"/>
                  </a:moveTo>
                  <a:cubicBezTo>
                    <a:pt x="6080" y="7041"/>
                    <a:pt x="1753" y="22224"/>
                    <a:pt x="0" y="3483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8225638" y="3848057"/>
              <a:ext cx="645525" cy="945422"/>
            </a:xfrm>
            <a:custGeom>
              <a:avLst/>
              <a:gdLst/>
              <a:ahLst/>
              <a:cxnLst/>
              <a:rect l="l" t="t" r="r" b="b"/>
              <a:pathLst>
                <a:path w="19000" h="27827" extrusionOk="0">
                  <a:moveTo>
                    <a:pt x="15665" y="0"/>
                  </a:moveTo>
                  <a:cubicBezTo>
                    <a:pt x="14929" y="0"/>
                    <a:pt x="14162" y="266"/>
                    <a:pt x="13509" y="563"/>
                  </a:cubicBezTo>
                  <a:cubicBezTo>
                    <a:pt x="8856" y="2749"/>
                    <a:pt x="4390" y="10318"/>
                    <a:pt x="3041" y="15218"/>
                  </a:cubicBezTo>
                  <a:cubicBezTo>
                    <a:pt x="1815" y="19809"/>
                    <a:pt x="1" y="27827"/>
                    <a:pt x="1" y="27827"/>
                  </a:cubicBezTo>
                  <a:lnTo>
                    <a:pt x="4452" y="27827"/>
                  </a:lnTo>
                  <a:cubicBezTo>
                    <a:pt x="7430" y="24012"/>
                    <a:pt x="11183" y="17684"/>
                    <a:pt x="13757" y="13667"/>
                  </a:cubicBezTo>
                  <a:cubicBezTo>
                    <a:pt x="15122" y="11605"/>
                    <a:pt x="18999" y="4300"/>
                    <a:pt x="18162" y="1974"/>
                  </a:cubicBezTo>
                  <a:cubicBezTo>
                    <a:pt x="17960" y="1260"/>
                    <a:pt x="17510" y="687"/>
                    <a:pt x="16859" y="299"/>
                  </a:cubicBezTo>
                  <a:cubicBezTo>
                    <a:pt x="16489" y="86"/>
                    <a:pt x="16082" y="0"/>
                    <a:pt x="15665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8263044" y="3921952"/>
              <a:ext cx="506941" cy="871527"/>
            </a:xfrm>
            <a:custGeom>
              <a:avLst/>
              <a:gdLst/>
              <a:ahLst/>
              <a:cxnLst/>
              <a:rect l="l" t="t" r="r" b="b"/>
              <a:pathLst>
                <a:path w="14921" h="25652" fill="none" extrusionOk="0">
                  <a:moveTo>
                    <a:pt x="14920" y="0"/>
                  </a:moveTo>
                  <a:cubicBezTo>
                    <a:pt x="9430" y="4777"/>
                    <a:pt x="2064" y="20022"/>
                    <a:pt x="1" y="2565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4502900" y="3852772"/>
              <a:ext cx="664993" cy="1124505"/>
            </a:xfrm>
            <a:custGeom>
              <a:avLst/>
              <a:gdLst/>
              <a:ahLst/>
              <a:cxnLst/>
              <a:rect l="l" t="t" r="r" b="b"/>
              <a:pathLst>
                <a:path w="19573" h="33098" extrusionOk="0">
                  <a:moveTo>
                    <a:pt x="5647" y="1"/>
                  </a:moveTo>
                  <a:cubicBezTo>
                    <a:pt x="5528" y="1"/>
                    <a:pt x="5409" y="6"/>
                    <a:pt x="5289" y="17"/>
                  </a:cubicBezTo>
                  <a:cubicBezTo>
                    <a:pt x="1" y="467"/>
                    <a:pt x="4266" y="9958"/>
                    <a:pt x="5615" y="13510"/>
                  </a:cubicBezTo>
                  <a:cubicBezTo>
                    <a:pt x="6452" y="15836"/>
                    <a:pt x="7616" y="18100"/>
                    <a:pt x="8841" y="20241"/>
                  </a:cubicBezTo>
                  <a:cubicBezTo>
                    <a:pt x="10919" y="24118"/>
                    <a:pt x="14083" y="29406"/>
                    <a:pt x="16409" y="33097"/>
                  </a:cubicBezTo>
                  <a:lnTo>
                    <a:pt x="19573" y="32710"/>
                  </a:lnTo>
                  <a:cubicBezTo>
                    <a:pt x="18860" y="29019"/>
                    <a:pt x="17696" y="21590"/>
                    <a:pt x="16797" y="17077"/>
                  </a:cubicBezTo>
                  <a:cubicBezTo>
                    <a:pt x="16409" y="14875"/>
                    <a:pt x="15184" y="12160"/>
                    <a:pt x="14409" y="10098"/>
                  </a:cubicBezTo>
                  <a:cubicBezTo>
                    <a:pt x="13022" y="6390"/>
                    <a:pt x="9745" y="1"/>
                    <a:pt x="5647" y="1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5227416" y="3698968"/>
              <a:ext cx="509013" cy="1210325"/>
            </a:xfrm>
            <a:custGeom>
              <a:avLst/>
              <a:gdLst/>
              <a:ahLst/>
              <a:cxnLst/>
              <a:rect l="l" t="t" r="r" b="b"/>
              <a:pathLst>
                <a:path w="14982" h="35624" extrusionOk="0">
                  <a:moveTo>
                    <a:pt x="10981" y="0"/>
                  </a:moveTo>
                  <a:cubicBezTo>
                    <a:pt x="9495" y="0"/>
                    <a:pt x="7910" y="1210"/>
                    <a:pt x="6778" y="2342"/>
                  </a:cubicBezTo>
                  <a:cubicBezTo>
                    <a:pt x="2575" y="6545"/>
                    <a:pt x="388" y="15586"/>
                    <a:pt x="388" y="21991"/>
                  </a:cubicBezTo>
                  <a:cubicBezTo>
                    <a:pt x="311" y="25543"/>
                    <a:pt x="0" y="29870"/>
                    <a:pt x="1288" y="33235"/>
                  </a:cubicBezTo>
                  <a:lnTo>
                    <a:pt x="3288" y="35624"/>
                  </a:lnTo>
                  <a:cubicBezTo>
                    <a:pt x="5041" y="29994"/>
                    <a:pt x="11043" y="19339"/>
                    <a:pt x="12268" y="13586"/>
                  </a:cubicBezTo>
                  <a:cubicBezTo>
                    <a:pt x="12919" y="10670"/>
                    <a:pt x="14982" y="3831"/>
                    <a:pt x="13245" y="1303"/>
                  </a:cubicBezTo>
                  <a:cubicBezTo>
                    <a:pt x="12581" y="364"/>
                    <a:pt x="11796" y="0"/>
                    <a:pt x="10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5299612" y="3842274"/>
              <a:ext cx="272446" cy="1020643"/>
            </a:xfrm>
            <a:custGeom>
              <a:avLst/>
              <a:gdLst/>
              <a:ahLst/>
              <a:cxnLst/>
              <a:rect l="l" t="t" r="r" b="b"/>
              <a:pathLst>
                <a:path w="8019" h="30041" fill="none" extrusionOk="0">
                  <a:moveTo>
                    <a:pt x="8018" y="0"/>
                  </a:moveTo>
                  <a:cubicBezTo>
                    <a:pt x="5041" y="7755"/>
                    <a:pt x="1039" y="21837"/>
                    <a:pt x="0" y="30041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4697882" y="3925513"/>
              <a:ext cx="415242" cy="1029612"/>
            </a:xfrm>
            <a:custGeom>
              <a:avLst/>
              <a:gdLst/>
              <a:ahLst/>
              <a:cxnLst/>
              <a:rect l="l" t="t" r="r" b="b"/>
              <a:pathLst>
                <a:path w="12222" h="30305" fill="none" extrusionOk="0">
                  <a:moveTo>
                    <a:pt x="0" y="1"/>
                  </a:moveTo>
                  <a:cubicBezTo>
                    <a:pt x="3753" y="6080"/>
                    <a:pt x="9243" y="19061"/>
                    <a:pt x="12221" y="30305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4955005" y="3488425"/>
              <a:ext cx="373079" cy="1199046"/>
            </a:xfrm>
            <a:custGeom>
              <a:avLst/>
              <a:gdLst/>
              <a:ahLst/>
              <a:cxnLst/>
              <a:rect l="l" t="t" r="r" b="b"/>
              <a:pathLst>
                <a:path w="10981" h="35292" extrusionOk="0">
                  <a:moveTo>
                    <a:pt x="4034" y="0"/>
                  </a:moveTo>
                  <a:cubicBezTo>
                    <a:pt x="3369" y="0"/>
                    <a:pt x="2667" y="290"/>
                    <a:pt x="1939" y="971"/>
                  </a:cubicBezTo>
                  <a:cubicBezTo>
                    <a:pt x="0" y="2723"/>
                    <a:pt x="326" y="12478"/>
                    <a:pt x="512" y="15068"/>
                  </a:cubicBezTo>
                  <a:cubicBezTo>
                    <a:pt x="962" y="20170"/>
                    <a:pt x="3614" y="29274"/>
                    <a:pt x="4529" y="34314"/>
                  </a:cubicBezTo>
                  <a:lnTo>
                    <a:pt x="6390" y="35291"/>
                  </a:lnTo>
                  <a:cubicBezTo>
                    <a:pt x="8018" y="32702"/>
                    <a:pt x="9880" y="24311"/>
                    <a:pt x="10267" y="21272"/>
                  </a:cubicBezTo>
                  <a:cubicBezTo>
                    <a:pt x="10919" y="17069"/>
                    <a:pt x="10981" y="12540"/>
                    <a:pt x="9957" y="8415"/>
                  </a:cubicBezTo>
                  <a:cubicBezTo>
                    <a:pt x="9371" y="6073"/>
                    <a:pt x="7083" y="0"/>
                    <a:pt x="4034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5097801" y="3594087"/>
              <a:ext cx="94349" cy="1075988"/>
            </a:xfrm>
            <a:custGeom>
              <a:avLst/>
              <a:gdLst/>
              <a:ahLst/>
              <a:cxnLst/>
              <a:rect l="l" t="t" r="r" b="b"/>
              <a:pathLst>
                <a:path w="2777" h="31670" fill="none" extrusionOk="0">
                  <a:moveTo>
                    <a:pt x="0" y="1"/>
                  </a:moveTo>
                  <a:cubicBezTo>
                    <a:pt x="2776" y="7305"/>
                    <a:pt x="2063" y="25327"/>
                    <a:pt x="1163" y="3167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37"/>
          <p:cNvSpPr/>
          <p:nvPr/>
        </p:nvSpPr>
        <p:spPr>
          <a:xfrm>
            <a:off x="4314825" y="4787400"/>
            <a:ext cx="5048100" cy="667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9ECF299-9F89-CC36-BE3E-484DF6A20E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72513" y="1382097"/>
            <a:ext cx="79085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structured career growth programs to reduce turnover.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salary audits to ensure fair compensation.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retaining top performers and reducing attrition.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hiring strategies with department-specific growth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employee training programs for underperforming teams.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underlying causes and implement engagement strategies. 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89550EE6-1BB2-48AD-75DA-317122567170}"/>
              </a:ext>
            </a:extLst>
          </p:cNvPr>
          <p:cNvSpPr txBox="1">
            <a:spLocks/>
          </p:cNvSpPr>
          <p:nvPr/>
        </p:nvSpPr>
        <p:spPr>
          <a:xfrm>
            <a:off x="1522580" y="326186"/>
            <a:ext cx="71810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omfortaa"/>
              <a:buNone/>
              <a:defRPr sz="1800" b="0" i="0" u="none" strike="noStrike" cap="none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000" b="1" dirty="0"/>
              <a:t>Recommendations</a:t>
            </a:r>
            <a:endParaRPr lang="en-I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6"/>
          <p:cNvSpPr txBox="1">
            <a:spLocks noGrp="1"/>
          </p:cNvSpPr>
          <p:nvPr>
            <p:ph type="title"/>
          </p:nvPr>
        </p:nvSpPr>
        <p:spPr>
          <a:xfrm>
            <a:off x="731525" y="445025"/>
            <a:ext cx="769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Employee Attrition Rate</a:t>
            </a:r>
            <a:endParaRPr dirty="0"/>
          </a:p>
        </p:txBody>
      </p:sp>
      <p:grpSp>
        <p:nvGrpSpPr>
          <p:cNvPr id="1694" name="Google Shape;1694;p36"/>
          <p:cNvGrpSpPr/>
          <p:nvPr/>
        </p:nvGrpSpPr>
        <p:grpSpPr>
          <a:xfrm>
            <a:off x="465002" y="1117448"/>
            <a:ext cx="4114542" cy="2764663"/>
            <a:chOff x="465002" y="1117448"/>
            <a:chExt cx="4114542" cy="2764663"/>
          </a:xfrm>
        </p:grpSpPr>
        <p:sp>
          <p:nvSpPr>
            <p:cNvPr id="1695" name="Google Shape;1695;p36"/>
            <p:cNvSpPr/>
            <p:nvPr/>
          </p:nvSpPr>
          <p:spPr>
            <a:xfrm>
              <a:off x="1320257" y="2807521"/>
              <a:ext cx="43" cy="32178"/>
            </a:xfrm>
            <a:custGeom>
              <a:avLst/>
              <a:gdLst/>
              <a:ahLst/>
              <a:cxnLst/>
              <a:rect l="l" t="t" r="r" b="b"/>
              <a:pathLst>
                <a:path w="1" h="745" fill="none" extrusionOk="0">
                  <a:moveTo>
                    <a:pt x="1" y="1"/>
                  </a:moveTo>
                  <a:lnTo>
                    <a:pt x="1" y="744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1304449" y="2823804"/>
              <a:ext cx="32135" cy="43"/>
            </a:xfrm>
            <a:custGeom>
              <a:avLst/>
              <a:gdLst/>
              <a:ahLst/>
              <a:cxnLst/>
              <a:rect l="l" t="t" r="r" b="b"/>
              <a:pathLst>
                <a:path w="744" h="1" fill="none" extrusionOk="0">
                  <a:moveTo>
                    <a:pt x="744" y="1"/>
                  </a:moveTo>
                  <a:lnTo>
                    <a:pt x="0" y="1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1229467" y="2898743"/>
              <a:ext cx="130269" cy="7343"/>
            </a:xfrm>
            <a:custGeom>
              <a:avLst/>
              <a:gdLst/>
              <a:ahLst/>
              <a:cxnLst/>
              <a:rect l="l" t="t" r="r" b="b"/>
              <a:pathLst>
                <a:path w="3016" h="170" fill="none" extrusionOk="0">
                  <a:moveTo>
                    <a:pt x="3015" y="169"/>
                  </a:moveTo>
                  <a:cubicBezTo>
                    <a:pt x="3015" y="169"/>
                    <a:pt x="1151" y="1"/>
                    <a:pt x="1" y="169"/>
                  </a:cubicBez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1099917" y="3402787"/>
              <a:ext cx="178571" cy="37"/>
            </a:xfrm>
            <a:custGeom>
              <a:avLst/>
              <a:gdLst/>
              <a:ahLst/>
              <a:cxnLst/>
              <a:rect l="l" t="t" r="r" b="b"/>
              <a:pathLst>
                <a:path w="4880" h="1" fill="none" extrusionOk="0">
                  <a:moveTo>
                    <a:pt x="4879" y="0"/>
                  </a:moveTo>
                  <a:lnTo>
                    <a:pt x="1" y="0"/>
                  </a:lnTo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9" name="Google Shape;1699;p36"/>
            <p:cNvGrpSpPr/>
            <p:nvPr/>
          </p:nvGrpSpPr>
          <p:grpSpPr>
            <a:xfrm>
              <a:off x="465002" y="2606041"/>
              <a:ext cx="840675" cy="1276070"/>
              <a:chOff x="465002" y="2606041"/>
              <a:chExt cx="840675" cy="1276070"/>
            </a:xfrm>
          </p:grpSpPr>
          <p:sp>
            <p:nvSpPr>
              <p:cNvPr id="1700" name="Google Shape;1700;p36"/>
              <p:cNvSpPr/>
              <p:nvPr/>
            </p:nvSpPr>
            <p:spPr>
              <a:xfrm>
                <a:off x="853577" y="2642303"/>
                <a:ext cx="269248" cy="650212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17769" fill="none" extrusionOk="0">
                    <a:moveTo>
                      <a:pt x="2192" y="17769"/>
                    </a:moveTo>
                    <a:cubicBezTo>
                      <a:pt x="1161" y="16777"/>
                      <a:pt x="209" y="15201"/>
                      <a:pt x="80" y="13555"/>
                    </a:cubicBezTo>
                    <a:cubicBezTo>
                      <a:pt x="0" y="12851"/>
                      <a:pt x="80" y="12068"/>
                      <a:pt x="248" y="11364"/>
                    </a:cubicBezTo>
                    <a:cubicBezTo>
                      <a:pt x="457" y="10660"/>
                      <a:pt x="823" y="10045"/>
                      <a:pt x="952" y="9341"/>
                    </a:cubicBezTo>
                    <a:cubicBezTo>
                      <a:pt x="1200" y="7973"/>
                      <a:pt x="417" y="6525"/>
                      <a:pt x="1032" y="5286"/>
                    </a:cubicBezTo>
                    <a:cubicBezTo>
                      <a:pt x="1280" y="4879"/>
                      <a:pt x="1983" y="4671"/>
                      <a:pt x="2271" y="4294"/>
                    </a:cubicBezTo>
                    <a:cubicBezTo>
                      <a:pt x="2767" y="3679"/>
                      <a:pt x="2727" y="2688"/>
                      <a:pt x="3054" y="1904"/>
                    </a:cubicBezTo>
                    <a:cubicBezTo>
                      <a:pt x="3510" y="705"/>
                      <a:pt x="4502" y="1"/>
                      <a:pt x="5533" y="40"/>
                    </a:cubicBezTo>
                    <a:cubicBezTo>
                      <a:pt x="6406" y="80"/>
                      <a:pt x="7358" y="913"/>
                      <a:pt x="7358" y="2023"/>
                    </a:cubicBezTo>
                    <a:cubicBezTo>
                      <a:pt x="7358" y="2936"/>
                      <a:pt x="6773" y="3679"/>
                      <a:pt x="6525" y="4502"/>
                    </a:cubicBezTo>
                    <a:cubicBezTo>
                      <a:pt x="6277" y="5246"/>
                      <a:pt x="6237" y="6079"/>
                      <a:pt x="6485" y="6822"/>
                    </a:cubicBezTo>
                    <a:cubicBezTo>
                      <a:pt x="6733" y="7725"/>
                      <a:pt x="7318" y="8637"/>
                      <a:pt x="7070" y="9549"/>
                    </a:cubicBezTo>
                    <a:cubicBezTo>
                      <a:pt x="6822" y="10372"/>
                      <a:pt x="5662" y="10987"/>
                      <a:pt x="5246" y="11651"/>
                    </a:cubicBezTo>
                    <a:cubicBezTo>
                      <a:pt x="4462" y="12891"/>
                      <a:pt x="5781" y="14170"/>
                      <a:pt x="4591" y="15122"/>
                    </a:cubicBezTo>
                    <a:cubicBezTo>
                      <a:pt x="3967" y="15538"/>
                      <a:pt x="2559" y="15994"/>
                      <a:pt x="2192" y="17769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6"/>
              <p:cNvSpPr/>
              <p:nvPr/>
            </p:nvSpPr>
            <p:spPr>
              <a:xfrm>
                <a:off x="979126" y="2686213"/>
                <a:ext cx="34836" cy="12558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432" fill="none" extrusionOk="0">
                    <a:moveTo>
                      <a:pt x="952" y="3431"/>
                    </a:moveTo>
                    <a:cubicBezTo>
                      <a:pt x="952" y="3431"/>
                      <a:pt x="615" y="1408"/>
                      <a:pt x="0" y="0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6"/>
              <p:cNvSpPr/>
              <p:nvPr/>
            </p:nvSpPr>
            <p:spPr>
              <a:xfrm>
                <a:off x="985273" y="2869061"/>
                <a:ext cx="99824" cy="60634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657" fill="none" extrusionOk="0">
                    <a:moveTo>
                      <a:pt x="2727" y="1"/>
                    </a:moveTo>
                    <a:cubicBezTo>
                      <a:pt x="2727" y="1"/>
                      <a:pt x="695" y="992"/>
                      <a:pt x="1" y="1657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6"/>
              <p:cNvSpPr/>
              <p:nvPr/>
            </p:nvSpPr>
            <p:spPr>
              <a:xfrm>
                <a:off x="959512" y="2728659"/>
                <a:ext cx="37763" cy="14662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4007" fill="none" extrusionOk="0">
                    <a:moveTo>
                      <a:pt x="1" y="0"/>
                    </a:moveTo>
                    <a:cubicBezTo>
                      <a:pt x="1" y="0"/>
                      <a:pt x="824" y="1984"/>
                      <a:pt x="1032" y="4006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6"/>
              <p:cNvSpPr/>
              <p:nvPr/>
            </p:nvSpPr>
            <p:spPr>
              <a:xfrm>
                <a:off x="1013962" y="2773996"/>
                <a:ext cx="92177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1033" fill="none" extrusionOk="0">
                    <a:moveTo>
                      <a:pt x="2519" y="1"/>
                    </a:moveTo>
                    <a:cubicBezTo>
                      <a:pt x="2519" y="1"/>
                      <a:pt x="783" y="368"/>
                      <a:pt x="0" y="1032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6"/>
              <p:cNvSpPr/>
              <p:nvPr/>
            </p:nvSpPr>
            <p:spPr>
              <a:xfrm>
                <a:off x="921785" y="2652841"/>
                <a:ext cx="163312" cy="857399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23431" fill="none" extrusionOk="0">
                    <a:moveTo>
                      <a:pt x="4462" y="0"/>
                    </a:moveTo>
                    <a:cubicBezTo>
                      <a:pt x="4462" y="0"/>
                      <a:pt x="3511" y="952"/>
                      <a:pt x="2886" y="3014"/>
                    </a:cubicBezTo>
                    <a:cubicBezTo>
                      <a:pt x="823" y="9797"/>
                      <a:pt x="367" y="16033"/>
                      <a:pt x="1" y="23430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6"/>
              <p:cNvSpPr/>
              <p:nvPr/>
            </p:nvSpPr>
            <p:spPr>
              <a:xfrm>
                <a:off x="885485" y="2911508"/>
                <a:ext cx="196355" cy="190537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5207" fill="none" extrusionOk="0">
                    <a:moveTo>
                      <a:pt x="1" y="1"/>
                    </a:moveTo>
                    <a:cubicBezTo>
                      <a:pt x="1111" y="2271"/>
                      <a:pt x="1895" y="5206"/>
                      <a:pt x="1895" y="5206"/>
                    </a:cubicBezTo>
                    <a:cubicBezTo>
                      <a:pt x="1895" y="5206"/>
                      <a:pt x="3630" y="3878"/>
                      <a:pt x="5365" y="3263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6"/>
              <p:cNvSpPr/>
              <p:nvPr/>
            </p:nvSpPr>
            <p:spPr>
              <a:xfrm>
                <a:off x="862652" y="3058094"/>
                <a:ext cx="78747" cy="166203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4542" fill="none" extrusionOk="0">
                    <a:moveTo>
                      <a:pt x="2152" y="4542"/>
                    </a:moveTo>
                    <a:cubicBezTo>
                      <a:pt x="2152" y="4542"/>
                      <a:pt x="1071" y="1607"/>
                      <a:pt x="0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6"/>
              <p:cNvSpPr/>
              <p:nvPr/>
            </p:nvSpPr>
            <p:spPr>
              <a:xfrm>
                <a:off x="465002" y="2912971"/>
                <a:ext cx="331272" cy="527591"/>
              </a:xfrm>
              <a:custGeom>
                <a:avLst/>
                <a:gdLst/>
                <a:ahLst/>
                <a:cxnLst/>
                <a:rect l="l" t="t" r="r" b="b"/>
                <a:pathLst>
                  <a:path w="9053" h="14418" fill="none" extrusionOk="0">
                    <a:moveTo>
                      <a:pt x="7853" y="14417"/>
                    </a:moveTo>
                    <a:cubicBezTo>
                      <a:pt x="7893" y="13218"/>
                      <a:pt x="8676" y="12603"/>
                      <a:pt x="8884" y="11611"/>
                    </a:cubicBezTo>
                    <a:cubicBezTo>
                      <a:pt x="9053" y="10987"/>
                      <a:pt x="9053" y="10332"/>
                      <a:pt x="8805" y="9747"/>
                    </a:cubicBezTo>
                    <a:cubicBezTo>
                      <a:pt x="8517" y="9212"/>
                      <a:pt x="8061" y="8845"/>
                      <a:pt x="7893" y="8220"/>
                    </a:cubicBezTo>
                    <a:cubicBezTo>
                      <a:pt x="7774" y="7645"/>
                      <a:pt x="8022" y="7021"/>
                      <a:pt x="8061" y="6406"/>
                    </a:cubicBezTo>
                    <a:cubicBezTo>
                      <a:pt x="8180" y="5285"/>
                      <a:pt x="7605" y="4175"/>
                      <a:pt x="6693" y="3719"/>
                    </a:cubicBezTo>
                    <a:cubicBezTo>
                      <a:pt x="6286" y="3471"/>
                      <a:pt x="5830" y="3392"/>
                      <a:pt x="5454" y="3094"/>
                    </a:cubicBezTo>
                    <a:cubicBezTo>
                      <a:pt x="5087" y="2807"/>
                      <a:pt x="4839" y="2440"/>
                      <a:pt x="4502" y="2103"/>
                    </a:cubicBezTo>
                    <a:cubicBezTo>
                      <a:pt x="3599" y="1240"/>
                      <a:pt x="1408" y="0"/>
                      <a:pt x="377" y="1280"/>
                    </a:cubicBezTo>
                    <a:cubicBezTo>
                      <a:pt x="248" y="1488"/>
                      <a:pt x="169" y="1736"/>
                      <a:pt x="129" y="1984"/>
                    </a:cubicBezTo>
                    <a:cubicBezTo>
                      <a:pt x="0" y="2727"/>
                      <a:pt x="129" y="3550"/>
                      <a:pt x="585" y="4175"/>
                    </a:cubicBezTo>
                    <a:cubicBezTo>
                      <a:pt x="992" y="4710"/>
                      <a:pt x="1656" y="5037"/>
                      <a:pt x="2231" y="5454"/>
                    </a:cubicBezTo>
                    <a:cubicBezTo>
                      <a:pt x="2608" y="5702"/>
                      <a:pt x="2856" y="5989"/>
                      <a:pt x="2856" y="6485"/>
                    </a:cubicBezTo>
                    <a:cubicBezTo>
                      <a:pt x="2895" y="7021"/>
                      <a:pt x="2648" y="7556"/>
                      <a:pt x="2856" y="8101"/>
                    </a:cubicBezTo>
                    <a:cubicBezTo>
                      <a:pt x="3143" y="8845"/>
                      <a:pt x="3262" y="8924"/>
                      <a:pt x="3808" y="9380"/>
                    </a:cubicBezTo>
                    <a:cubicBezTo>
                      <a:pt x="4383" y="9836"/>
                      <a:pt x="4462" y="10412"/>
                      <a:pt x="4551" y="11155"/>
                    </a:cubicBezTo>
                    <a:cubicBezTo>
                      <a:pt x="4631" y="11859"/>
                      <a:pt x="4918" y="12355"/>
                      <a:pt x="5493" y="12643"/>
                    </a:cubicBezTo>
                    <a:cubicBezTo>
                      <a:pt x="5949" y="12890"/>
                      <a:pt x="7109" y="13059"/>
                      <a:pt x="7853" y="14417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6"/>
              <p:cNvSpPr/>
              <p:nvPr/>
            </p:nvSpPr>
            <p:spPr>
              <a:xfrm>
                <a:off x="551323" y="3005109"/>
                <a:ext cx="211578" cy="562427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15370" fill="none" extrusionOk="0">
                    <a:moveTo>
                      <a:pt x="1" y="1"/>
                    </a:moveTo>
                    <a:cubicBezTo>
                      <a:pt x="953" y="913"/>
                      <a:pt x="3055" y="3680"/>
                      <a:pt x="3799" y="5663"/>
                    </a:cubicBezTo>
                    <a:cubicBezTo>
                      <a:pt x="5117" y="9004"/>
                      <a:pt x="5702" y="11731"/>
                      <a:pt x="5782" y="15370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6"/>
              <p:cNvSpPr/>
              <p:nvPr/>
            </p:nvSpPr>
            <p:spPr>
              <a:xfrm>
                <a:off x="737103" y="3233331"/>
                <a:ext cx="25798" cy="12847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3511" fill="none" extrusionOk="0">
                    <a:moveTo>
                      <a:pt x="705" y="1"/>
                    </a:moveTo>
                    <a:cubicBezTo>
                      <a:pt x="705" y="1"/>
                      <a:pt x="496" y="2361"/>
                      <a:pt x="1" y="351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6"/>
              <p:cNvSpPr/>
              <p:nvPr/>
            </p:nvSpPr>
            <p:spPr>
              <a:xfrm>
                <a:off x="699376" y="3056630"/>
                <a:ext cx="22907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30" fill="none" extrusionOk="0">
                    <a:moveTo>
                      <a:pt x="625" y="1"/>
                    </a:moveTo>
                    <a:cubicBezTo>
                      <a:pt x="625" y="1"/>
                      <a:pt x="457" y="3303"/>
                      <a:pt x="0" y="4830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6"/>
              <p:cNvSpPr/>
              <p:nvPr/>
            </p:nvSpPr>
            <p:spPr>
              <a:xfrm>
                <a:off x="520878" y="3021831"/>
                <a:ext cx="136088" cy="101251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2767" fill="none" extrusionOk="0">
                    <a:moveTo>
                      <a:pt x="3718" y="0"/>
                    </a:moveTo>
                    <a:cubicBezTo>
                      <a:pt x="3718" y="0"/>
                      <a:pt x="3639" y="1448"/>
                      <a:pt x="3351" y="2766"/>
                    </a:cubicBezTo>
                    <a:cubicBezTo>
                      <a:pt x="3351" y="2766"/>
                      <a:pt x="1983" y="2023"/>
                      <a:pt x="0" y="1567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6"/>
              <p:cNvSpPr/>
              <p:nvPr/>
            </p:nvSpPr>
            <p:spPr>
              <a:xfrm>
                <a:off x="604309" y="3256201"/>
                <a:ext cx="119401" cy="4972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359" fill="none" extrusionOk="0">
                    <a:moveTo>
                      <a:pt x="3263" y="1359"/>
                    </a:moveTo>
                    <a:cubicBezTo>
                      <a:pt x="3263" y="1359"/>
                      <a:pt x="1984" y="328"/>
                      <a:pt x="1" y="0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6"/>
              <p:cNvSpPr/>
              <p:nvPr/>
            </p:nvSpPr>
            <p:spPr>
              <a:xfrm>
                <a:off x="968587" y="2935475"/>
                <a:ext cx="337090" cy="464432"/>
              </a:xfrm>
              <a:custGeom>
                <a:avLst/>
                <a:gdLst/>
                <a:ahLst/>
                <a:cxnLst/>
                <a:rect l="l" t="t" r="r" b="b"/>
                <a:pathLst>
                  <a:path w="9212" h="12692" fill="none" extrusionOk="0">
                    <a:moveTo>
                      <a:pt x="863" y="12692"/>
                    </a:moveTo>
                    <a:cubicBezTo>
                      <a:pt x="1280" y="11899"/>
                      <a:pt x="1944" y="11452"/>
                      <a:pt x="2559" y="11115"/>
                    </a:cubicBezTo>
                    <a:cubicBezTo>
                      <a:pt x="3223" y="10788"/>
                      <a:pt x="3967" y="10292"/>
                      <a:pt x="4254" y="9469"/>
                    </a:cubicBezTo>
                    <a:cubicBezTo>
                      <a:pt x="4334" y="9221"/>
                      <a:pt x="4373" y="8924"/>
                      <a:pt x="4542" y="8676"/>
                    </a:cubicBezTo>
                    <a:cubicBezTo>
                      <a:pt x="4750" y="8270"/>
                      <a:pt x="5166" y="8061"/>
                      <a:pt x="5533" y="7893"/>
                    </a:cubicBezTo>
                    <a:cubicBezTo>
                      <a:pt x="5950" y="7734"/>
                      <a:pt x="6356" y="7605"/>
                      <a:pt x="6693" y="7278"/>
                    </a:cubicBezTo>
                    <a:cubicBezTo>
                      <a:pt x="6981" y="7030"/>
                      <a:pt x="7189" y="6614"/>
                      <a:pt x="7229" y="6197"/>
                    </a:cubicBezTo>
                    <a:cubicBezTo>
                      <a:pt x="7269" y="5791"/>
                      <a:pt x="7189" y="5335"/>
                      <a:pt x="7308" y="4958"/>
                    </a:cubicBezTo>
                    <a:cubicBezTo>
                      <a:pt x="7477" y="4551"/>
                      <a:pt x="7844" y="4303"/>
                      <a:pt x="8181" y="3966"/>
                    </a:cubicBezTo>
                    <a:cubicBezTo>
                      <a:pt x="8795" y="3391"/>
                      <a:pt x="9212" y="2400"/>
                      <a:pt x="9172" y="1488"/>
                    </a:cubicBezTo>
                    <a:cubicBezTo>
                      <a:pt x="9043" y="208"/>
                      <a:pt x="7973" y="0"/>
                      <a:pt x="7060" y="377"/>
                    </a:cubicBezTo>
                    <a:cubicBezTo>
                      <a:pt x="6485" y="625"/>
                      <a:pt x="5950" y="992"/>
                      <a:pt x="5365" y="1200"/>
                    </a:cubicBezTo>
                    <a:cubicBezTo>
                      <a:pt x="4829" y="1369"/>
                      <a:pt x="4294" y="1369"/>
                      <a:pt x="3798" y="1577"/>
                    </a:cubicBezTo>
                    <a:cubicBezTo>
                      <a:pt x="3263" y="1825"/>
                      <a:pt x="2767" y="2360"/>
                      <a:pt x="2559" y="3024"/>
                    </a:cubicBezTo>
                    <a:cubicBezTo>
                      <a:pt x="2390" y="3520"/>
                      <a:pt x="2390" y="4095"/>
                      <a:pt x="2271" y="4591"/>
                    </a:cubicBezTo>
                    <a:cubicBezTo>
                      <a:pt x="2142" y="5007"/>
                      <a:pt x="1984" y="5335"/>
                      <a:pt x="1736" y="5662"/>
                    </a:cubicBezTo>
                    <a:cubicBezTo>
                      <a:pt x="1071" y="6534"/>
                      <a:pt x="209" y="6862"/>
                      <a:pt x="80" y="8101"/>
                    </a:cubicBezTo>
                    <a:cubicBezTo>
                      <a:pt x="1" y="9420"/>
                      <a:pt x="367" y="11492"/>
                      <a:pt x="863" y="12692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6"/>
              <p:cNvSpPr/>
              <p:nvPr/>
            </p:nvSpPr>
            <p:spPr>
              <a:xfrm>
                <a:off x="976198" y="2994607"/>
                <a:ext cx="272175" cy="554779"/>
              </a:xfrm>
              <a:custGeom>
                <a:avLst/>
                <a:gdLst/>
                <a:ahLst/>
                <a:cxnLst/>
                <a:rect l="l" t="t" r="r" b="b"/>
                <a:pathLst>
                  <a:path w="7438" h="15161" fill="none" extrusionOk="0">
                    <a:moveTo>
                      <a:pt x="7437" y="0"/>
                    </a:moveTo>
                    <a:cubicBezTo>
                      <a:pt x="3015" y="2975"/>
                      <a:pt x="616" y="9172"/>
                      <a:pt x="1" y="1516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6"/>
              <p:cNvSpPr/>
              <p:nvPr/>
            </p:nvSpPr>
            <p:spPr>
              <a:xfrm>
                <a:off x="1075986" y="3183640"/>
                <a:ext cx="148053" cy="14893"/>
              </a:xfrm>
              <a:custGeom>
                <a:avLst/>
                <a:gdLst/>
                <a:ahLst/>
                <a:cxnLst/>
                <a:rect l="l" t="t" r="r" b="b"/>
                <a:pathLst>
                  <a:path w="4046" h="407" fill="none" extrusionOk="0">
                    <a:moveTo>
                      <a:pt x="4046" y="119"/>
                    </a:moveTo>
                    <a:cubicBezTo>
                      <a:pt x="4046" y="119"/>
                      <a:pt x="1855" y="0"/>
                      <a:pt x="1" y="407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6"/>
              <p:cNvSpPr/>
              <p:nvPr/>
            </p:nvSpPr>
            <p:spPr>
              <a:xfrm>
                <a:off x="1097026" y="3000755"/>
                <a:ext cx="136088" cy="152444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4166" fill="none" extrusionOk="0">
                    <a:moveTo>
                      <a:pt x="536" y="1"/>
                    </a:moveTo>
                    <a:cubicBezTo>
                      <a:pt x="1" y="1815"/>
                      <a:pt x="80" y="4165"/>
                      <a:pt x="80" y="4165"/>
                    </a:cubicBezTo>
                    <a:cubicBezTo>
                      <a:pt x="80" y="4165"/>
                      <a:pt x="1775" y="3878"/>
                      <a:pt x="3719" y="3918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6"/>
              <p:cNvSpPr/>
              <p:nvPr/>
            </p:nvSpPr>
            <p:spPr>
              <a:xfrm>
                <a:off x="1012498" y="3142620"/>
                <a:ext cx="114681" cy="14662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4007" fill="none" extrusionOk="0">
                    <a:moveTo>
                      <a:pt x="3134" y="3560"/>
                    </a:moveTo>
                    <a:cubicBezTo>
                      <a:pt x="3134" y="3560"/>
                      <a:pt x="1736" y="3560"/>
                      <a:pt x="615" y="4007"/>
                    </a:cubicBezTo>
                    <a:cubicBezTo>
                      <a:pt x="615" y="4007"/>
                      <a:pt x="0" y="2400"/>
                      <a:pt x="536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6"/>
              <p:cNvSpPr/>
              <p:nvPr/>
            </p:nvSpPr>
            <p:spPr>
              <a:xfrm>
                <a:off x="598161" y="2606041"/>
                <a:ext cx="320404" cy="755781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20654" fill="none" extrusionOk="0">
                    <a:moveTo>
                      <a:pt x="6445" y="20654"/>
                    </a:moveTo>
                    <a:cubicBezTo>
                      <a:pt x="6653" y="19375"/>
                      <a:pt x="8388" y="17887"/>
                      <a:pt x="8299" y="16569"/>
                    </a:cubicBezTo>
                    <a:cubicBezTo>
                      <a:pt x="8220" y="15002"/>
                      <a:pt x="7060" y="14754"/>
                      <a:pt x="8141" y="12067"/>
                    </a:cubicBezTo>
                    <a:cubicBezTo>
                      <a:pt x="8547" y="11036"/>
                      <a:pt x="8755" y="9876"/>
                      <a:pt x="8428" y="8805"/>
                    </a:cubicBezTo>
                    <a:cubicBezTo>
                      <a:pt x="7972" y="7516"/>
                      <a:pt x="6941" y="6980"/>
                      <a:pt x="6118" y="6029"/>
                    </a:cubicBezTo>
                    <a:cubicBezTo>
                      <a:pt x="5325" y="5166"/>
                      <a:pt x="5245" y="3966"/>
                      <a:pt x="4789" y="2895"/>
                    </a:cubicBezTo>
                    <a:cubicBezTo>
                      <a:pt x="4383" y="1815"/>
                      <a:pt x="3342" y="664"/>
                      <a:pt x="2271" y="288"/>
                    </a:cubicBezTo>
                    <a:cubicBezTo>
                      <a:pt x="1606" y="0"/>
                      <a:pt x="912" y="208"/>
                      <a:pt x="496" y="823"/>
                    </a:cubicBezTo>
                    <a:cubicBezTo>
                      <a:pt x="169" y="1368"/>
                      <a:pt x="40" y="2023"/>
                      <a:pt x="0" y="2647"/>
                    </a:cubicBezTo>
                    <a:cubicBezTo>
                      <a:pt x="0" y="3550"/>
                      <a:pt x="169" y="4422"/>
                      <a:pt x="535" y="5245"/>
                    </a:cubicBezTo>
                    <a:cubicBezTo>
                      <a:pt x="912" y="6029"/>
                      <a:pt x="1487" y="6693"/>
                      <a:pt x="1815" y="7516"/>
                    </a:cubicBezTo>
                    <a:cubicBezTo>
                      <a:pt x="2231" y="8557"/>
                      <a:pt x="1735" y="9628"/>
                      <a:pt x="1735" y="10699"/>
                    </a:cubicBezTo>
                    <a:cubicBezTo>
                      <a:pt x="1775" y="12523"/>
                      <a:pt x="3510" y="12811"/>
                      <a:pt x="4006" y="14338"/>
                    </a:cubicBezTo>
                    <a:cubicBezTo>
                      <a:pt x="4174" y="14794"/>
                      <a:pt x="4045" y="15290"/>
                      <a:pt x="3927" y="15696"/>
                    </a:cubicBezTo>
                    <a:cubicBezTo>
                      <a:pt x="3758" y="16400"/>
                      <a:pt x="3589" y="16935"/>
                      <a:pt x="4174" y="17639"/>
                    </a:cubicBezTo>
                    <a:cubicBezTo>
                      <a:pt x="5414" y="19047"/>
                      <a:pt x="6157" y="19295"/>
                      <a:pt x="6445" y="20654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6"/>
              <p:cNvSpPr/>
              <p:nvPr/>
            </p:nvSpPr>
            <p:spPr>
              <a:xfrm>
                <a:off x="661649" y="2660452"/>
                <a:ext cx="184353" cy="100687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27516" fill="none" extrusionOk="0">
                    <a:moveTo>
                      <a:pt x="0" y="0"/>
                    </a:moveTo>
                    <a:cubicBezTo>
                      <a:pt x="863" y="1319"/>
                      <a:pt x="2063" y="3758"/>
                      <a:pt x="2687" y="5989"/>
                    </a:cubicBezTo>
                    <a:cubicBezTo>
                      <a:pt x="4670" y="13515"/>
                      <a:pt x="5037" y="19752"/>
                      <a:pt x="4631" y="27515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6"/>
              <p:cNvSpPr/>
              <p:nvPr/>
            </p:nvSpPr>
            <p:spPr>
              <a:xfrm>
                <a:off x="598161" y="2666600"/>
                <a:ext cx="158592" cy="139015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3799" fill="none" extrusionOk="0">
                    <a:moveTo>
                      <a:pt x="0" y="2024"/>
                    </a:moveTo>
                    <a:cubicBezTo>
                      <a:pt x="0" y="2024"/>
                      <a:pt x="2023" y="2440"/>
                      <a:pt x="3718" y="3799"/>
                    </a:cubicBezTo>
                    <a:cubicBezTo>
                      <a:pt x="3718" y="3799"/>
                      <a:pt x="4333" y="1855"/>
                      <a:pt x="4045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6"/>
              <p:cNvSpPr/>
              <p:nvPr/>
            </p:nvSpPr>
            <p:spPr>
              <a:xfrm>
                <a:off x="613384" y="2787425"/>
                <a:ext cx="137551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1776" fill="none" extrusionOk="0">
                    <a:moveTo>
                      <a:pt x="0" y="1"/>
                    </a:moveTo>
                    <a:cubicBezTo>
                      <a:pt x="0" y="1"/>
                      <a:pt x="2430" y="873"/>
                      <a:pt x="3758" y="1776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6"/>
              <p:cNvSpPr/>
              <p:nvPr/>
            </p:nvSpPr>
            <p:spPr>
              <a:xfrm>
                <a:off x="669261" y="2826615"/>
                <a:ext cx="152774" cy="163312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4463" fill="none" extrusionOk="0">
                    <a:moveTo>
                      <a:pt x="0" y="2856"/>
                    </a:moveTo>
                    <a:cubicBezTo>
                      <a:pt x="0" y="2856"/>
                      <a:pt x="2231" y="3679"/>
                      <a:pt x="3183" y="4463"/>
                    </a:cubicBezTo>
                    <a:cubicBezTo>
                      <a:pt x="4046" y="2569"/>
                      <a:pt x="4175" y="1"/>
                      <a:pt x="4175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6"/>
              <p:cNvSpPr/>
              <p:nvPr/>
            </p:nvSpPr>
            <p:spPr>
              <a:xfrm>
                <a:off x="684117" y="2894822"/>
                <a:ext cx="204333" cy="210114"/>
              </a:xfrm>
              <a:custGeom>
                <a:avLst/>
                <a:gdLst/>
                <a:ahLst/>
                <a:cxnLst/>
                <a:rect l="l" t="t" r="r" b="b"/>
                <a:pathLst>
                  <a:path w="5584" h="5742" fill="none" extrusionOk="0">
                    <a:moveTo>
                      <a:pt x="1" y="4334"/>
                    </a:moveTo>
                    <a:cubicBezTo>
                      <a:pt x="1" y="4334"/>
                      <a:pt x="1578" y="4631"/>
                      <a:pt x="3392" y="5742"/>
                    </a:cubicBezTo>
                    <a:cubicBezTo>
                      <a:pt x="3392" y="5742"/>
                      <a:pt x="5504" y="3223"/>
                      <a:pt x="5583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6"/>
              <p:cNvSpPr/>
              <p:nvPr/>
            </p:nvSpPr>
            <p:spPr>
              <a:xfrm>
                <a:off x="812923" y="2946343"/>
                <a:ext cx="98031" cy="1905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5207" fill="none" extrusionOk="0">
                    <a:moveTo>
                      <a:pt x="1" y="5206"/>
                    </a:moveTo>
                    <a:cubicBezTo>
                      <a:pt x="1" y="5206"/>
                      <a:pt x="2272" y="2807"/>
                      <a:pt x="2678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6"/>
              <p:cNvSpPr/>
              <p:nvPr/>
            </p:nvSpPr>
            <p:spPr>
              <a:xfrm>
                <a:off x="741823" y="3180383"/>
                <a:ext cx="83138" cy="4720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290" fill="none" extrusionOk="0">
                    <a:moveTo>
                      <a:pt x="1" y="0"/>
                    </a:moveTo>
                    <a:cubicBezTo>
                      <a:pt x="1" y="0"/>
                      <a:pt x="1527" y="585"/>
                      <a:pt x="2271" y="1289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6"/>
              <p:cNvSpPr/>
              <p:nvPr/>
            </p:nvSpPr>
            <p:spPr>
              <a:xfrm>
                <a:off x="682690" y="3473885"/>
                <a:ext cx="388612" cy="408226"/>
              </a:xfrm>
              <a:custGeom>
                <a:avLst/>
                <a:gdLst/>
                <a:ahLst/>
                <a:cxnLst/>
                <a:rect l="l" t="t" r="r" b="b"/>
                <a:pathLst>
                  <a:path w="10620" h="11156" extrusionOk="0">
                    <a:moveTo>
                      <a:pt x="0" y="1"/>
                    </a:moveTo>
                    <a:lnTo>
                      <a:pt x="0" y="2390"/>
                    </a:lnTo>
                    <a:cubicBezTo>
                      <a:pt x="0" y="7725"/>
                      <a:pt x="2073" y="11155"/>
                      <a:pt x="2073" y="11155"/>
                    </a:cubicBezTo>
                    <a:lnTo>
                      <a:pt x="8557" y="11155"/>
                    </a:lnTo>
                    <a:cubicBezTo>
                      <a:pt x="8557" y="11155"/>
                      <a:pt x="10620" y="7725"/>
                      <a:pt x="10620" y="2390"/>
                    </a:cubicBezTo>
                    <a:lnTo>
                      <a:pt x="10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6"/>
              <p:cNvSpPr/>
              <p:nvPr/>
            </p:nvSpPr>
            <p:spPr>
              <a:xfrm>
                <a:off x="945717" y="3402787"/>
                <a:ext cx="95470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1" fill="none" extrusionOk="0">
                    <a:moveTo>
                      <a:pt x="2609" y="0"/>
                    </a:moveTo>
                    <a:lnTo>
                      <a:pt x="1" y="0"/>
                    </a:lnTo>
                  </a:path>
                </a:pathLst>
              </a:custGeom>
              <a:noFill/>
              <a:ln w="4225" cap="flat" cmpd="sng">
                <a:solidFill>
                  <a:srgbClr val="E8ECF8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9" name="Google Shape;1729;p36"/>
            <p:cNvSpPr/>
            <p:nvPr/>
          </p:nvSpPr>
          <p:spPr>
            <a:xfrm>
              <a:off x="1912143" y="3476324"/>
              <a:ext cx="341542" cy="372319"/>
            </a:xfrm>
            <a:custGeom>
              <a:avLst/>
              <a:gdLst/>
              <a:ahLst/>
              <a:cxnLst/>
              <a:rect l="l" t="t" r="r" b="b"/>
              <a:pathLst>
                <a:path w="30728" h="33497" extrusionOk="0">
                  <a:moveTo>
                    <a:pt x="19080" y="1"/>
                  </a:moveTo>
                  <a:lnTo>
                    <a:pt x="753" y="2017"/>
                  </a:lnTo>
                  <a:lnTo>
                    <a:pt x="0" y="25973"/>
                  </a:lnTo>
                  <a:lnTo>
                    <a:pt x="753" y="33496"/>
                  </a:lnTo>
                  <a:lnTo>
                    <a:pt x="29343" y="33346"/>
                  </a:lnTo>
                  <a:cubicBezTo>
                    <a:pt x="30095" y="33346"/>
                    <a:pt x="30727" y="32864"/>
                    <a:pt x="30727" y="32112"/>
                  </a:cubicBezTo>
                  <a:cubicBezTo>
                    <a:pt x="30727" y="31480"/>
                    <a:pt x="30366" y="31089"/>
                    <a:pt x="29854" y="30848"/>
                  </a:cubicBezTo>
                  <a:lnTo>
                    <a:pt x="17064" y="24949"/>
                  </a:lnTo>
                  <a:lnTo>
                    <a:pt x="19080" y="1"/>
                  </a:ln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1903774" y="3753632"/>
              <a:ext cx="367973" cy="128456"/>
            </a:xfrm>
            <a:custGeom>
              <a:avLst/>
              <a:gdLst/>
              <a:ahLst/>
              <a:cxnLst/>
              <a:rect l="l" t="t" r="r" b="b"/>
              <a:pathLst>
                <a:path w="33106" h="11557" extrusionOk="0">
                  <a:moveTo>
                    <a:pt x="17817" y="0"/>
                  </a:moveTo>
                  <a:cubicBezTo>
                    <a:pt x="14856" y="1204"/>
                    <a:pt x="11533" y="1565"/>
                    <a:pt x="8612" y="1565"/>
                  </a:cubicBezTo>
                  <a:cubicBezTo>
                    <a:pt x="4231" y="1565"/>
                    <a:pt x="753" y="753"/>
                    <a:pt x="753" y="753"/>
                  </a:cubicBezTo>
                  <a:lnTo>
                    <a:pt x="1" y="10925"/>
                  </a:lnTo>
                  <a:cubicBezTo>
                    <a:pt x="1" y="11286"/>
                    <a:pt x="272" y="11557"/>
                    <a:pt x="633" y="11557"/>
                  </a:cubicBezTo>
                  <a:lnTo>
                    <a:pt x="32473" y="11406"/>
                  </a:lnTo>
                  <a:cubicBezTo>
                    <a:pt x="33105" y="11406"/>
                    <a:pt x="32744" y="8156"/>
                    <a:pt x="32744" y="8156"/>
                  </a:cubicBezTo>
                  <a:cubicBezTo>
                    <a:pt x="32473" y="7163"/>
                    <a:pt x="31871" y="6140"/>
                    <a:pt x="31360" y="5899"/>
                  </a:cubicBezTo>
                  <a:lnTo>
                    <a:pt x="17817" y="0"/>
                  </a:ln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2112847" y="3760657"/>
              <a:ext cx="21085" cy="36135"/>
            </a:xfrm>
            <a:custGeom>
              <a:avLst/>
              <a:gdLst/>
              <a:ahLst/>
              <a:cxnLst/>
              <a:rect l="l" t="t" r="r" b="b"/>
              <a:pathLst>
                <a:path w="1897" h="3251" fill="none" extrusionOk="0">
                  <a:moveTo>
                    <a:pt x="1896" y="0"/>
                  </a:moveTo>
                  <a:cubicBezTo>
                    <a:pt x="1144" y="994"/>
                    <a:pt x="512" y="2017"/>
                    <a:pt x="0" y="3251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2135255" y="3771694"/>
              <a:ext cx="18073" cy="30789"/>
            </a:xfrm>
            <a:custGeom>
              <a:avLst/>
              <a:gdLst/>
              <a:ahLst/>
              <a:cxnLst/>
              <a:rect l="l" t="t" r="r" b="b"/>
              <a:pathLst>
                <a:path w="1626" h="2770" fill="none" extrusionOk="0">
                  <a:moveTo>
                    <a:pt x="1626" y="1"/>
                  </a:moveTo>
                  <a:cubicBezTo>
                    <a:pt x="873" y="1144"/>
                    <a:pt x="512" y="1776"/>
                    <a:pt x="1" y="2769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2153316" y="3780053"/>
              <a:ext cx="15394" cy="28110"/>
            </a:xfrm>
            <a:custGeom>
              <a:avLst/>
              <a:gdLst/>
              <a:ahLst/>
              <a:cxnLst/>
              <a:rect l="l" t="t" r="r" b="b"/>
              <a:pathLst>
                <a:path w="1385" h="2529" fill="none" extrusionOk="0">
                  <a:moveTo>
                    <a:pt x="1385" y="1"/>
                  </a:moveTo>
                  <a:cubicBezTo>
                    <a:pt x="873" y="753"/>
                    <a:pt x="392" y="1776"/>
                    <a:pt x="1" y="2529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1905119" y="3855323"/>
              <a:ext cx="363950" cy="1678"/>
            </a:xfrm>
            <a:custGeom>
              <a:avLst/>
              <a:gdLst/>
              <a:ahLst/>
              <a:cxnLst/>
              <a:rect l="l" t="t" r="r" b="b"/>
              <a:pathLst>
                <a:path w="32744" h="151" fill="none" extrusionOk="0">
                  <a:moveTo>
                    <a:pt x="0" y="151"/>
                  </a:moveTo>
                  <a:lnTo>
                    <a:pt x="32743" y="0"/>
                  </a:ln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1908131" y="3803805"/>
              <a:ext cx="91999" cy="53196"/>
            </a:xfrm>
            <a:custGeom>
              <a:avLst/>
              <a:gdLst/>
              <a:ahLst/>
              <a:cxnLst/>
              <a:rect l="l" t="t" r="r" b="b"/>
              <a:pathLst>
                <a:path w="8277" h="4786" fill="none" extrusionOk="0">
                  <a:moveTo>
                    <a:pt x="0" y="1"/>
                  </a:moveTo>
                  <a:cubicBezTo>
                    <a:pt x="0" y="1"/>
                    <a:pt x="7644" y="1"/>
                    <a:pt x="8276" y="4786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192452" y="3805150"/>
              <a:ext cx="29110" cy="50184"/>
            </a:xfrm>
            <a:custGeom>
              <a:avLst/>
              <a:gdLst/>
              <a:ahLst/>
              <a:cxnLst/>
              <a:rect l="l" t="t" r="r" b="b"/>
              <a:pathLst>
                <a:path w="2619" h="4515" fill="none" extrusionOk="0">
                  <a:moveTo>
                    <a:pt x="2619" y="0"/>
                  </a:moveTo>
                  <a:cubicBezTo>
                    <a:pt x="2619" y="0"/>
                    <a:pt x="362" y="3160"/>
                    <a:pt x="1" y="4514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1598711" y="2477174"/>
              <a:ext cx="627208" cy="1230642"/>
            </a:xfrm>
            <a:custGeom>
              <a:avLst/>
              <a:gdLst/>
              <a:ahLst/>
              <a:cxnLst/>
              <a:rect l="l" t="t" r="r" b="b"/>
              <a:pathLst>
                <a:path w="56429" h="110719" extrusionOk="0">
                  <a:moveTo>
                    <a:pt x="0" y="0"/>
                  </a:moveTo>
                  <a:cubicBezTo>
                    <a:pt x="1" y="0"/>
                    <a:pt x="19923" y="38100"/>
                    <a:pt x="25581" y="52515"/>
                  </a:cubicBezTo>
                  <a:cubicBezTo>
                    <a:pt x="31088" y="66961"/>
                    <a:pt x="26454" y="110718"/>
                    <a:pt x="26454" y="110718"/>
                  </a:cubicBezTo>
                  <a:lnTo>
                    <a:pt x="50018" y="110718"/>
                  </a:lnTo>
                  <a:cubicBezTo>
                    <a:pt x="50018" y="110718"/>
                    <a:pt x="56428" y="70452"/>
                    <a:pt x="51643" y="52515"/>
                  </a:cubicBezTo>
                  <a:cubicBezTo>
                    <a:pt x="46888" y="34609"/>
                    <a:pt x="31600" y="6139"/>
                    <a:pt x="31600" y="61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1737860" y="2661150"/>
              <a:ext cx="234171" cy="1046666"/>
            </a:xfrm>
            <a:custGeom>
              <a:avLst/>
              <a:gdLst/>
              <a:ahLst/>
              <a:cxnLst/>
              <a:rect l="l" t="t" r="r" b="b"/>
              <a:pathLst>
                <a:path w="21068" h="94167" fill="none" extrusionOk="0">
                  <a:moveTo>
                    <a:pt x="17185" y="94166"/>
                  </a:moveTo>
                  <a:cubicBezTo>
                    <a:pt x="17185" y="94166"/>
                    <a:pt x="21067" y="48633"/>
                    <a:pt x="18690" y="37348"/>
                  </a:cubicBezTo>
                  <a:cubicBezTo>
                    <a:pt x="16312" y="26183"/>
                    <a:pt x="1" y="0"/>
                    <a:pt x="1" y="0"/>
                  </a:cubicBezTo>
                </a:path>
              </a:pathLst>
            </a:custGeom>
            <a:noFill/>
            <a:ln w="9775" cap="flat" cmpd="sng">
              <a:solidFill>
                <a:srgbClr val="4D5AA5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1423094" y="3350891"/>
              <a:ext cx="373320" cy="474899"/>
            </a:xfrm>
            <a:custGeom>
              <a:avLst/>
              <a:gdLst/>
              <a:ahLst/>
              <a:cxnLst/>
              <a:rect l="l" t="t" r="r" b="b"/>
              <a:pathLst>
                <a:path w="33587" h="42726" extrusionOk="0">
                  <a:moveTo>
                    <a:pt x="17666" y="0"/>
                  </a:moveTo>
                  <a:lnTo>
                    <a:pt x="3763" y="19201"/>
                  </a:lnTo>
                  <a:lnTo>
                    <a:pt x="1" y="25822"/>
                  </a:lnTo>
                  <a:lnTo>
                    <a:pt x="23204" y="42524"/>
                  </a:lnTo>
                  <a:cubicBezTo>
                    <a:pt x="23382" y="42658"/>
                    <a:pt x="23615" y="42726"/>
                    <a:pt x="23856" y="42726"/>
                  </a:cubicBezTo>
                  <a:cubicBezTo>
                    <a:pt x="24266" y="42726"/>
                    <a:pt x="24703" y="42531"/>
                    <a:pt x="24949" y="42133"/>
                  </a:cubicBezTo>
                  <a:cubicBezTo>
                    <a:pt x="25310" y="41772"/>
                    <a:pt x="25310" y="41140"/>
                    <a:pt x="24949" y="40749"/>
                  </a:cubicBezTo>
                  <a:lnTo>
                    <a:pt x="18178" y="28470"/>
                  </a:lnTo>
                  <a:lnTo>
                    <a:pt x="33587" y="8276"/>
                  </a:lnTo>
                  <a:lnTo>
                    <a:pt x="17666" y="0"/>
                  </a:ln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1390983" y="3561287"/>
              <a:ext cx="320468" cy="304429"/>
            </a:xfrm>
            <a:custGeom>
              <a:avLst/>
              <a:gdLst/>
              <a:ahLst/>
              <a:cxnLst/>
              <a:rect l="l" t="t" r="r" b="b"/>
              <a:pathLst>
                <a:path w="28832" h="27389" extrusionOk="0">
                  <a:moveTo>
                    <a:pt x="6772" y="1"/>
                  </a:moveTo>
                  <a:lnTo>
                    <a:pt x="121" y="7796"/>
                  </a:lnTo>
                  <a:cubicBezTo>
                    <a:pt x="1" y="8157"/>
                    <a:pt x="1" y="8548"/>
                    <a:pt x="362" y="8668"/>
                  </a:cubicBezTo>
                  <a:lnTo>
                    <a:pt x="26213" y="27357"/>
                  </a:lnTo>
                  <a:cubicBezTo>
                    <a:pt x="26242" y="27378"/>
                    <a:pt x="26274" y="27388"/>
                    <a:pt x="26310" y="27388"/>
                  </a:cubicBezTo>
                  <a:cubicBezTo>
                    <a:pt x="26884" y="27388"/>
                    <a:pt x="28350" y="24829"/>
                    <a:pt x="28350" y="24829"/>
                  </a:cubicBezTo>
                  <a:cubicBezTo>
                    <a:pt x="28591" y="23836"/>
                    <a:pt x="28831" y="22692"/>
                    <a:pt x="28470" y="22211"/>
                  </a:cubicBezTo>
                  <a:lnTo>
                    <a:pt x="20947" y="9541"/>
                  </a:lnTo>
                  <a:cubicBezTo>
                    <a:pt x="13152" y="7525"/>
                    <a:pt x="6772" y="1"/>
                    <a:pt x="6772" y="1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1608415" y="3691077"/>
              <a:ext cx="39147" cy="16739"/>
            </a:xfrm>
            <a:custGeom>
              <a:avLst/>
              <a:gdLst/>
              <a:ahLst/>
              <a:cxnLst/>
              <a:rect l="l" t="t" r="r" b="b"/>
              <a:pathLst>
                <a:path w="3522" h="1506" fill="none" extrusionOk="0">
                  <a:moveTo>
                    <a:pt x="3521" y="1"/>
                  </a:moveTo>
                  <a:cubicBezTo>
                    <a:pt x="2257" y="362"/>
                    <a:pt x="1114" y="873"/>
                    <a:pt x="0" y="1505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1623798" y="3711818"/>
              <a:ext cx="32122" cy="14060"/>
            </a:xfrm>
            <a:custGeom>
              <a:avLst/>
              <a:gdLst/>
              <a:ahLst/>
              <a:cxnLst/>
              <a:rect l="l" t="t" r="r" b="b"/>
              <a:pathLst>
                <a:path w="2890" h="1265" fill="none" extrusionOk="0">
                  <a:moveTo>
                    <a:pt x="2890" y="1"/>
                  </a:moveTo>
                  <a:cubicBezTo>
                    <a:pt x="1626" y="392"/>
                    <a:pt x="994" y="753"/>
                    <a:pt x="1" y="1265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1633501" y="3727201"/>
              <a:ext cx="30789" cy="14060"/>
            </a:xfrm>
            <a:custGeom>
              <a:avLst/>
              <a:gdLst/>
              <a:ahLst/>
              <a:cxnLst/>
              <a:rect l="l" t="t" r="r" b="b"/>
              <a:pathLst>
                <a:path w="2770" h="1265" fill="none" extrusionOk="0">
                  <a:moveTo>
                    <a:pt x="2769" y="1"/>
                  </a:moveTo>
                  <a:cubicBezTo>
                    <a:pt x="1866" y="242"/>
                    <a:pt x="873" y="753"/>
                    <a:pt x="0" y="1265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1405032" y="3635213"/>
              <a:ext cx="295381" cy="211752"/>
            </a:xfrm>
            <a:custGeom>
              <a:avLst/>
              <a:gdLst/>
              <a:ahLst/>
              <a:cxnLst/>
              <a:rect l="l" t="t" r="r" b="b"/>
              <a:pathLst>
                <a:path w="26575" h="19051" fill="none" extrusionOk="0">
                  <a:moveTo>
                    <a:pt x="1" y="1"/>
                  </a:moveTo>
                  <a:lnTo>
                    <a:pt x="26574" y="19051"/>
                  </a:ln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1439822" y="3593409"/>
              <a:ext cx="66912" cy="97679"/>
            </a:xfrm>
            <a:custGeom>
              <a:avLst/>
              <a:gdLst/>
              <a:ahLst/>
              <a:cxnLst/>
              <a:rect l="l" t="t" r="r" b="b"/>
              <a:pathLst>
                <a:path w="6020" h="8788" fill="none" extrusionOk="0">
                  <a:moveTo>
                    <a:pt x="0" y="0"/>
                  </a:moveTo>
                  <a:cubicBezTo>
                    <a:pt x="0" y="0"/>
                    <a:pt x="6019" y="4514"/>
                    <a:pt x="3762" y="8788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1637514" y="3778719"/>
              <a:ext cx="53196" cy="23764"/>
            </a:xfrm>
            <a:custGeom>
              <a:avLst/>
              <a:gdLst/>
              <a:ahLst/>
              <a:cxnLst/>
              <a:rect l="l" t="t" r="r" b="b"/>
              <a:pathLst>
                <a:path w="4786" h="2138" fill="none" extrusionOk="0">
                  <a:moveTo>
                    <a:pt x="4786" y="1"/>
                  </a:moveTo>
                  <a:cubicBezTo>
                    <a:pt x="4786" y="1"/>
                    <a:pt x="1144" y="1265"/>
                    <a:pt x="0" y="2137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1480292" y="2477174"/>
              <a:ext cx="515480" cy="1177456"/>
            </a:xfrm>
            <a:custGeom>
              <a:avLst/>
              <a:gdLst/>
              <a:ahLst/>
              <a:cxnLst/>
              <a:rect l="l" t="t" r="r" b="b"/>
              <a:pathLst>
                <a:path w="46377" h="105934" extrusionOk="0">
                  <a:moveTo>
                    <a:pt x="4515" y="0"/>
                  </a:moveTo>
                  <a:cubicBezTo>
                    <a:pt x="1" y="12790"/>
                    <a:pt x="4515" y="22812"/>
                    <a:pt x="4515" y="22812"/>
                  </a:cubicBezTo>
                  <a:cubicBezTo>
                    <a:pt x="4515" y="22812"/>
                    <a:pt x="19803" y="50890"/>
                    <a:pt x="19803" y="56548"/>
                  </a:cubicBezTo>
                  <a:cubicBezTo>
                    <a:pt x="19803" y="61815"/>
                    <a:pt x="121" y="91518"/>
                    <a:pt x="121" y="91518"/>
                  </a:cubicBezTo>
                  <a:lnTo>
                    <a:pt x="18058" y="105933"/>
                  </a:lnTo>
                  <a:cubicBezTo>
                    <a:pt x="18058" y="105933"/>
                    <a:pt x="46377" y="75598"/>
                    <a:pt x="45895" y="54532"/>
                  </a:cubicBezTo>
                  <a:cubicBezTo>
                    <a:pt x="45143" y="28440"/>
                    <a:pt x="30968" y="0"/>
                    <a:pt x="30968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1510736" y="2486867"/>
              <a:ext cx="227135" cy="1031283"/>
            </a:xfrm>
            <a:custGeom>
              <a:avLst/>
              <a:gdLst/>
              <a:ahLst/>
              <a:cxnLst/>
              <a:rect l="l" t="t" r="r" b="b"/>
              <a:pathLst>
                <a:path w="20435" h="92783" fill="none" extrusionOk="0">
                  <a:moveTo>
                    <a:pt x="5026" y="1"/>
                  </a:moveTo>
                  <a:cubicBezTo>
                    <a:pt x="512" y="12791"/>
                    <a:pt x="6020" y="21308"/>
                    <a:pt x="6020" y="21308"/>
                  </a:cubicBezTo>
                  <a:cubicBezTo>
                    <a:pt x="6020" y="21308"/>
                    <a:pt x="20435" y="50771"/>
                    <a:pt x="20435" y="56549"/>
                  </a:cubicBezTo>
                  <a:cubicBezTo>
                    <a:pt x="20435" y="61695"/>
                    <a:pt x="1" y="92783"/>
                    <a:pt x="1" y="92783"/>
                  </a:cubicBezTo>
                </a:path>
              </a:pathLst>
            </a:custGeom>
            <a:noFill/>
            <a:ln w="9775" cap="flat" cmpd="sng">
              <a:solidFill>
                <a:srgbClr val="4D5AA5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1824501" y="2477174"/>
              <a:ext cx="167259" cy="862691"/>
            </a:xfrm>
            <a:custGeom>
              <a:avLst/>
              <a:gdLst/>
              <a:ahLst/>
              <a:cxnLst/>
              <a:rect l="l" t="t" r="r" b="b"/>
              <a:pathLst>
                <a:path w="15048" h="77615" fill="none" extrusionOk="0">
                  <a:moveTo>
                    <a:pt x="7765" y="77614"/>
                  </a:moveTo>
                  <a:cubicBezTo>
                    <a:pt x="11918" y="69820"/>
                    <a:pt x="15048" y="61694"/>
                    <a:pt x="14927" y="54532"/>
                  </a:cubicBezTo>
                  <a:cubicBezTo>
                    <a:pt x="14175" y="28440"/>
                    <a:pt x="0" y="0"/>
                    <a:pt x="0" y="0"/>
                  </a:cubicBezTo>
                </a:path>
              </a:pathLst>
            </a:custGeom>
            <a:noFill/>
            <a:ln w="9775" cap="flat" cmpd="sng">
              <a:solidFill>
                <a:srgbClr val="4D5AA5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1551217" y="2531360"/>
              <a:ext cx="124110" cy="71258"/>
            </a:xfrm>
            <a:custGeom>
              <a:avLst/>
              <a:gdLst/>
              <a:ahLst/>
              <a:cxnLst/>
              <a:rect l="l" t="t" r="r" b="b"/>
              <a:pathLst>
                <a:path w="11166" h="6411" fill="none" extrusionOk="0">
                  <a:moveTo>
                    <a:pt x="0" y="6019"/>
                  </a:moveTo>
                  <a:cubicBezTo>
                    <a:pt x="0" y="6019"/>
                    <a:pt x="8035" y="6411"/>
                    <a:pt x="11165" y="0"/>
                  </a:cubicBezTo>
                </a:path>
              </a:pathLst>
            </a:custGeom>
            <a:noFill/>
            <a:ln w="9775" cap="flat" cmpd="sng">
              <a:solidFill>
                <a:srgbClr val="4D5AA5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1892736" y="2552434"/>
              <a:ext cx="25098" cy="88987"/>
            </a:xfrm>
            <a:custGeom>
              <a:avLst/>
              <a:gdLst/>
              <a:ahLst/>
              <a:cxnLst/>
              <a:rect l="l" t="t" r="r" b="b"/>
              <a:pathLst>
                <a:path w="2258" h="8006" fill="none" extrusionOk="0">
                  <a:moveTo>
                    <a:pt x="1" y="7765"/>
                  </a:moveTo>
                  <a:cubicBezTo>
                    <a:pt x="1" y="7765"/>
                    <a:pt x="2258" y="8006"/>
                    <a:pt x="2017" y="6892"/>
                  </a:cubicBezTo>
                  <a:cubicBezTo>
                    <a:pt x="1746" y="5869"/>
                    <a:pt x="1" y="0"/>
                    <a:pt x="1" y="0"/>
                  </a:cubicBezTo>
                </a:path>
              </a:pathLst>
            </a:custGeom>
            <a:noFill/>
            <a:ln w="9775" cap="flat" cmpd="sng">
              <a:solidFill>
                <a:srgbClr val="4D5AA5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1820155" y="1628200"/>
              <a:ext cx="195357" cy="220121"/>
            </a:xfrm>
            <a:custGeom>
              <a:avLst/>
              <a:gdLst/>
              <a:ahLst/>
              <a:cxnLst/>
              <a:rect l="l" t="t" r="r" b="b"/>
              <a:pathLst>
                <a:path w="17576" h="19804" extrusionOk="0">
                  <a:moveTo>
                    <a:pt x="16673" y="8788"/>
                  </a:moveTo>
                  <a:cubicBezTo>
                    <a:pt x="17576" y="13935"/>
                    <a:pt x="16944" y="18449"/>
                    <a:pt x="12550" y="19051"/>
                  </a:cubicBezTo>
                  <a:cubicBezTo>
                    <a:pt x="8156" y="19803"/>
                    <a:pt x="2017" y="18569"/>
                    <a:pt x="873" y="11166"/>
                  </a:cubicBezTo>
                  <a:cubicBezTo>
                    <a:pt x="0" y="6020"/>
                    <a:pt x="2889" y="1385"/>
                    <a:pt x="7283" y="633"/>
                  </a:cubicBezTo>
                  <a:cubicBezTo>
                    <a:pt x="11677" y="1"/>
                    <a:pt x="15920" y="3642"/>
                    <a:pt x="16673" y="8788"/>
                  </a:cubicBez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1965328" y="1722255"/>
              <a:ext cx="15139" cy="19018"/>
            </a:xfrm>
            <a:custGeom>
              <a:avLst/>
              <a:gdLst/>
              <a:ahLst/>
              <a:cxnLst/>
              <a:rect l="l" t="t" r="r" b="b"/>
              <a:pathLst>
                <a:path w="1362" h="1711" extrusionOk="0">
                  <a:moveTo>
                    <a:pt x="393" y="0"/>
                  </a:moveTo>
                  <a:cubicBezTo>
                    <a:pt x="276" y="0"/>
                    <a:pt x="175" y="94"/>
                    <a:pt x="121" y="326"/>
                  </a:cubicBezTo>
                  <a:cubicBezTo>
                    <a:pt x="0" y="808"/>
                    <a:pt x="121" y="1440"/>
                    <a:pt x="482" y="1711"/>
                  </a:cubicBezTo>
                  <a:cubicBezTo>
                    <a:pt x="602" y="1711"/>
                    <a:pt x="753" y="1711"/>
                    <a:pt x="873" y="1560"/>
                  </a:cubicBezTo>
                  <a:cubicBezTo>
                    <a:pt x="1362" y="1095"/>
                    <a:pt x="789" y="0"/>
                    <a:pt x="393" y="0"/>
                  </a:cubicBezTo>
                  <a:close/>
                </a:path>
              </a:pathLst>
            </a:custGeom>
            <a:solidFill>
              <a:srgbClr val="28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1949945" y="1706138"/>
              <a:ext cx="33456" cy="7036"/>
            </a:xfrm>
            <a:custGeom>
              <a:avLst/>
              <a:gdLst/>
              <a:ahLst/>
              <a:cxnLst/>
              <a:rect l="l" t="t" r="r" b="b"/>
              <a:pathLst>
                <a:path w="3010" h="633" fill="none" extrusionOk="0">
                  <a:moveTo>
                    <a:pt x="0" y="633"/>
                  </a:moveTo>
                  <a:cubicBezTo>
                    <a:pt x="1114" y="1"/>
                    <a:pt x="2137" y="151"/>
                    <a:pt x="3009" y="392"/>
                  </a:cubicBezTo>
                </a:path>
              </a:pathLst>
            </a:custGeom>
            <a:noFill/>
            <a:ln w="6025" cap="rnd" cmpd="sng">
              <a:solidFill>
                <a:srgbClr val="2836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1965328" y="1785755"/>
              <a:ext cx="33456" cy="29177"/>
            </a:xfrm>
            <a:custGeom>
              <a:avLst/>
              <a:gdLst/>
              <a:ahLst/>
              <a:cxnLst/>
              <a:rect l="l" t="t" r="r" b="b"/>
              <a:pathLst>
                <a:path w="3010" h="2625" extrusionOk="0">
                  <a:moveTo>
                    <a:pt x="121" y="0"/>
                  </a:moveTo>
                  <a:cubicBezTo>
                    <a:pt x="121" y="0"/>
                    <a:pt x="0" y="2378"/>
                    <a:pt x="1355" y="2619"/>
                  </a:cubicBezTo>
                  <a:cubicBezTo>
                    <a:pt x="1385" y="2623"/>
                    <a:pt x="1415" y="2625"/>
                    <a:pt x="1444" y="2625"/>
                  </a:cubicBezTo>
                  <a:cubicBezTo>
                    <a:pt x="2525" y="2625"/>
                    <a:pt x="3010" y="0"/>
                    <a:pt x="3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1804761" y="1749631"/>
              <a:ext cx="149208" cy="160234"/>
            </a:xfrm>
            <a:custGeom>
              <a:avLst/>
              <a:gdLst/>
              <a:ahLst/>
              <a:cxnLst/>
              <a:rect l="l" t="t" r="r" b="b"/>
              <a:pathLst>
                <a:path w="13424" h="14416" extrusionOk="0">
                  <a:moveTo>
                    <a:pt x="11557" y="13784"/>
                  </a:moveTo>
                  <a:cubicBezTo>
                    <a:pt x="11557" y="13784"/>
                    <a:pt x="8157" y="14416"/>
                    <a:pt x="4906" y="13543"/>
                  </a:cubicBezTo>
                  <a:cubicBezTo>
                    <a:pt x="1144" y="12520"/>
                    <a:pt x="1" y="10894"/>
                    <a:pt x="1" y="10894"/>
                  </a:cubicBezTo>
                  <a:lnTo>
                    <a:pt x="5267" y="0"/>
                  </a:lnTo>
                  <a:lnTo>
                    <a:pt x="13423" y="3612"/>
                  </a:ln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1884378" y="1824891"/>
              <a:ext cx="59888" cy="18073"/>
            </a:xfrm>
            <a:custGeom>
              <a:avLst/>
              <a:gdLst/>
              <a:ahLst/>
              <a:cxnLst/>
              <a:rect l="l" t="t" r="r" b="b"/>
              <a:pathLst>
                <a:path w="5388" h="1626" fill="none" extrusionOk="0">
                  <a:moveTo>
                    <a:pt x="5387" y="1505"/>
                  </a:moveTo>
                  <a:cubicBezTo>
                    <a:pt x="5387" y="1505"/>
                    <a:pt x="1866" y="1626"/>
                    <a:pt x="0" y="1"/>
                  </a:cubicBezTo>
                </a:path>
              </a:pathLst>
            </a:custGeom>
            <a:noFill/>
            <a:ln w="12800" cap="flat" cmpd="sng">
              <a:solidFill>
                <a:srgbClr val="D1A08A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1995761" y="1722866"/>
              <a:ext cx="23764" cy="51863"/>
            </a:xfrm>
            <a:custGeom>
              <a:avLst/>
              <a:gdLst/>
              <a:ahLst/>
              <a:cxnLst/>
              <a:rect l="l" t="t" r="r" b="b"/>
              <a:pathLst>
                <a:path w="2138" h="4666" extrusionOk="0">
                  <a:moveTo>
                    <a:pt x="1" y="1"/>
                  </a:moveTo>
                  <a:cubicBezTo>
                    <a:pt x="1" y="1"/>
                    <a:pt x="2138" y="3281"/>
                    <a:pt x="2138" y="3913"/>
                  </a:cubicBezTo>
                  <a:cubicBezTo>
                    <a:pt x="2017" y="4394"/>
                    <a:pt x="392" y="4665"/>
                    <a:pt x="392" y="4665"/>
                  </a:cubicBez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1778341" y="1585240"/>
              <a:ext cx="231481" cy="223411"/>
            </a:xfrm>
            <a:custGeom>
              <a:avLst/>
              <a:gdLst/>
              <a:ahLst/>
              <a:cxnLst/>
              <a:rect l="l" t="t" r="r" b="b"/>
              <a:pathLst>
                <a:path w="20826" h="20100" extrusionOk="0">
                  <a:moveTo>
                    <a:pt x="11446" y="1"/>
                  </a:moveTo>
                  <a:cubicBezTo>
                    <a:pt x="10472" y="1"/>
                    <a:pt x="9509" y="220"/>
                    <a:pt x="8668" y="736"/>
                  </a:cubicBezTo>
                  <a:cubicBezTo>
                    <a:pt x="8276" y="977"/>
                    <a:pt x="7915" y="1368"/>
                    <a:pt x="7404" y="1729"/>
                  </a:cubicBezTo>
                  <a:cubicBezTo>
                    <a:pt x="6651" y="2481"/>
                    <a:pt x="5387" y="2602"/>
                    <a:pt x="4394" y="2993"/>
                  </a:cubicBezTo>
                  <a:cubicBezTo>
                    <a:pt x="3010" y="3505"/>
                    <a:pt x="1896" y="4377"/>
                    <a:pt x="1144" y="5611"/>
                  </a:cubicBezTo>
                  <a:cubicBezTo>
                    <a:pt x="271" y="6755"/>
                    <a:pt x="0" y="8260"/>
                    <a:pt x="121" y="9644"/>
                  </a:cubicBezTo>
                  <a:cubicBezTo>
                    <a:pt x="392" y="11028"/>
                    <a:pt x="1264" y="12383"/>
                    <a:pt x="1024" y="13887"/>
                  </a:cubicBezTo>
                  <a:cubicBezTo>
                    <a:pt x="1024" y="14158"/>
                    <a:pt x="873" y="14519"/>
                    <a:pt x="753" y="14790"/>
                  </a:cubicBezTo>
                  <a:cubicBezTo>
                    <a:pt x="392" y="16656"/>
                    <a:pt x="1505" y="18672"/>
                    <a:pt x="3281" y="19545"/>
                  </a:cubicBezTo>
                  <a:cubicBezTo>
                    <a:pt x="3950" y="19938"/>
                    <a:pt x="4690" y="20100"/>
                    <a:pt x="5515" y="20100"/>
                  </a:cubicBezTo>
                  <a:cubicBezTo>
                    <a:pt x="5765" y="20100"/>
                    <a:pt x="6024" y="20085"/>
                    <a:pt x="6290" y="20057"/>
                  </a:cubicBezTo>
                  <a:cubicBezTo>
                    <a:pt x="6651" y="20057"/>
                    <a:pt x="7283" y="19906"/>
                    <a:pt x="7795" y="19666"/>
                  </a:cubicBezTo>
                  <a:cubicBezTo>
                    <a:pt x="8156" y="19545"/>
                    <a:pt x="8547" y="19304"/>
                    <a:pt x="8668" y="18913"/>
                  </a:cubicBezTo>
                  <a:cubicBezTo>
                    <a:pt x="9029" y="17529"/>
                    <a:pt x="8668" y="15783"/>
                    <a:pt x="8276" y="14519"/>
                  </a:cubicBezTo>
                  <a:cubicBezTo>
                    <a:pt x="9540" y="14158"/>
                    <a:pt x="10654" y="13526"/>
                    <a:pt x="10804" y="12142"/>
                  </a:cubicBezTo>
                  <a:cubicBezTo>
                    <a:pt x="10925" y="11510"/>
                    <a:pt x="10804" y="10758"/>
                    <a:pt x="10534" y="10126"/>
                  </a:cubicBezTo>
                  <a:lnTo>
                    <a:pt x="10534" y="10126"/>
                  </a:lnTo>
                  <a:cubicBezTo>
                    <a:pt x="11079" y="10334"/>
                    <a:pt x="11684" y="10466"/>
                    <a:pt x="12285" y="10466"/>
                  </a:cubicBezTo>
                  <a:cubicBezTo>
                    <a:pt x="12812" y="10466"/>
                    <a:pt x="13336" y="10365"/>
                    <a:pt x="13814" y="10126"/>
                  </a:cubicBezTo>
                  <a:cubicBezTo>
                    <a:pt x="14416" y="9885"/>
                    <a:pt x="14927" y="9524"/>
                    <a:pt x="15680" y="9253"/>
                  </a:cubicBezTo>
                  <a:cubicBezTo>
                    <a:pt x="16002" y="9164"/>
                    <a:pt x="16345" y="9141"/>
                    <a:pt x="16699" y="9141"/>
                  </a:cubicBezTo>
                  <a:cubicBezTo>
                    <a:pt x="17087" y="9141"/>
                    <a:pt x="17488" y="9168"/>
                    <a:pt x="17891" y="9168"/>
                  </a:cubicBezTo>
                  <a:cubicBezTo>
                    <a:pt x="18117" y="9168"/>
                    <a:pt x="18344" y="9160"/>
                    <a:pt x="18569" y="9132"/>
                  </a:cubicBezTo>
                  <a:cubicBezTo>
                    <a:pt x="19321" y="9012"/>
                    <a:pt x="19953" y="8771"/>
                    <a:pt x="20435" y="8139"/>
                  </a:cubicBezTo>
                  <a:cubicBezTo>
                    <a:pt x="20706" y="7748"/>
                    <a:pt x="20826" y="7267"/>
                    <a:pt x="20826" y="6755"/>
                  </a:cubicBezTo>
                  <a:cubicBezTo>
                    <a:pt x="20826" y="5130"/>
                    <a:pt x="20074" y="2361"/>
                    <a:pt x="18178" y="2000"/>
                  </a:cubicBezTo>
                  <a:cubicBezTo>
                    <a:pt x="18067" y="1965"/>
                    <a:pt x="17955" y="1953"/>
                    <a:pt x="17842" y="1953"/>
                  </a:cubicBezTo>
                  <a:cubicBezTo>
                    <a:pt x="17556" y="1953"/>
                    <a:pt x="17263" y="2032"/>
                    <a:pt x="16968" y="2032"/>
                  </a:cubicBezTo>
                  <a:cubicBezTo>
                    <a:pt x="16870" y="2032"/>
                    <a:pt x="16771" y="2023"/>
                    <a:pt x="16673" y="2000"/>
                  </a:cubicBezTo>
                  <a:cubicBezTo>
                    <a:pt x="16432" y="1849"/>
                    <a:pt x="16191" y="1729"/>
                    <a:pt x="15921" y="1488"/>
                  </a:cubicBezTo>
                  <a:cubicBezTo>
                    <a:pt x="14750" y="620"/>
                    <a:pt x="13083" y="1"/>
                    <a:pt x="11446" y="1"/>
                  </a:cubicBezTo>
                  <a:close/>
                </a:path>
              </a:pathLst>
            </a:custGeom>
            <a:solidFill>
              <a:srgbClr val="161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1839885" y="1727001"/>
              <a:ext cx="54208" cy="57220"/>
            </a:xfrm>
            <a:custGeom>
              <a:avLst/>
              <a:gdLst/>
              <a:ahLst/>
              <a:cxnLst/>
              <a:rect l="l" t="t" r="r" b="b"/>
              <a:pathLst>
                <a:path w="4877" h="5148" extrusionOk="0">
                  <a:moveTo>
                    <a:pt x="2504" y="0"/>
                  </a:moveTo>
                  <a:cubicBezTo>
                    <a:pt x="2194" y="0"/>
                    <a:pt x="1854" y="101"/>
                    <a:pt x="1506" y="381"/>
                  </a:cubicBezTo>
                  <a:cubicBezTo>
                    <a:pt x="1" y="1765"/>
                    <a:pt x="1987" y="4654"/>
                    <a:pt x="3251" y="5046"/>
                  </a:cubicBezTo>
                  <a:cubicBezTo>
                    <a:pt x="3438" y="5117"/>
                    <a:pt x="3606" y="5147"/>
                    <a:pt x="3755" y="5147"/>
                  </a:cubicBezTo>
                  <a:cubicBezTo>
                    <a:pt x="4614" y="5147"/>
                    <a:pt x="4876" y="4143"/>
                    <a:pt x="4876" y="4143"/>
                  </a:cubicBezTo>
                  <a:lnTo>
                    <a:pt x="3883" y="652"/>
                  </a:lnTo>
                  <a:cubicBezTo>
                    <a:pt x="3883" y="652"/>
                    <a:pt x="3294" y="0"/>
                    <a:pt x="2504" y="0"/>
                  </a:cubicBez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2025205" y="1801349"/>
              <a:ext cx="635567" cy="629320"/>
            </a:xfrm>
            <a:custGeom>
              <a:avLst/>
              <a:gdLst/>
              <a:ahLst/>
              <a:cxnLst/>
              <a:rect l="l" t="t" r="r" b="b"/>
              <a:pathLst>
                <a:path w="57181" h="56619" extrusionOk="0">
                  <a:moveTo>
                    <a:pt x="28646" y="17688"/>
                  </a:moveTo>
                  <a:cubicBezTo>
                    <a:pt x="30843" y="17688"/>
                    <a:pt x="33060" y="18369"/>
                    <a:pt x="34970" y="19784"/>
                  </a:cubicBezTo>
                  <a:cubicBezTo>
                    <a:pt x="39605" y="23305"/>
                    <a:pt x="40628" y="29956"/>
                    <a:pt x="37228" y="34711"/>
                  </a:cubicBezTo>
                  <a:cubicBezTo>
                    <a:pt x="35131" y="37495"/>
                    <a:pt x="31851" y="38965"/>
                    <a:pt x="28555" y="38965"/>
                  </a:cubicBezTo>
                  <a:cubicBezTo>
                    <a:pt x="26363" y="38965"/>
                    <a:pt x="24164" y="38314"/>
                    <a:pt x="22301" y="36968"/>
                  </a:cubicBezTo>
                  <a:cubicBezTo>
                    <a:pt x="17546" y="33447"/>
                    <a:pt x="16552" y="26676"/>
                    <a:pt x="20043" y="22041"/>
                  </a:cubicBezTo>
                  <a:cubicBezTo>
                    <a:pt x="22150" y="19197"/>
                    <a:pt x="25376" y="17688"/>
                    <a:pt x="28646" y="17688"/>
                  </a:cubicBezTo>
                  <a:close/>
                  <a:moveTo>
                    <a:pt x="28672" y="1"/>
                  </a:moveTo>
                  <a:cubicBezTo>
                    <a:pt x="25051" y="1"/>
                    <a:pt x="21462" y="752"/>
                    <a:pt x="18057" y="2119"/>
                  </a:cubicBezTo>
                  <a:lnTo>
                    <a:pt x="19803" y="7867"/>
                  </a:lnTo>
                  <a:cubicBezTo>
                    <a:pt x="17937" y="8619"/>
                    <a:pt x="16282" y="9642"/>
                    <a:pt x="14657" y="10876"/>
                  </a:cubicBezTo>
                  <a:lnTo>
                    <a:pt x="10413" y="6753"/>
                  </a:lnTo>
                  <a:cubicBezTo>
                    <a:pt x="8758" y="8137"/>
                    <a:pt x="7253" y="9763"/>
                    <a:pt x="5899" y="11508"/>
                  </a:cubicBezTo>
                  <a:cubicBezTo>
                    <a:pt x="4515" y="13404"/>
                    <a:pt x="3371" y="15270"/>
                    <a:pt x="2619" y="17286"/>
                  </a:cubicBezTo>
                  <a:lnTo>
                    <a:pt x="7885" y="20175"/>
                  </a:lnTo>
                  <a:cubicBezTo>
                    <a:pt x="7133" y="22041"/>
                    <a:pt x="6651" y="23937"/>
                    <a:pt x="6501" y="25923"/>
                  </a:cubicBezTo>
                  <a:lnTo>
                    <a:pt x="361" y="25923"/>
                  </a:lnTo>
                  <a:cubicBezTo>
                    <a:pt x="0" y="30317"/>
                    <a:pt x="753" y="34831"/>
                    <a:pt x="2378" y="38984"/>
                  </a:cubicBezTo>
                  <a:lnTo>
                    <a:pt x="8156" y="37209"/>
                  </a:lnTo>
                  <a:cubicBezTo>
                    <a:pt x="8908" y="38984"/>
                    <a:pt x="9902" y="40730"/>
                    <a:pt x="11286" y="42235"/>
                  </a:cubicBezTo>
                  <a:lnTo>
                    <a:pt x="7012" y="46508"/>
                  </a:lnTo>
                  <a:cubicBezTo>
                    <a:pt x="8397" y="48254"/>
                    <a:pt x="10022" y="49758"/>
                    <a:pt x="11767" y="51143"/>
                  </a:cubicBezTo>
                  <a:cubicBezTo>
                    <a:pt x="13663" y="52377"/>
                    <a:pt x="15529" y="53520"/>
                    <a:pt x="17546" y="54393"/>
                  </a:cubicBezTo>
                  <a:lnTo>
                    <a:pt x="20435" y="49006"/>
                  </a:lnTo>
                  <a:cubicBezTo>
                    <a:pt x="22301" y="49758"/>
                    <a:pt x="24197" y="50270"/>
                    <a:pt x="26213" y="50511"/>
                  </a:cubicBezTo>
                  <a:lnTo>
                    <a:pt x="26213" y="56530"/>
                  </a:lnTo>
                  <a:cubicBezTo>
                    <a:pt x="26933" y="56589"/>
                    <a:pt x="27658" y="56619"/>
                    <a:pt x="28384" y="56619"/>
                  </a:cubicBezTo>
                  <a:cubicBezTo>
                    <a:pt x="32057" y="56619"/>
                    <a:pt x="35777" y="55870"/>
                    <a:pt x="39244" y="54513"/>
                  </a:cubicBezTo>
                  <a:lnTo>
                    <a:pt x="37498" y="48765"/>
                  </a:lnTo>
                  <a:cubicBezTo>
                    <a:pt x="39244" y="48013"/>
                    <a:pt x="40989" y="46990"/>
                    <a:pt x="42494" y="45756"/>
                  </a:cubicBezTo>
                  <a:lnTo>
                    <a:pt x="46768" y="49999"/>
                  </a:lnTo>
                  <a:cubicBezTo>
                    <a:pt x="48513" y="48494"/>
                    <a:pt x="50018" y="46990"/>
                    <a:pt x="51402" y="45124"/>
                  </a:cubicBezTo>
                  <a:cubicBezTo>
                    <a:pt x="52666" y="43348"/>
                    <a:pt x="53780" y="41362"/>
                    <a:pt x="54652" y="39346"/>
                  </a:cubicBezTo>
                  <a:lnTo>
                    <a:pt x="49266" y="36577"/>
                  </a:lnTo>
                  <a:cubicBezTo>
                    <a:pt x="50018" y="34711"/>
                    <a:pt x="50529" y="32695"/>
                    <a:pt x="50770" y="30829"/>
                  </a:cubicBezTo>
                  <a:lnTo>
                    <a:pt x="56789" y="30708"/>
                  </a:lnTo>
                  <a:cubicBezTo>
                    <a:pt x="57180" y="26315"/>
                    <a:pt x="56548" y="21800"/>
                    <a:pt x="54803" y="17768"/>
                  </a:cubicBezTo>
                  <a:lnTo>
                    <a:pt x="49025" y="19543"/>
                  </a:lnTo>
                  <a:cubicBezTo>
                    <a:pt x="48272" y="17647"/>
                    <a:pt x="47279" y="16022"/>
                    <a:pt x="46015" y="14397"/>
                  </a:cubicBezTo>
                  <a:lnTo>
                    <a:pt x="50289" y="10124"/>
                  </a:lnTo>
                  <a:cubicBezTo>
                    <a:pt x="48904" y="8499"/>
                    <a:pt x="47279" y="6873"/>
                    <a:pt x="45383" y="5609"/>
                  </a:cubicBezTo>
                  <a:cubicBezTo>
                    <a:pt x="43638" y="4225"/>
                    <a:pt x="41621" y="3112"/>
                    <a:pt x="39605" y="2359"/>
                  </a:cubicBezTo>
                  <a:lnTo>
                    <a:pt x="36866" y="7626"/>
                  </a:lnTo>
                  <a:cubicBezTo>
                    <a:pt x="34970" y="6873"/>
                    <a:pt x="32984" y="6362"/>
                    <a:pt x="31088" y="6241"/>
                  </a:cubicBezTo>
                  <a:lnTo>
                    <a:pt x="30968" y="102"/>
                  </a:lnTo>
                  <a:cubicBezTo>
                    <a:pt x="30202" y="34"/>
                    <a:pt x="29437" y="1"/>
                    <a:pt x="28672" y="1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2342983" y="2341694"/>
              <a:ext cx="231892" cy="127656"/>
            </a:xfrm>
            <a:custGeom>
              <a:avLst/>
              <a:gdLst/>
              <a:ahLst/>
              <a:cxnLst/>
              <a:rect l="l" t="t" r="r" b="b"/>
              <a:pathLst>
                <a:path w="20863" h="11485" extrusionOk="0">
                  <a:moveTo>
                    <a:pt x="12038" y="6020"/>
                  </a:moveTo>
                  <a:lnTo>
                    <a:pt x="12038" y="6020"/>
                  </a:lnTo>
                  <a:cubicBezTo>
                    <a:pt x="12038" y="6020"/>
                    <a:pt x="12242" y="6033"/>
                    <a:pt x="12583" y="6050"/>
                  </a:cubicBezTo>
                  <a:lnTo>
                    <a:pt x="12583" y="6050"/>
                  </a:lnTo>
                  <a:cubicBezTo>
                    <a:pt x="12466" y="6056"/>
                    <a:pt x="12366" y="6059"/>
                    <a:pt x="12284" y="6059"/>
                  </a:cubicBezTo>
                  <a:cubicBezTo>
                    <a:pt x="12126" y="6059"/>
                    <a:pt x="12038" y="6047"/>
                    <a:pt x="12038" y="6020"/>
                  </a:cubicBezTo>
                  <a:close/>
                  <a:moveTo>
                    <a:pt x="11833" y="8362"/>
                  </a:moveTo>
                  <a:cubicBezTo>
                    <a:pt x="11713" y="8404"/>
                    <a:pt x="11647" y="8427"/>
                    <a:pt x="11647" y="8427"/>
                  </a:cubicBezTo>
                  <a:cubicBezTo>
                    <a:pt x="11666" y="8408"/>
                    <a:pt x="11731" y="8386"/>
                    <a:pt x="11833" y="8362"/>
                  </a:cubicBezTo>
                  <a:close/>
                  <a:moveTo>
                    <a:pt x="1626" y="1"/>
                  </a:moveTo>
                  <a:lnTo>
                    <a:pt x="0" y="11286"/>
                  </a:lnTo>
                  <a:cubicBezTo>
                    <a:pt x="0" y="11286"/>
                    <a:pt x="2001" y="11484"/>
                    <a:pt x="4866" y="11484"/>
                  </a:cubicBezTo>
                  <a:cubicBezTo>
                    <a:pt x="7118" y="11484"/>
                    <a:pt x="9903" y="11362"/>
                    <a:pt x="12670" y="10925"/>
                  </a:cubicBezTo>
                  <a:cubicBezTo>
                    <a:pt x="13344" y="10817"/>
                    <a:pt x="17126" y="9095"/>
                    <a:pt x="17827" y="8195"/>
                  </a:cubicBezTo>
                  <a:lnTo>
                    <a:pt x="17827" y="8195"/>
                  </a:lnTo>
                  <a:cubicBezTo>
                    <a:pt x="18756" y="7723"/>
                    <a:pt x="19425" y="7270"/>
                    <a:pt x="19548" y="6932"/>
                  </a:cubicBezTo>
                  <a:lnTo>
                    <a:pt x="19548" y="6932"/>
                  </a:lnTo>
                  <a:cubicBezTo>
                    <a:pt x="20355" y="6665"/>
                    <a:pt x="20863" y="6362"/>
                    <a:pt x="20796" y="6020"/>
                  </a:cubicBezTo>
                  <a:cubicBezTo>
                    <a:pt x="20768" y="5788"/>
                    <a:pt x="20275" y="5679"/>
                    <a:pt x="19536" y="5645"/>
                  </a:cubicBezTo>
                  <a:lnTo>
                    <a:pt x="19536" y="5645"/>
                  </a:lnTo>
                  <a:cubicBezTo>
                    <a:pt x="19719" y="5541"/>
                    <a:pt x="19817" y="5417"/>
                    <a:pt x="19803" y="5267"/>
                  </a:cubicBezTo>
                  <a:cubicBezTo>
                    <a:pt x="19803" y="4665"/>
                    <a:pt x="17546" y="4274"/>
                    <a:pt x="16041" y="4274"/>
                  </a:cubicBezTo>
                  <a:cubicBezTo>
                    <a:pt x="14416" y="4154"/>
                    <a:pt x="11647" y="3763"/>
                    <a:pt x="11406" y="3281"/>
                  </a:cubicBezTo>
                  <a:cubicBezTo>
                    <a:pt x="11286" y="2890"/>
                    <a:pt x="15048" y="2649"/>
                    <a:pt x="15168" y="2017"/>
                  </a:cubicBezTo>
                  <a:cubicBezTo>
                    <a:pt x="15168" y="1385"/>
                    <a:pt x="4123" y="272"/>
                    <a:pt x="1626" y="1"/>
                  </a:cubicBez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1491340" y="1849977"/>
              <a:ext cx="525506" cy="739937"/>
            </a:xfrm>
            <a:custGeom>
              <a:avLst/>
              <a:gdLst/>
              <a:ahLst/>
              <a:cxnLst/>
              <a:rect l="l" t="t" r="r" b="b"/>
              <a:pathLst>
                <a:path w="47279" h="66571" extrusionOk="0">
                  <a:moveTo>
                    <a:pt x="29102" y="1"/>
                  </a:moveTo>
                  <a:cubicBezTo>
                    <a:pt x="29102" y="1"/>
                    <a:pt x="7765" y="1866"/>
                    <a:pt x="0" y="61183"/>
                  </a:cubicBezTo>
                  <a:lnTo>
                    <a:pt x="43637" y="66570"/>
                  </a:lnTo>
                  <a:cubicBezTo>
                    <a:pt x="43637" y="66570"/>
                    <a:pt x="47279" y="45383"/>
                    <a:pt x="46647" y="28199"/>
                  </a:cubicBezTo>
                  <a:cubicBezTo>
                    <a:pt x="46256" y="17305"/>
                    <a:pt x="42012" y="8758"/>
                    <a:pt x="39876" y="4124"/>
                  </a:cubicBezTo>
                  <a:cubicBezTo>
                    <a:pt x="39876" y="4124"/>
                    <a:pt x="39075" y="4508"/>
                    <a:pt x="37692" y="4508"/>
                  </a:cubicBezTo>
                  <a:cubicBezTo>
                    <a:pt x="36692" y="4508"/>
                    <a:pt x="35386" y="4307"/>
                    <a:pt x="33857" y="3612"/>
                  </a:cubicBezTo>
                  <a:cubicBezTo>
                    <a:pt x="29974" y="1987"/>
                    <a:pt x="29102" y="1"/>
                    <a:pt x="29102" y="1"/>
                  </a:cubicBez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1792390" y="1895804"/>
              <a:ext cx="616160" cy="616160"/>
            </a:xfrm>
            <a:custGeom>
              <a:avLst/>
              <a:gdLst/>
              <a:ahLst/>
              <a:cxnLst/>
              <a:rect l="l" t="t" r="r" b="b"/>
              <a:pathLst>
                <a:path w="55435" h="55435" extrusionOk="0">
                  <a:moveTo>
                    <a:pt x="12791" y="1"/>
                  </a:moveTo>
                  <a:lnTo>
                    <a:pt x="0" y="23715"/>
                  </a:lnTo>
                  <a:cubicBezTo>
                    <a:pt x="0" y="23715"/>
                    <a:pt x="6772" y="46286"/>
                    <a:pt x="24829" y="51162"/>
                  </a:cubicBezTo>
                  <a:cubicBezTo>
                    <a:pt x="41140" y="55435"/>
                    <a:pt x="53659" y="55435"/>
                    <a:pt x="53659" y="55435"/>
                  </a:cubicBezTo>
                  <a:lnTo>
                    <a:pt x="55435" y="40267"/>
                  </a:lnTo>
                  <a:cubicBezTo>
                    <a:pt x="55435" y="40267"/>
                    <a:pt x="35723" y="36746"/>
                    <a:pt x="27597" y="31359"/>
                  </a:cubicBezTo>
                  <a:cubicBezTo>
                    <a:pt x="21307" y="27206"/>
                    <a:pt x="20194" y="14055"/>
                    <a:pt x="18569" y="9420"/>
                  </a:cubicBezTo>
                  <a:cubicBezTo>
                    <a:pt x="16432" y="3010"/>
                    <a:pt x="12791" y="1"/>
                    <a:pt x="12791" y="1"/>
                  </a:cubicBez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1795069" y="1855335"/>
              <a:ext cx="154888" cy="71258"/>
            </a:xfrm>
            <a:custGeom>
              <a:avLst/>
              <a:gdLst/>
              <a:ahLst/>
              <a:cxnLst/>
              <a:rect l="l" t="t" r="r" b="b"/>
              <a:pathLst>
                <a:path w="13935" h="6411" fill="none" extrusionOk="0">
                  <a:moveTo>
                    <a:pt x="0" y="0"/>
                  </a:moveTo>
                  <a:cubicBezTo>
                    <a:pt x="0" y="0"/>
                    <a:pt x="1384" y="4153"/>
                    <a:pt x="7644" y="5387"/>
                  </a:cubicBezTo>
                  <a:cubicBezTo>
                    <a:pt x="12158" y="6410"/>
                    <a:pt x="13934" y="5026"/>
                    <a:pt x="13934" y="5026"/>
                  </a:cubicBezTo>
                </a:path>
              </a:pathLst>
            </a:custGeom>
            <a:noFill/>
            <a:ln w="9775" cap="flat" cmpd="sng">
              <a:solidFill>
                <a:srgbClr val="212246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6"/>
            <p:cNvSpPr/>
            <p:nvPr/>
          </p:nvSpPr>
          <p:spPr>
            <a:xfrm>
              <a:off x="1795069" y="2109212"/>
              <a:ext cx="195357" cy="326159"/>
            </a:xfrm>
            <a:custGeom>
              <a:avLst/>
              <a:gdLst/>
              <a:ahLst/>
              <a:cxnLst/>
              <a:rect l="l" t="t" r="r" b="b"/>
              <a:pathLst>
                <a:path w="17576" h="29344" fill="none" extrusionOk="0">
                  <a:moveTo>
                    <a:pt x="17575" y="29343"/>
                  </a:moveTo>
                  <a:cubicBezTo>
                    <a:pt x="17575" y="29343"/>
                    <a:pt x="873" y="21669"/>
                    <a:pt x="0" y="1"/>
                  </a:cubicBezTo>
                </a:path>
              </a:pathLst>
            </a:custGeom>
            <a:noFill/>
            <a:ln w="9775" cap="flat" cmpd="sng">
              <a:solidFill>
                <a:srgbClr val="212246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6"/>
            <p:cNvSpPr/>
            <p:nvPr/>
          </p:nvSpPr>
          <p:spPr>
            <a:xfrm>
              <a:off x="2342983" y="2335002"/>
              <a:ext cx="25098" cy="175628"/>
            </a:xfrm>
            <a:custGeom>
              <a:avLst/>
              <a:gdLst/>
              <a:ahLst/>
              <a:cxnLst/>
              <a:rect l="l" t="t" r="r" b="b"/>
              <a:pathLst>
                <a:path w="2258" h="15801" fill="none" extrusionOk="0">
                  <a:moveTo>
                    <a:pt x="2257" y="1"/>
                  </a:moveTo>
                  <a:lnTo>
                    <a:pt x="0" y="15801"/>
                  </a:lnTo>
                </a:path>
              </a:pathLst>
            </a:custGeom>
            <a:noFill/>
            <a:ln w="9775" cap="flat" cmpd="sng">
              <a:solidFill>
                <a:srgbClr val="212246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6"/>
            <p:cNvSpPr/>
            <p:nvPr/>
          </p:nvSpPr>
          <p:spPr>
            <a:xfrm rot="-10040138">
              <a:off x="2733411" y="1340140"/>
              <a:ext cx="544002" cy="543984"/>
            </a:xfrm>
            <a:custGeom>
              <a:avLst/>
              <a:gdLst/>
              <a:ahLst/>
              <a:cxnLst/>
              <a:rect l="l" t="t" r="r" b="b"/>
              <a:pathLst>
                <a:path w="30042" h="30041" extrusionOk="0">
                  <a:moveTo>
                    <a:pt x="14990" y="8596"/>
                  </a:moveTo>
                  <a:cubicBezTo>
                    <a:pt x="17680" y="8596"/>
                    <a:pt x="20179" y="10295"/>
                    <a:pt x="21062" y="12981"/>
                  </a:cubicBezTo>
                  <a:cubicBezTo>
                    <a:pt x="22225" y="16347"/>
                    <a:pt x="20348" y="19960"/>
                    <a:pt x="17060" y="21061"/>
                  </a:cubicBezTo>
                  <a:cubicBezTo>
                    <a:pt x="16366" y="21301"/>
                    <a:pt x="15661" y="21415"/>
                    <a:pt x="14969" y="21415"/>
                  </a:cubicBezTo>
                  <a:cubicBezTo>
                    <a:pt x="12308" y="21415"/>
                    <a:pt x="9841" y="19731"/>
                    <a:pt x="8918" y="17060"/>
                  </a:cubicBezTo>
                  <a:cubicBezTo>
                    <a:pt x="7817" y="13695"/>
                    <a:pt x="9632" y="10081"/>
                    <a:pt x="12982" y="8918"/>
                  </a:cubicBezTo>
                  <a:cubicBezTo>
                    <a:pt x="13648" y="8700"/>
                    <a:pt x="14325" y="8596"/>
                    <a:pt x="14990" y="8596"/>
                  </a:cubicBezTo>
                  <a:close/>
                  <a:moveTo>
                    <a:pt x="13695" y="0"/>
                  </a:moveTo>
                  <a:cubicBezTo>
                    <a:pt x="12532" y="62"/>
                    <a:pt x="11369" y="326"/>
                    <a:pt x="10268" y="714"/>
                  </a:cubicBezTo>
                  <a:cubicBezTo>
                    <a:pt x="9104" y="1101"/>
                    <a:pt x="8003" y="1613"/>
                    <a:pt x="7042" y="2203"/>
                  </a:cubicBezTo>
                  <a:lnTo>
                    <a:pt x="8469" y="5103"/>
                  </a:lnTo>
                  <a:cubicBezTo>
                    <a:pt x="7616" y="5692"/>
                    <a:pt x="6778" y="6328"/>
                    <a:pt x="6065" y="7165"/>
                  </a:cubicBezTo>
                  <a:lnTo>
                    <a:pt x="3490" y="5304"/>
                  </a:lnTo>
                  <a:cubicBezTo>
                    <a:pt x="1939" y="7103"/>
                    <a:pt x="838" y="9306"/>
                    <a:pt x="326" y="11570"/>
                  </a:cubicBezTo>
                  <a:lnTo>
                    <a:pt x="3351" y="12593"/>
                  </a:lnTo>
                  <a:cubicBezTo>
                    <a:pt x="3165" y="13633"/>
                    <a:pt x="3103" y="14672"/>
                    <a:pt x="3165" y="15773"/>
                  </a:cubicBezTo>
                  <a:lnTo>
                    <a:pt x="1" y="16285"/>
                  </a:lnTo>
                  <a:cubicBezTo>
                    <a:pt x="63" y="17448"/>
                    <a:pt x="326" y="18611"/>
                    <a:pt x="714" y="19774"/>
                  </a:cubicBezTo>
                  <a:cubicBezTo>
                    <a:pt x="1102" y="20937"/>
                    <a:pt x="1614" y="21976"/>
                    <a:pt x="2188" y="22938"/>
                  </a:cubicBezTo>
                  <a:lnTo>
                    <a:pt x="5041" y="21511"/>
                  </a:lnTo>
                  <a:cubicBezTo>
                    <a:pt x="5677" y="22426"/>
                    <a:pt x="6328" y="23201"/>
                    <a:pt x="7166" y="23915"/>
                  </a:cubicBezTo>
                  <a:lnTo>
                    <a:pt x="5289" y="26551"/>
                  </a:lnTo>
                  <a:cubicBezTo>
                    <a:pt x="7104" y="28102"/>
                    <a:pt x="9306" y="29141"/>
                    <a:pt x="11570" y="29731"/>
                  </a:cubicBezTo>
                  <a:lnTo>
                    <a:pt x="12594" y="26629"/>
                  </a:lnTo>
                  <a:cubicBezTo>
                    <a:pt x="13388" y="26818"/>
                    <a:pt x="14182" y="26899"/>
                    <a:pt x="14996" y="26899"/>
                  </a:cubicBezTo>
                  <a:cubicBezTo>
                    <a:pt x="15248" y="26899"/>
                    <a:pt x="15501" y="26892"/>
                    <a:pt x="15758" y="26877"/>
                  </a:cubicBezTo>
                  <a:lnTo>
                    <a:pt x="16285" y="30041"/>
                  </a:lnTo>
                  <a:cubicBezTo>
                    <a:pt x="17448" y="29917"/>
                    <a:pt x="18611" y="29731"/>
                    <a:pt x="19775" y="29343"/>
                  </a:cubicBezTo>
                  <a:cubicBezTo>
                    <a:pt x="20938" y="28955"/>
                    <a:pt x="21961" y="28428"/>
                    <a:pt x="22938" y="27854"/>
                  </a:cubicBezTo>
                  <a:lnTo>
                    <a:pt x="21512" y="24938"/>
                  </a:lnTo>
                  <a:cubicBezTo>
                    <a:pt x="22427" y="24365"/>
                    <a:pt x="23202" y="23651"/>
                    <a:pt x="23900" y="22876"/>
                  </a:cubicBezTo>
                  <a:lnTo>
                    <a:pt x="26552" y="24690"/>
                  </a:lnTo>
                  <a:cubicBezTo>
                    <a:pt x="28041" y="22876"/>
                    <a:pt x="29142" y="20736"/>
                    <a:pt x="29716" y="18409"/>
                  </a:cubicBezTo>
                  <a:lnTo>
                    <a:pt x="26614" y="17448"/>
                  </a:lnTo>
                  <a:cubicBezTo>
                    <a:pt x="26878" y="16409"/>
                    <a:pt x="26940" y="15307"/>
                    <a:pt x="26878" y="14284"/>
                  </a:cubicBezTo>
                  <a:lnTo>
                    <a:pt x="30041" y="13695"/>
                  </a:lnTo>
                  <a:cubicBezTo>
                    <a:pt x="29917" y="12531"/>
                    <a:pt x="29716" y="11368"/>
                    <a:pt x="29328" y="10267"/>
                  </a:cubicBezTo>
                  <a:cubicBezTo>
                    <a:pt x="28940" y="9104"/>
                    <a:pt x="28428" y="8018"/>
                    <a:pt x="27777" y="7041"/>
                  </a:cubicBezTo>
                  <a:lnTo>
                    <a:pt x="24939" y="8530"/>
                  </a:lnTo>
                  <a:cubicBezTo>
                    <a:pt x="24365" y="7631"/>
                    <a:pt x="23652" y="6778"/>
                    <a:pt x="22876" y="6080"/>
                  </a:cubicBezTo>
                  <a:lnTo>
                    <a:pt x="24675" y="3490"/>
                  </a:lnTo>
                  <a:cubicBezTo>
                    <a:pt x="22876" y="1939"/>
                    <a:pt x="20736" y="838"/>
                    <a:pt x="18410" y="326"/>
                  </a:cubicBezTo>
                  <a:lnTo>
                    <a:pt x="17448" y="3366"/>
                  </a:lnTo>
                  <a:cubicBezTo>
                    <a:pt x="16665" y="3214"/>
                    <a:pt x="15846" y="3141"/>
                    <a:pt x="15052" y="3141"/>
                  </a:cubicBezTo>
                  <a:cubicBezTo>
                    <a:pt x="14793" y="3141"/>
                    <a:pt x="14536" y="3149"/>
                    <a:pt x="14284" y="3164"/>
                  </a:cubicBezTo>
                  <a:lnTo>
                    <a:pt x="13695" y="0"/>
                  </a:lnTo>
                  <a:close/>
                </a:path>
              </a:pathLst>
            </a:custGeom>
            <a:solidFill>
              <a:srgbClr val="E4E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6"/>
            <p:cNvSpPr/>
            <p:nvPr/>
          </p:nvSpPr>
          <p:spPr>
            <a:xfrm rot="-10040138">
              <a:off x="3541676" y="1157362"/>
              <a:ext cx="409459" cy="408626"/>
            </a:xfrm>
            <a:custGeom>
              <a:avLst/>
              <a:gdLst/>
              <a:ahLst/>
              <a:cxnLst/>
              <a:rect l="l" t="t" r="r" b="b"/>
              <a:pathLst>
                <a:path w="22612" h="22566" extrusionOk="0">
                  <a:moveTo>
                    <a:pt x="11306" y="7075"/>
                  </a:moveTo>
                  <a:cubicBezTo>
                    <a:pt x="9484" y="7075"/>
                    <a:pt x="7764" y="8277"/>
                    <a:pt x="7227" y="10081"/>
                  </a:cubicBezTo>
                  <a:cubicBezTo>
                    <a:pt x="6591" y="12346"/>
                    <a:pt x="7878" y="14672"/>
                    <a:pt x="10143" y="15323"/>
                  </a:cubicBezTo>
                  <a:cubicBezTo>
                    <a:pt x="10526" y="15437"/>
                    <a:pt x="10913" y="15491"/>
                    <a:pt x="11294" y="15491"/>
                  </a:cubicBezTo>
                  <a:cubicBezTo>
                    <a:pt x="13093" y="15491"/>
                    <a:pt x="14770" y="14289"/>
                    <a:pt x="15307" y="12485"/>
                  </a:cubicBezTo>
                  <a:cubicBezTo>
                    <a:pt x="15959" y="10221"/>
                    <a:pt x="14733" y="7895"/>
                    <a:pt x="12469" y="7243"/>
                  </a:cubicBezTo>
                  <a:cubicBezTo>
                    <a:pt x="12084" y="7129"/>
                    <a:pt x="11692" y="7075"/>
                    <a:pt x="11306" y="7075"/>
                  </a:cubicBezTo>
                  <a:close/>
                  <a:moveTo>
                    <a:pt x="11299" y="5580"/>
                  </a:moveTo>
                  <a:cubicBezTo>
                    <a:pt x="11834" y="5580"/>
                    <a:pt x="12378" y="5656"/>
                    <a:pt x="12919" y="5816"/>
                  </a:cubicBezTo>
                  <a:cubicBezTo>
                    <a:pt x="15897" y="6669"/>
                    <a:pt x="17634" y="9833"/>
                    <a:pt x="16796" y="12873"/>
                  </a:cubicBezTo>
                  <a:cubicBezTo>
                    <a:pt x="16056" y="15359"/>
                    <a:pt x="13776" y="16986"/>
                    <a:pt x="11307" y="16986"/>
                  </a:cubicBezTo>
                  <a:cubicBezTo>
                    <a:pt x="10773" y="16986"/>
                    <a:pt x="10231" y="16910"/>
                    <a:pt x="9693" y="16750"/>
                  </a:cubicBezTo>
                  <a:cubicBezTo>
                    <a:pt x="6653" y="15897"/>
                    <a:pt x="4963" y="12733"/>
                    <a:pt x="5816" y="9694"/>
                  </a:cubicBezTo>
                  <a:cubicBezTo>
                    <a:pt x="6555" y="7207"/>
                    <a:pt x="8826" y="5580"/>
                    <a:pt x="11299" y="5580"/>
                  </a:cubicBezTo>
                  <a:close/>
                  <a:moveTo>
                    <a:pt x="11818" y="1"/>
                  </a:moveTo>
                  <a:lnTo>
                    <a:pt x="11492" y="2404"/>
                  </a:lnTo>
                  <a:cubicBezTo>
                    <a:pt x="11342" y="2389"/>
                    <a:pt x="11190" y="2383"/>
                    <a:pt x="11037" y="2383"/>
                  </a:cubicBezTo>
                  <a:cubicBezTo>
                    <a:pt x="10398" y="2383"/>
                    <a:pt x="9741" y="2502"/>
                    <a:pt x="9166" y="2653"/>
                  </a:cubicBezTo>
                  <a:lnTo>
                    <a:pt x="8328" y="388"/>
                  </a:lnTo>
                  <a:cubicBezTo>
                    <a:pt x="6591" y="854"/>
                    <a:pt x="5040" y="1691"/>
                    <a:pt x="3676" y="2916"/>
                  </a:cubicBezTo>
                  <a:lnTo>
                    <a:pt x="5164" y="4855"/>
                  </a:lnTo>
                  <a:cubicBezTo>
                    <a:pt x="4575" y="5367"/>
                    <a:pt x="4063" y="6018"/>
                    <a:pt x="3676" y="6669"/>
                  </a:cubicBezTo>
                  <a:lnTo>
                    <a:pt x="1473" y="5692"/>
                  </a:lnTo>
                  <a:cubicBezTo>
                    <a:pt x="1024" y="6468"/>
                    <a:pt x="698" y="7243"/>
                    <a:pt x="450" y="8143"/>
                  </a:cubicBezTo>
                  <a:cubicBezTo>
                    <a:pt x="186" y="8996"/>
                    <a:pt x="62" y="9895"/>
                    <a:pt x="0" y="10733"/>
                  </a:cubicBezTo>
                  <a:lnTo>
                    <a:pt x="2388" y="11058"/>
                  </a:lnTo>
                  <a:cubicBezTo>
                    <a:pt x="2388" y="11896"/>
                    <a:pt x="2450" y="12671"/>
                    <a:pt x="2636" y="13447"/>
                  </a:cubicBezTo>
                  <a:lnTo>
                    <a:pt x="388" y="14284"/>
                  </a:lnTo>
                  <a:cubicBezTo>
                    <a:pt x="900" y="15975"/>
                    <a:pt x="1737" y="17587"/>
                    <a:pt x="2900" y="18875"/>
                  </a:cubicBezTo>
                  <a:lnTo>
                    <a:pt x="4839" y="17448"/>
                  </a:lnTo>
                  <a:cubicBezTo>
                    <a:pt x="5428" y="17975"/>
                    <a:pt x="6002" y="18487"/>
                    <a:pt x="6715" y="18937"/>
                  </a:cubicBezTo>
                  <a:lnTo>
                    <a:pt x="5676" y="21077"/>
                  </a:lnTo>
                  <a:cubicBezTo>
                    <a:pt x="6452" y="21527"/>
                    <a:pt x="7289" y="21852"/>
                    <a:pt x="8142" y="22101"/>
                  </a:cubicBezTo>
                  <a:cubicBezTo>
                    <a:pt x="9042" y="22364"/>
                    <a:pt x="9879" y="22488"/>
                    <a:pt x="10779" y="22566"/>
                  </a:cubicBezTo>
                  <a:lnTo>
                    <a:pt x="11104" y="20162"/>
                  </a:lnTo>
                  <a:cubicBezTo>
                    <a:pt x="11254" y="20177"/>
                    <a:pt x="11404" y="20184"/>
                    <a:pt x="11554" y="20184"/>
                  </a:cubicBezTo>
                  <a:cubicBezTo>
                    <a:pt x="12179" y="20184"/>
                    <a:pt x="12805" y="20064"/>
                    <a:pt x="13431" y="19914"/>
                  </a:cubicBezTo>
                  <a:lnTo>
                    <a:pt x="14268" y="22178"/>
                  </a:lnTo>
                  <a:cubicBezTo>
                    <a:pt x="16021" y="21713"/>
                    <a:pt x="17571" y="20813"/>
                    <a:pt x="18921" y="19650"/>
                  </a:cubicBezTo>
                  <a:lnTo>
                    <a:pt x="17447" y="17712"/>
                  </a:lnTo>
                  <a:cubicBezTo>
                    <a:pt x="18021" y="17200"/>
                    <a:pt x="18533" y="16548"/>
                    <a:pt x="18921" y="15897"/>
                  </a:cubicBezTo>
                  <a:lnTo>
                    <a:pt x="21123" y="16874"/>
                  </a:lnTo>
                  <a:cubicBezTo>
                    <a:pt x="21573" y="16099"/>
                    <a:pt x="21898" y="15323"/>
                    <a:pt x="22162" y="14424"/>
                  </a:cubicBezTo>
                  <a:cubicBezTo>
                    <a:pt x="22410" y="13571"/>
                    <a:pt x="22550" y="12671"/>
                    <a:pt x="22612" y="11834"/>
                  </a:cubicBezTo>
                  <a:lnTo>
                    <a:pt x="20224" y="11508"/>
                  </a:lnTo>
                  <a:cubicBezTo>
                    <a:pt x="20224" y="10671"/>
                    <a:pt x="20161" y="9895"/>
                    <a:pt x="19960" y="9120"/>
                  </a:cubicBezTo>
                  <a:lnTo>
                    <a:pt x="22224" y="8282"/>
                  </a:lnTo>
                  <a:cubicBezTo>
                    <a:pt x="21712" y="6592"/>
                    <a:pt x="20859" y="4979"/>
                    <a:pt x="19634" y="3692"/>
                  </a:cubicBezTo>
                  <a:lnTo>
                    <a:pt x="17758" y="5118"/>
                  </a:lnTo>
                  <a:cubicBezTo>
                    <a:pt x="17184" y="4529"/>
                    <a:pt x="16594" y="4079"/>
                    <a:pt x="15897" y="3630"/>
                  </a:cubicBezTo>
                  <a:lnTo>
                    <a:pt x="16858" y="1427"/>
                  </a:lnTo>
                  <a:cubicBezTo>
                    <a:pt x="16145" y="1040"/>
                    <a:pt x="15307" y="652"/>
                    <a:pt x="14470" y="388"/>
                  </a:cubicBezTo>
                  <a:cubicBezTo>
                    <a:pt x="13570" y="202"/>
                    <a:pt x="12717" y="1"/>
                    <a:pt x="11818" y="1"/>
                  </a:cubicBezTo>
                  <a:close/>
                </a:path>
              </a:pathLst>
            </a:custGeom>
            <a:solidFill>
              <a:srgbClr val="E4E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6"/>
            <p:cNvSpPr/>
            <p:nvPr/>
          </p:nvSpPr>
          <p:spPr>
            <a:xfrm rot="-10040213">
              <a:off x="4298300" y="1191813"/>
              <a:ext cx="256324" cy="255802"/>
            </a:xfrm>
            <a:custGeom>
              <a:avLst/>
              <a:gdLst/>
              <a:ahLst/>
              <a:cxnLst/>
              <a:rect l="l" t="t" r="r" b="b"/>
              <a:pathLst>
                <a:path w="22612" h="22566" extrusionOk="0">
                  <a:moveTo>
                    <a:pt x="11306" y="7075"/>
                  </a:moveTo>
                  <a:cubicBezTo>
                    <a:pt x="9484" y="7075"/>
                    <a:pt x="7764" y="8277"/>
                    <a:pt x="7227" y="10081"/>
                  </a:cubicBezTo>
                  <a:cubicBezTo>
                    <a:pt x="6591" y="12346"/>
                    <a:pt x="7878" y="14672"/>
                    <a:pt x="10143" y="15323"/>
                  </a:cubicBezTo>
                  <a:cubicBezTo>
                    <a:pt x="10526" y="15437"/>
                    <a:pt x="10913" y="15491"/>
                    <a:pt x="11294" y="15491"/>
                  </a:cubicBezTo>
                  <a:cubicBezTo>
                    <a:pt x="13093" y="15491"/>
                    <a:pt x="14770" y="14289"/>
                    <a:pt x="15307" y="12485"/>
                  </a:cubicBezTo>
                  <a:cubicBezTo>
                    <a:pt x="15959" y="10221"/>
                    <a:pt x="14733" y="7895"/>
                    <a:pt x="12469" y="7243"/>
                  </a:cubicBezTo>
                  <a:cubicBezTo>
                    <a:pt x="12084" y="7129"/>
                    <a:pt x="11692" y="7075"/>
                    <a:pt x="11306" y="7075"/>
                  </a:cubicBezTo>
                  <a:close/>
                  <a:moveTo>
                    <a:pt x="11299" y="5580"/>
                  </a:moveTo>
                  <a:cubicBezTo>
                    <a:pt x="11834" y="5580"/>
                    <a:pt x="12378" y="5656"/>
                    <a:pt x="12919" y="5816"/>
                  </a:cubicBezTo>
                  <a:cubicBezTo>
                    <a:pt x="15897" y="6669"/>
                    <a:pt x="17634" y="9833"/>
                    <a:pt x="16796" y="12873"/>
                  </a:cubicBezTo>
                  <a:cubicBezTo>
                    <a:pt x="16056" y="15359"/>
                    <a:pt x="13776" y="16986"/>
                    <a:pt x="11307" y="16986"/>
                  </a:cubicBezTo>
                  <a:cubicBezTo>
                    <a:pt x="10773" y="16986"/>
                    <a:pt x="10231" y="16910"/>
                    <a:pt x="9693" y="16750"/>
                  </a:cubicBezTo>
                  <a:cubicBezTo>
                    <a:pt x="6653" y="15897"/>
                    <a:pt x="4963" y="12733"/>
                    <a:pt x="5816" y="9694"/>
                  </a:cubicBezTo>
                  <a:cubicBezTo>
                    <a:pt x="6555" y="7207"/>
                    <a:pt x="8826" y="5580"/>
                    <a:pt x="11299" y="5580"/>
                  </a:cubicBezTo>
                  <a:close/>
                  <a:moveTo>
                    <a:pt x="11818" y="1"/>
                  </a:moveTo>
                  <a:lnTo>
                    <a:pt x="11492" y="2404"/>
                  </a:lnTo>
                  <a:cubicBezTo>
                    <a:pt x="11342" y="2389"/>
                    <a:pt x="11190" y="2383"/>
                    <a:pt x="11037" y="2383"/>
                  </a:cubicBezTo>
                  <a:cubicBezTo>
                    <a:pt x="10398" y="2383"/>
                    <a:pt x="9741" y="2502"/>
                    <a:pt x="9166" y="2653"/>
                  </a:cubicBezTo>
                  <a:lnTo>
                    <a:pt x="8328" y="388"/>
                  </a:lnTo>
                  <a:cubicBezTo>
                    <a:pt x="6591" y="854"/>
                    <a:pt x="5040" y="1691"/>
                    <a:pt x="3676" y="2916"/>
                  </a:cubicBezTo>
                  <a:lnTo>
                    <a:pt x="5164" y="4855"/>
                  </a:lnTo>
                  <a:cubicBezTo>
                    <a:pt x="4575" y="5367"/>
                    <a:pt x="4063" y="6018"/>
                    <a:pt x="3676" y="6669"/>
                  </a:cubicBezTo>
                  <a:lnTo>
                    <a:pt x="1473" y="5692"/>
                  </a:lnTo>
                  <a:cubicBezTo>
                    <a:pt x="1024" y="6468"/>
                    <a:pt x="698" y="7243"/>
                    <a:pt x="450" y="8143"/>
                  </a:cubicBezTo>
                  <a:cubicBezTo>
                    <a:pt x="186" y="8996"/>
                    <a:pt x="62" y="9895"/>
                    <a:pt x="0" y="10733"/>
                  </a:cubicBezTo>
                  <a:lnTo>
                    <a:pt x="2388" y="11058"/>
                  </a:lnTo>
                  <a:cubicBezTo>
                    <a:pt x="2388" y="11896"/>
                    <a:pt x="2450" y="12671"/>
                    <a:pt x="2636" y="13447"/>
                  </a:cubicBezTo>
                  <a:lnTo>
                    <a:pt x="388" y="14284"/>
                  </a:lnTo>
                  <a:cubicBezTo>
                    <a:pt x="900" y="15975"/>
                    <a:pt x="1737" y="17587"/>
                    <a:pt x="2900" y="18875"/>
                  </a:cubicBezTo>
                  <a:lnTo>
                    <a:pt x="4839" y="17448"/>
                  </a:lnTo>
                  <a:cubicBezTo>
                    <a:pt x="5428" y="17975"/>
                    <a:pt x="6002" y="18487"/>
                    <a:pt x="6715" y="18937"/>
                  </a:cubicBezTo>
                  <a:lnTo>
                    <a:pt x="5676" y="21077"/>
                  </a:lnTo>
                  <a:cubicBezTo>
                    <a:pt x="6452" y="21527"/>
                    <a:pt x="7289" y="21852"/>
                    <a:pt x="8142" y="22101"/>
                  </a:cubicBezTo>
                  <a:cubicBezTo>
                    <a:pt x="9042" y="22364"/>
                    <a:pt x="9879" y="22488"/>
                    <a:pt x="10779" y="22566"/>
                  </a:cubicBezTo>
                  <a:lnTo>
                    <a:pt x="11104" y="20162"/>
                  </a:lnTo>
                  <a:cubicBezTo>
                    <a:pt x="11254" y="20177"/>
                    <a:pt x="11404" y="20184"/>
                    <a:pt x="11554" y="20184"/>
                  </a:cubicBezTo>
                  <a:cubicBezTo>
                    <a:pt x="12179" y="20184"/>
                    <a:pt x="12805" y="20064"/>
                    <a:pt x="13431" y="19914"/>
                  </a:cubicBezTo>
                  <a:lnTo>
                    <a:pt x="14268" y="22178"/>
                  </a:lnTo>
                  <a:cubicBezTo>
                    <a:pt x="16021" y="21713"/>
                    <a:pt x="17571" y="20813"/>
                    <a:pt x="18921" y="19650"/>
                  </a:cubicBezTo>
                  <a:lnTo>
                    <a:pt x="17447" y="17712"/>
                  </a:lnTo>
                  <a:cubicBezTo>
                    <a:pt x="18021" y="17200"/>
                    <a:pt x="18533" y="16548"/>
                    <a:pt x="18921" y="15897"/>
                  </a:cubicBezTo>
                  <a:lnTo>
                    <a:pt x="21123" y="16874"/>
                  </a:lnTo>
                  <a:cubicBezTo>
                    <a:pt x="21573" y="16099"/>
                    <a:pt x="21898" y="15323"/>
                    <a:pt x="22162" y="14424"/>
                  </a:cubicBezTo>
                  <a:cubicBezTo>
                    <a:pt x="22410" y="13571"/>
                    <a:pt x="22550" y="12671"/>
                    <a:pt x="22612" y="11834"/>
                  </a:cubicBezTo>
                  <a:lnTo>
                    <a:pt x="20224" y="11508"/>
                  </a:lnTo>
                  <a:cubicBezTo>
                    <a:pt x="20224" y="10671"/>
                    <a:pt x="20161" y="9895"/>
                    <a:pt x="19960" y="9120"/>
                  </a:cubicBezTo>
                  <a:lnTo>
                    <a:pt x="22224" y="8282"/>
                  </a:lnTo>
                  <a:cubicBezTo>
                    <a:pt x="21712" y="6592"/>
                    <a:pt x="20859" y="4979"/>
                    <a:pt x="19634" y="3692"/>
                  </a:cubicBezTo>
                  <a:lnTo>
                    <a:pt x="17758" y="5118"/>
                  </a:lnTo>
                  <a:cubicBezTo>
                    <a:pt x="17184" y="4529"/>
                    <a:pt x="16594" y="4079"/>
                    <a:pt x="15897" y="3630"/>
                  </a:cubicBezTo>
                  <a:lnTo>
                    <a:pt x="16858" y="1427"/>
                  </a:lnTo>
                  <a:cubicBezTo>
                    <a:pt x="16145" y="1040"/>
                    <a:pt x="15307" y="652"/>
                    <a:pt x="14470" y="388"/>
                  </a:cubicBezTo>
                  <a:cubicBezTo>
                    <a:pt x="13570" y="202"/>
                    <a:pt x="12717" y="1"/>
                    <a:pt x="11818" y="1"/>
                  </a:cubicBezTo>
                  <a:close/>
                </a:path>
              </a:pathLst>
            </a:custGeom>
            <a:solidFill>
              <a:srgbClr val="E4E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FFCB7E3-4049-329F-CF43-E4F6598C4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256" y="184309"/>
            <a:ext cx="3068400" cy="1931700"/>
          </a:xfrm>
        </p:spPr>
        <p:txBody>
          <a:bodyPr/>
          <a:lstStyle/>
          <a:p>
            <a:r>
              <a:rPr lang="en-IN" dirty="0"/>
              <a:t>Total Employee = 1000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C25AD32D-78AF-9147-3AF3-7E6BA6D5FC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190500" y="-285750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C25AD32D-78AF-9147-3AF3-7E6BA6D5FC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0500" y="-285750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1CCAFDED-D5A2-4A18-7C1D-97AF918F5D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190500" y="-285750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1CCAFDED-D5A2-4A18-7C1D-97AF918F5D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0500" y="-285750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>
          <a:extLst>
            <a:ext uri="{FF2B5EF4-FFF2-40B4-BE49-F238E27FC236}">
              <a16:creationId xmlns:a16="http://schemas.microsoft.com/office/drawing/2014/main" id="{95E74A0F-8CD4-AC8D-8633-D04590074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6D474B-C818-34C2-97FA-9E26F37A1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5" y="1161000"/>
            <a:ext cx="7681200" cy="3179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Overview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Insights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 &amp; Tenure Analysis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Evaluation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Retention &amp; Turnover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3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8"/>
          <p:cNvSpPr txBox="1">
            <a:spLocks noGrp="1"/>
          </p:cNvSpPr>
          <p:nvPr>
            <p:ph type="title"/>
          </p:nvPr>
        </p:nvSpPr>
        <p:spPr>
          <a:xfrm>
            <a:off x="1120150" y="1106125"/>
            <a:ext cx="690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1,000</a:t>
            </a:r>
            <a:endParaRPr dirty="0"/>
          </a:p>
        </p:txBody>
      </p:sp>
      <p:sp>
        <p:nvSpPr>
          <p:cNvPr id="1879" name="Google Shape;1879;p38"/>
          <p:cNvSpPr txBox="1">
            <a:spLocks noGrp="1"/>
          </p:cNvSpPr>
          <p:nvPr>
            <p:ph type="body" idx="1"/>
          </p:nvPr>
        </p:nvSpPr>
        <p:spPr>
          <a:xfrm>
            <a:off x="2861375" y="3124175"/>
            <a:ext cx="3421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Total Employees</a:t>
            </a:r>
            <a:endParaRPr dirty="0"/>
          </a:p>
        </p:txBody>
      </p:sp>
      <p:grpSp>
        <p:nvGrpSpPr>
          <p:cNvPr id="1880" name="Google Shape;1880;p38"/>
          <p:cNvGrpSpPr/>
          <p:nvPr/>
        </p:nvGrpSpPr>
        <p:grpSpPr>
          <a:xfrm>
            <a:off x="348658" y="3307459"/>
            <a:ext cx="1222079" cy="1009533"/>
            <a:chOff x="6101758" y="2859784"/>
            <a:chExt cx="1222079" cy="1009533"/>
          </a:xfrm>
        </p:grpSpPr>
        <p:sp>
          <p:nvSpPr>
            <p:cNvPr id="1881" name="Google Shape;1881;p38"/>
            <p:cNvSpPr/>
            <p:nvPr/>
          </p:nvSpPr>
          <p:spPr>
            <a:xfrm>
              <a:off x="6880667" y="3471604"/>
              <a:ext cx="443170" cy="397711"/>
            </a:xfrm>
            <a:custGeom>
              <a:avLst/>
              <a:gdLst/>
              <a:ahLst/>
              <a:cxnLst/>
              <a:rect l="l" t="t" r="r" b="b"/>
              <a:pathLst>
                <a:path w="13044" h="11706" extrusionOk="0">
                  <a:moveTo>
                    <a:pt x="11202" y="1"/>
                  </a:moveTo>
                  <a:cubicBezTo>
                    <a:pt x="11127" y="1"/>
                    <a:pt x="11053" y="5"/>
                    <a:pt x="10981" y="12"/>
                  </a:cubicBezTo>
                  <a:cubicBezTo>
                    <a:pt x="10329" y="74"/>
                    <a:pt x="9755" y="338"/>
                    <a:pt x="9244" y="648"/>
                  </a:cubicBezTo>
                  <a:cubicBezTo>
                    <a:pt x="4901" y="2975"/>
                    <a:pt x="776" y="10093"/>
                    <a:pt x="0" y="11706"/>
                  </a:cubicBezTo>
                  <a:lnTo>
                    <a:pt x="4591" y="11706"/>
                  </a:lnTo>
                  <a:cubicBezTo>
                    <a:pt x="7103" y="8403"/>
                    <a:pt x="12144" y="6728"/>
                    <a:pt x="12919" y="2277"/>
                  </a:cubicBezTo>
                  <a:cubicBezTo>
                    <a:pt x="13043" y="1749"/>
                    <a:pt x="12981" y="1113"/>
                    <a:pt x="12656" y="648"/>
                  </a:cubicBezTo>
                  <a:cubicBezTo>
                    <a:pt x="12315" y="199"/>
                    <a:pt x="11737" y="1"/>
                    <a:pt x="11202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6748946" y="3155570"/>
              <a:ext cx="513770" cy="713747"/>
            </a:xfrm>
            <a:custGeom>
              <a:avLst/>
              <a:gdLst/>
              <a:ahLst/>
              <a:cxnLst/>
              <a:rect l="l" t="t" r="r" b="b"/>
              <a:pathLst>
                <a:path w="15122" h="21008" extrusionOk="0">
                  <a:moveTo>
                    <a:pt x="11621" y="0"/>
                  </a:moveTo>
                  <a:cubicBezTo>
                    <a:pt x="9314" y="0"/>
                    <a:pt x="7202" y="3025"/>
                    <a:pt x="6142" y="4724"/>
                  </a:cubicBezTo>
                  <a:cubicBezTo>
                    <a:pt x="4203" y="7763"/>
                    <a:pt x="2776" y="11113"/>
                    <a:pt x="1675" y="14541"/>
                  </a:cubicBezTo>
                  <a:cubicBezTo>
                    <a:pt x="1489" y="15068"/>
                    <a:pt x="62" y="21008"/>
                    <a:pt x="0" y="21008"/>
                  </a:cubicBezTo>
                  <a:lnTo>
                    <a:pt x="3877" y="21008"/>
                  </a:lnTo>
                  <a:cubicBezTo>
                    <a:pt x="3877" y="21008"/>
                    <a:pt x="7941" y="12990"/>
                    <a:pt x="11958" y="8151"/>
                  </a:cubicBezTo>
                  <a:cubicBezTo>
                    <a:pt x="13819" y="5887"/>
                    <a:pt x="15121" y="1684"/>
                    <a:pt x="13121" y="459"/>
                  </a:cubicBezTo>
                  <a:cubicBezTo>
                    <a:pt x="12617" y="139"/>
                    <a:pt x="12115" y="0"/>
                    <a:pt x="11621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6841154" y="3250190"/>
              <a:ext cx="305096" cy="619126"/>
            </a:xfrm>
            <a:custGeom>
              <a:avLst/>
              <a:gdLst/>
              <a:ahLst/>
              <a:cxnLst/>
              <a:rect l="l" t="t" r="r" b="b"/>
              <a:pathLst>
                <a:path w="8980" h="18223" fill="none" extrusionOk="0">
                  <a:moveTo>
                    <a:pt x="8980" y="0"/>
                  </a:moveTo>
                  <a:cubicBezTo>
                    <a:pt x="5165" y="4715"/>
                    <a:pt x="2063" y="11756"/>
                    <a:pt x="0" y="1822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6101758" y="3129681"/>
              <a:ext cx="489138" cy="739636"/>
            </a:xfrm>
            <a:custGeom>
              <a:avLst/>
              <a:gdLst/>
              <a:ahLst/>
              <a:cxnLst/>
              <a:rect l="l" t="t" r="r" b="b"/>
              <a:pathLst>
                <a:path w="14397" h="21770" extrusionOk="0">
                  <a:moveTo>
                    <a:pt x="2020" y="0"/>
                  </a:moveTo>
                  <a:cubicBezTo>
                    <a:pt x="1" y="0"/>
                    <a:pt x="85" y="2718"/>
                    <a:pt x="501" y="4509"/>
                  </a:cubicBezTo>
                  <a:cubicBezTo>
                    <a:pt x="1152" y="7037"/>
                    <a:pt x="3215" y="8650"/>
                    <a:pt x="4704" y="10526"/>
                  </a:cubicBezTo>
                  <a:cubicBezTo>
                    <a:pt x="7480" y="14016"/>
                    <a:pt x="9093" y="16342"/>
                    <a:pt x="11093" y="21770"/>
                  </a:cubicBezTo>
                  <a:lnTo>
                    <a:pt x="14397" y="21770"/>
                  </a:lnTo>
                  <a:cubicBezTo>
                    <a:pt x="14397" y="21770"/>
                    <a:pt x="13947" y="9425"/>
                    <a:pt x="8441" y="3671"/>
                  </a:cubicBezTo>
                  <a:cubicBezTo>
                    <a:pt x="6968" y="2120"/>
                    <a:pt x="4564" y="507"/>
                    <a:pt x="2563" y="58"/>
                  </a:cubicBezTo>
                  <a:cubicBezTo>
                    <a:pt x="2367" y="19"/>
                    <a:pt x="2187" y="0"/>
                    <a:pt x="202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6250466" y="2868583"/>
              <a:ext cx="445820" cy="1000734"/>
            </a:xfrm>
            <a:custGeom>
              <a:avLst/>
              <a:gdLst/>
              <a:ahLst/>
              <a:cxnLst/>
              <a:rect l="l" t="t" r="r" b="b"/>
              <a:pathLst>
                <a:path w="13122" h="29455" extrusionOk="0">
                  <a:moveTo>
                    <a:pt x="2563" y="1"/>
                  </a:moveTo>
                  <a:cubicBezTo>
                    <a:pt x="2127" y="1"/>
                    <a:pt x="1717" y="115"/>
                    <a:pt x="1350" y="376"/>
                  </a:cubicBezTo>
                  <a:cubicBezTo>
                    <a:pt x="1" y="1338"/>
                    <a:pt x="2002" y="4703"/>
                    <a:pt x="2513" y="5742"/>
                  </a:cubicBezTo>
                  <a:cubicBezTo>
                    <a:pt x="4266" y="9030"/>
                    <a:pt x="5615" y="12581"/>
                    <a:pt x="6716" y="16210"/>
                  </a:cubicBezTo>
                  <a:cubicBezTo>
                    <a:pt x="7941" y="20413"/>
                    <a:pt x="8918" y="24864"/>
                    <a:pt x="9244" y="29253"/>
                  </a:cubicBezTo>
                  <a:lnTo>
                    <a:pt x="9244" y="29455"/>
                  </a:lnTo>
                  <a:lnTo>
                    <a:pt x="11632" y="29455"/>
                  </a:lnTo>
                  <a:cubicBezTo>
                    <a:pt x="13121" y="26741"/>
                    <a:pt x="12594" y="15171"/>
                    <a:pt x="11896" y="11558"/>
                  </a:cubicBezTo>
                  <a:cubicBezTo>
                    <a:pt x="11369" y="9030"/>
                    <a:pt x="10268" y="6580"/>
                    <a:pt x="8856" y="4579"/>
                  </a:cubicBezTo>
                  <a:cubicBezTo>
                    <a:pt x="7765" y="3058"/>
                    <a:pt x="4820" y="1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6638800" y="2859784"/>
              <a:ext cx="452649" cy="1009533"/>
            </a:xfrm>
            <a:custGeom>
              <a:avLst/>
              <a:gdLst/>
              <a:ahLst/>
              <a:cxnLst/>
              <a:rect l="l" t="t" r="r" b="b"/>
              <a:pathLst>
                <a:path w="13323" h="29714" extrusionOk="0">
                  <a:moveTo>
                    <a:pt x="10463" y="0"/>
                  </a:moveTo>
                  <a:cubicBezTo>
                    <a:pt x="8832" y="0"/>
                    <a:pt x="5738" y="2873"/>
                    <a:pt x="3242" y="7676"/>
                  </a:cubicBezTo>
                  <a:cubicBezTo>
                    <a:pt x="327" y="13306"/>
                    <a:pt x="1" y="23247"/>
                    <a:pt x="528" y="29714"/>
                  </a:cubicBezTo>
                  <a:lnTo>
                    <a:pt x="3956" y="29714"/>
                  </a:lnTo>
                  <a:cubicBezTo>
                    <a:pt x="6018" y="27388"/>
                    <a:pt x="13323" y="8064"/>
                    <a:pt x="11508" y="899"/>
                  </a:cubicBezTo>
                  <a:cubicBezTo>
                    <a:pt x="11351" y="290"/>
                    <a:pt x="10981" y="0"/>
                    <a:pt x="10463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6164577" y="3201708"/>
              <a:ext cx="362547" cy="667609"/>
            </a:xfrm>
            <a:custGeom>
              <a:avLst/>
              <a:gdLst/>
              <a:ahLst/>
              <a:cxnLst/>
              <a:rect l="l" t="t" r="r" b="b"/>
              <a:pathLst>
                <a:path w="10671" h="19650" fill="none" extrusionOk="0">
                  <a:moveTo>
                    <a:pt x="1" y="0"/>
                  </a:moveTo>
                  <a:cubicBezTo>
                    <a:pt x="5894" y="4141"/>
                    <a:pt x="9958" y="11896"/>
                    <a:pt x="10671" y="1965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6369039" y="2951414"/>
              <a:ext cx="246081" cy="917903"/>
            </a:xfrm>
            <a:custGeom>
              <a:avLst/>
              <a:gdLst/>
              <a:ahLst/>
              <a:cxnLst/>
              <a:rect l="l" t="t" r="r" b="b"/>
              <a:pathLst>
                <a:path w="7243" h="27017" fill="none" extrusionOk="0">
                  <a:moveTo>
                    <a:pt x="0" y="1"/>
                  </a:moveTo>
                  <a:cubicBezTo>
                    <a:pt x="2901" y="2591"/>
                    <a:pt x="4327" y="6654"/>
                    <a:pt x="5227" y="10531"/>
                  </a:cubicBezTo>
                  <a:cubicBezTo>
                    <a:pt x="6468" y="15959"/>
                    <a:pt x="7041" y="21465"/>
                    <a:pt x="7243" y="27017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6724688" y="2982501"/>
              <a:ext cx="241358" cy="886815"/>
            </a:xfrm>
            <a:custGeom>
              <a:avLst/>
              <a:gdLst/>
              <a:ahLst/>
              <a:cxnLst/>
              <a:rect l="l" t="t" r="r" b="b"/>
              <a:pathLst>
                <a:path w="7104" h="26102" fill="none" extrusionOk="0">
                  <a:moveTo>
                    <a:pt x="7104" y="1"/>
                  </a:moveTo>
                  <a:cubicBezTo>
                    <a:pt x="3552" y="8143"/>
                    <a:pt x="513" y="16983"/>
                    <a:pt x="1" y="2610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6950758" y="3524707"/>
              <a:ext cx="300883" cy="344608"/>
            </a:xfrm>
            <a:custGeom>
              <a:avLst/>
              <a:gdLst/>
              <a:ahLst/>
              <a:cxnLst/>
              <a:rect l="l" t="t" r="r" b="b"/>
              <a:pathLst>
                <a:path w="8856" h="10143" fill="none" extrusionOk="0">
                  <a:moveTo>
                    <a:pt x="8856" y="0"/>
                  </a:moveTo>
                  <a:cubicBezTo>
                    <a:pt x="8856" y="0"/>
                    <a:pt x="3614" y="3490"/>
                    <a:pt x="0" y="1014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8"/>
          <p:cNvGrpSpPr/>
          <p:nvPr/>
        </p:nvGrpSpPr>
        <p:grpSpPr>
          <a:xfrm>
            <a:off x="7521697" y="2584834"/>
            <a:ext cx="1473291" cy="1265671"/>
            <a:chOff x="7521697" y="2603884"/>
            <a:chExt cx="1473291" cy="1265671"/>
          </a:xfrm>
        </p:grpSpPr>
        <p:sp>
          <p:nvSpPr>
            <p:cNvPr id="1892" name="Google Shape;1892;p38"/>
            <p:cNvSpPr/>
            <p:nvPr/>
          </p:nvSpPr>
          <p:spPr>
            <a:xfrm>
              <a:off x="8233031" y="2604869"/>
              <a:ext cx="553351" cy="1264685"/>
            </a:xfrm>
            <a:custGeom>
              <a:avLst/>
              <a:gdLst/>
              <a:ahLst/>
              <a:cxnLst/>
              <a:rect l="l" t="t" r="r" b="b"/>
              <a:pathLst>
                <a:path w="16287" h="37224" extrusionOk="0">
                  <a:moveTo>
                    <a:pt x="11127" y="0"/>
                  </a:moveTo>
                  <a:cubicBezTo>
                    <a:pt x="11079" y="0"/>
                    <a:pt x="11030" y="1"/>
                    <a:pt x="10981" y="3"/>
                  </a:cubicBezTo>
                  <a:cubicBezTo>
                    <a:pt x="7491" y="189"/>
                    <a:pt x="4979" y="4531"/>
                    <a:pt x="3878" y="7245"/>
                  </a:cubicBezTo>
                  <a:cubicBezTo>
                    <a:pt x="0" y="16938"/>
                    <a:pt x="838" y="26942"/>
                    <a:pt x="62" y="37224"/>
                  </a:cubicBezTo>
                  <a:lnTo>
                    <a:pt x="3304" y="37224"/>
                  </a:lnTo>
                  <a:cubicBezTo>
                    <a:pt x="5242" y="32897"/>
                    <a:pt x="7817" y="26756"/>
                    <a:pt x="9569" y="22289"/>
                  </a:cubicBezTo>
                  <a:cubicBezTo>
                    <a:pt x="10531" y="19839"/>
                    <a:pt x="11446" y="17249"/>
                    <a:pt x="12082" y="14674"/>
                  </a:cubicBezTo>
                  <a:cubicBezTo>
                    <a:pt x="13050" y="10633"/>
                    <a:pt x="16286" y="0"/>
                    <a:pt x="11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7708220" y="2603884"/>
              <a:ext cx="544857" cy="1265671"/>
            </a:xfrm>
            <a:custGeom>
              <a:avLst/>
              <a:gdLst/>
              <a:ahLst/>
              <a:cxnLst/>
              <a:rect l="l" t="t" r="r" b="b"/>
              <a:pathLst>
                <a:path w="16037" h="37253" extrusionOk="0">
                  <a:moveTo>
                    <a:pt x="5491" y="1"/>
                  </a:moveTo>
                  <a:cubicBezTo>
                    <a:pt x="4842" y="1"/>
                    <a:pt x="4174" y="190"/>
                    <a:pt x="3490" y="606"/>
                  </a:cubicBezTo>
                  <a:cubicBezTo>
                    <a:pt x="1" y="2746"/>
                    <a:pt x="2389" y="9663"/>
                    <a:pt x="3304" y="12625"/>
                  </a:cubicBezTo>
                  <a:cubicBezTo>
                    <a:pt x="4467" y="16580"/>
                    <a:pt x="6204" y="20379"/>
                    <a:pt x="7693" y="24195"/>
                  </a:cubicBezTo>
                  <a:cubicBezTo>
                    <a:pt x="9368" y="28522"/>
                    <a:pt x="11058" y="32926"/>
                    <a:pt x="12733" y="37253"/>
                  </a:cubicBezTo>
                  <a:lnTo>
                    <a:pt x="15959" y="37253"/>
                  </a:lnTo>
                  <a:cubicBezTo>
                    <a:pt x="15835" y="30336"/>
                    <a:pt x="16037" y="23481"/>
                    <a:pt x="15184" y="16642"/>
                  </a:cubicBezTo>
                  <a:cubicBezTo>
                    <a:pt x="14619" y="12039"/>
                    <a:pt x="10673" y="1"/>
                    <a:pt x="5491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7521697" y="2982059"/>
              <a:ext cx="632343" cy="887495"/>
            </a:xfrm>
            <a:custGeom>
              <a:avLst/>
              <a:gdLst/>
              <a:ahLst/>
              <a:cxnLst/>
              <a:rect l="l" t="t" r="r" b="b"/>
              <a:pathLst>
                <a:path w="18612" h="26122" extrusionOk="0">
                  <a:moveTo>
                    <a:pt x="4661" y="0"/>
                  </a:moveTo>
                  <a:cubicBezTo>
                    <a:pt x="3940" y="0"/>
                    <a:pt x="3170" y="160"/>
                    <a:pt x="2528" y="532"/>
                  </a:cubicBezTo>
                  <a:cubicBezTo>
                    <a:pt x="1288" y="1246"/>
                    <a:pt x="838" y="2657"/>
                    <a:pt x="652" y="3898"/>
                  </a:cubicBezTo>
                  <a:cubicBezTo>
                    <a:pt x="0" y="9326"/>
                    <a:pt x="4467" y="14552"/>
                    <a:pt x="8081" y="19329"/>
                  </a:cubicBezTo>
                  <a:cubicBezTo>
                    <a:pt x="9693" y="21469"/>
                    <a:pt x="13307" y="26122"/>
                    <a:pt x="13307" y="26122"/>
                  </a:cubicBezTo>
                  <a:lnTo>
                    <a:pt x="18611" y="26122"/>
                  </a:lnTo>
                  <a:cubicBezTo>
                    <a:pt x="18611" y="26122"/>
                    <a:pt x="14610" y="11063"/>
                    <a:pt x="12020" y="6798"/>
                  </a:cubicBezTo>
                  <a:cubicBezTo>
                    <a:pt x="10733" y="4596"/>
                    <a:pt x="8081" y="331"/>
                    <a:pt x="5103" y="21"/>
                  </a:cubicBezTo>
                  <a:cubicBezTo>
                    <a:pt x="4959" y="7"/>
                    <a:pt x="4811" y="0"/>
                    <a:pt x="4661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7881560" y="2727723"/>
              <a:ext cx="296704" cy="1141832"/>
            </a:xfrm>
            <a:custGeom>
              <a:avLst/>
              <a:gdLst/>
              <a:ahLst/>
              <a:cxnLst/>
              <a:rect l="l" t="t" r="r" b="b"/>
              <a:pathLst>
                <a:path w="8733" h="33608" fill="none" extrusionOk="0">
                  <a:moveTo>
                    <a:pt x="1" y="0"/>
                  </a:moveTo>
                  <a:cubicBezTo>
                    <a:pt x="4343" y="8856"/>
                    <a:pt x="8670" y="25342"/>
                    <a:pt x="8732" y="3360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7649205" y="3074947"/>
              <a:ext cx="397338" cy="794607"/>
            </a:xfrm>
            <a:custGeom>
              <a:avLst/>
              <a:gdLst/>
              <a:ahLst/>
              <a:cxnLst/>
              <a:rect l="l" t="t" r="r" b="b"/>
              <a:pathLst>
                <a:path w="11695" h="23388" fill="none" extrusionOk="0">
                  <a:moveTo>
                    <a:pt x="1" y="1"/>
                  </a:moveTo>
                  <a:cubicBezTo>
                    <a:pt x="3878" y="7429"/>
                    <a:pt x="11694" y="23388"/>
                    <a:pt x="11694" y="2338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8285726" y="2686103"/>
              <a:ext cx="311958" cy="1183451"/>
            </a:xfrm>
            <a:custGeom>
              <a:avLst/>
              <a:gdLst/>
              <a:ahLst/>
              <a:cxnLst/>
              <a:rect l="l" t="t" r="r" b="b"/>
              <a:pathLst>
                <a:path w="9182" h="34833" fill="none" extrusionOk="0">
                  <a:moveTo>
                    <a:pt x="9181" y="0"/>
                  </a:moveTo>
                  <a:cubicBezTo>
                    <a:pt x="6080" y="7041"/>
                    <a:pt x="1753" y="22224"/>
                    <a:pt x="0" y="3483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8349463" y="2924132"/>
              <a:ext cx="645525" cy="945422"/>
            </a:xfrm>
            <a:custGeom>
              <a:avLst/>
              <a:gdLst/>
              <a:ahLst/>
              <a:cxnLst/>
              <a:rect l="l" t="t" r="r" b="b"/>
              <a:pathLst>
                <a:path w="19000" h="27827" extrusionOk="0">
                  <a:moveTo>
                    <a:pt x="15665" y="0"/>
                  </a:moveTo>
                  <a:cubicBezTo>
                    <a:pt x="14929" y="0"/>
                    <a:pt x="14162" y="266"/>
                    <a:pt x="13509" y="563"/>
                  </a:cubicBezTo>
                  <a:cubicBezTo>
                    <a:pt x="8856" y="2749"/>
                    <a:pt x="4390" y="10318"/>
                    <a:pt x="3041" y="15218"/>
                  </a:cubicBezTo>
                  <a:cubicBezTo>
                    <a:pt x="1815" y="19809"/>
                    <a:pt x="1" y="27827"/>
                    <a:pt x="1" y="27827"/>
                  </a:cubicBezTo>
                  <a:lnTo>
                    <a:pt x="4452" y="27827"/>
                  </a:lnTo>
                  <a:cubicBezTo>
                    <a:pt x="7430" y="24012"/>
                    <a:pt x="11183" y="17684"/>
                    <a:pt x="13757" y="13667"/>
                  </a:cubicBezTo>
                  <a:cubicBezTo>
                    <a:pt x="15122" y="11605"/>
                    <a:pt x="18999" y="4300"/>
                    <a:pt x="18162" y="1974"/>
                  </a:cubicBezTo>
                  <a:cubicBezTo>
                    <a:pt x="17960" y="1260"/>
                    <a:pt x="17510" y="687"/>
                    <a:pt x="16859" y="299"/>
                  </a:cubicBezTo>
                  <a:cubicBezTo>
                    <a:pt x="16489" y="86"/>
                    <a:pt x="16082" y="0"/>
                    <a:pt x="15665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8386869" y="2998027"/>
              <a:ext cx="506941" cy="871527"/>
            </a:xfrm>
            <a:custGeom>
              <a:avLst/>
              <a:gdLst/>
              <a:ahLst/>
              <a:cxnLst/>
              <a:rect l="l" t="t" r="r" b="b"/>
              <a:pathLst>
                <a:path w="14921" h="25652" fill="none" extrusionOk="0">
                  <a:moveTo>
                    <a:pt x="14920" y="0"/>
                  </a:moveTo>
                  <a:cubicBezTo>
                    <a:pt x="9430" y="4777"/>
                    <a:pt x="2064" y="20022"/>
                    <a:pt x="1" y="2565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>
          <a:extLst>
            <a:ext uri="{FF2B5EF4-FFF2-40B4-BE49-F238E27FC236}">
              <a16:creationId xmlns:a16="http://schemas.microsoft.com/office/drawing/2014/main" id="{E9A513AC-2782-C351-64DE-65AAE9A7B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1228FF7-751C-69AA-BF48-502353B56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759752"/>
              </p:ext>
            </p:extLst>
          </p:nvPr>
        </p:nvGraphicFramePr>
        <p:xfrm>
          <a:off x="987972" y="1427905"/>
          <a:ext cx="3773214" cy="3256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A437A7-A3FC-C720-37BE-7287B646E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78561"/>
              </p:ext>
            </p:extLst>
          </p:nvPr>
        </p:nvGraphicFramePr>
        <p:xfrm>
          <a:off x="5477389" y="2206389"/>
          <a:ext cx="3099052" cy="12671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49526">
                  <a:extLst>
                    <a:ext uri="{9D8B030D-6E8A-4147-A177-3AD203B41FA5}">
                      <a16:colId xmlns:a16="http://schemas.microsoft.com/office/drawing/2014/main" val="424710926"/>
                    </a:ext>
                  </a:extLst>
                </a:gridCol>
                <a:gridCol w="1549526">
                  <a:extLst>
                    <a:ext uri="{9D8B030D-6E8A-4147-A177-3AD203B41FA5}">
                      <a16:colId xmlns:a16="http://schemas.microsoft.com/office/drawing/2014/main" val="1327980525"/>
                    </a:ext>
                  </a:extLst>
                </a:gridCol>
              </a:tblGrid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8681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306860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93550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5766"/>
                  </a:ext>
                </a:extLst>
              </a:tr>
            </a:tbl>
          </a:graphicData>
        </a:graphic>
      </p:graphicFrame>
      <p:sp>
        <p:nvSpPr>
          <p:cNvPr id="13" name="Title 2">
            <a:extLst>
              <a:ext uri="{FF2B5EF4-FFF2-40B4-BE49-F238E27FC236}">
                <a16:creationId xmlns:a16="http://schemas.microsoft.com/office/drawing/2014/main" id="{5867AB69-D42B-DBBA-E1C7-3518799E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5" y="445025"/>
            <a:ext cx="7681200" cy="572700"/>
          </a:xfrm>
        </p:spPr>
        <p:txBody>
          <a:bodyPr/>
          <a:lstStyle/>
          <a:p>
            <a:r>
              <a:rPr lang="en-US" dirty="0"/>
              <a:t>Total Employee by Department</a:t>
            </a:r>
          </a:p>
        </p:txBody>
      </p:sp>
    </p:spTree>
    <p:extLst>
      <p:ext uri="{BB962C8B-B14F-4D97-AF65-F5344CB8AC3E}">
        <p14:creationId xmlns:p14="http://schemas.microsoft.com/office/powerpoint/2010/main" val="294175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71CC5A-2F55-73B3-16D7-4559968B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Employee based on Gender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9AD46C-35EF-4764-8B16-5E6C5736B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55467"/>
              </p:ext>
            </p:extLst>
          </p:nvPr>
        </p:nvGraphicFramePr>
        <p:xfrm>
          <a:off x="4193628" y="1274754"/>
          <a:ext cx="4576504" cy="2923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A6532E-459E-591D-B3A6-E528D32D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06626"/>
              </p:ext>
            </p:extLst>
          </p:nvPr>
        </p:nvGraphicFramePr>
        <p:xfrm>
          <a:off x="864850" y="1900087"/>
          <a:ext cx="3099052" cy="12671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49526">
                  <a:extLst>
                    <a:ext uri="{9D8B030D-6E8A-4147-A177-3AD203B41FA5}">
                      <a16:colId xmlns:a16="http://schemas.microsoft.com/office/drawing/2014/main" val="424710926"/>
                    </a:ext>
                  </a:extLst>
                </a:gridCol>
                <a:gridCol w="1549526">
                  <a:extLst>
                    <a:ext uri="{9D8B030D-6E8A-4147-A177-3AD203B41FA5}">
                      <a16:colId xmlns:a16="http://schemas.microsoft.com/office/drawing/2014/main" val="1327980525"/>
                    </a:ext>
                  </a:extLst>
                </a:gridCol>
              </a:tblGrid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8681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306860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93550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01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>
          <a:extLst>
            <a:ext uri="{FF2B5EF4-FFF2-40B4-BE49-F238E27FC236}">
              <a16:creationId xmlns:a16="http://schemas.microsoft.com/office/drawing/2014/main" id="{D95921CA-9E2E-ABF3-049C-A3FECFD8D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85FE270-FA90-1298-5371-B66FEA1157CC}"/>
              </a:ext>
            </a:extLst>
          </p:cNvPr>
          <p:cNvGraphicFramePr/>
          <p:nvPr/>
        </p:nvGraphicFramePr>
        <p:xfrm>
          <a:off x="987972" y="1427905"/>
          <a:ext cx="3773214" cy="3256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3233D3-F7F5-25C7-C683-CCD840F5C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50607"/>
              </p:ext>
            </p:extLst>
          </p:nvPr>
        </p:nvGraphicFramePr>
        <p:xfrm>
          <a:off x="5617028" y="1631248"/>
          <a:ext cx="2936891" cy="221750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19801">
                  <a:extLst>
                    <a:ext uri="{9D8B030D-6E8A-4147-A177-3AD203B41FA5}">
                      <a16:colId xmlns:a16="http://schemas.microsoft.com/office/drawing/2014/main" val="424710926"/>
                    </a:ext>
                  </a:extLst>
                </a:gridCol>
                <a:gridCol w="1617090">
                  <a:extLst>
                    <a:ext uri="{9D8B030D-6E8A-4147-A177-3AD203B41FA5}">
                      <a16:colId xmlns:a16="http://schemas.microsoft.com/office/drawing/2014/main" val="1327980525"/>
                    </a:ext>
                  </a:extLst>
                </a:gridCol>
              </a:tblGrid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8681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20-29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306860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93550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5766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50-59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81518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60+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02319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37537"/>
                  </a:ext>
                </a:extLst>
              </a:tr>
            </a:tbl>
          </a:graphicData>
        </a:graphic>
      </p:graphicFrame>
      <p:sp>
        <p:nvSpPr>
          <p:cNvPr id="13" name="Title 2">
            <a:extLst>
              <a:ext uri="{FF2B5EF4-FFF2-40B4-BE49-F238E27FC236}">
                <a16:creationId xmlns:a16="http://schemas.microsoft.com/office/drawing/2014/main" id="{7C55C80C-39E3-D5B3-5428-0FC8CE65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5" y="445025"/>
            <a:ext cx="7681200" cy="572700"/>
          </a:xfrm>
        </p:spPr>
        <p:txBody>
          <a:bodyPr/>
          <a:lstStyle/>
          <a:p>
            <a:r>
              <a:rPr lang="en-US" dirty="0"/>
              <a:t>Total Employee by Age Group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89E191F-9CC1-F2A9-C83F-26114961D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257189"/>
              </p:ext>
            </p:extLst>
          </p:nvPr>
        </p:nvGraphicFramePr>
        <p:xfrm>
          <a:off x="547288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5538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>
          <a:extLst>
            <a:ext uri="{FF2B5EF4-FFF2-40B4-BE49-F238E27FC236}">
              <a16:creationId xmlns:a16="http://schemas.microsoft.com/office/drawing/2014/main" id="{0745102B-BEA9-7BD2-E485-6F1F17C41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6">
            <a:extLst>
              <a:ext uri="{FF2B5EF4-FFF2-40B4-BE49-F238E27FC236}">
                <a16:creationId xmlns:a16="http://schemas.microsoft.com/office/drawing/2014/main" id="{75BB275E-830B-3049-8980-4E48C50DCB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911" y="274607"/>
            <a:ext cx="7698600" cy="1033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Employee Distribution</a:t>
            </a:r>
            <a:br>
              <a:rPr lang="en-IN" dirty="0"/>
            </a:br>
            <a:r>
              <a:rPr lang="en-IN" dirty="0"/>
              <a:t>Across Locations</a:t>
            </a:r>
            <a:endParaRPr dirty="0"/>
          </a:p>
        </p:txBody>
      </p:sp>
      <p:grpSp>
        <p:nvGrpSpPr>
          <p:cNvPr id="1694" name="Google Shape;1694;p36">
            <a:extLst>
              <a:ext uri="{FF2B5EF4-FFF2-40B4-BE49-F238E27FC236}">
                <a16:creationId xmlns:a16="http://schemas.microsoft.com/office/drawing/2014/main" id="{5AE23CDB-D7D3-9562-C438-3012A5620756}"/>
              </a:ext>
            </a:extLst>
          </p:cNvPr>
          <p:cNvGrpSpPr/>
          <p:nvPr/>
        </p:nvGrpSpPr>
        <p:grpSpPr>
          <a:xfrm>
            <a:off x="465002" y="1117448"/>
            <a:ext cx="4114542" cy="2764663"/>
            <a:chOff x="465002" y="1117448"/>
            <a:chExt cx="4114542" cy="2764663"/>
          </a:xfrm>
        </p:grpSpPr>
        <p:sp>
          <p:nvSpPr>
            <p:cNvPr id="1695" name="Google Shape;1695;p36">
              <a:extLst>
                <a:ext uri="{FF2B5EF4-FFF2-40B4-BE49-F238E27FC236}">
                  <a16:creationId xmlns:a16="http://schemas.microsoft.com/office/drawing/2014/main" id="{676BDFF5-206E-E767-65BB-29C0F3A59EA2}"/>
                </a:ext>
              </a:extLst>
            </p:cNvPr>
            <p:cNvSpPr/>
            <p:nvPr/>
          </p:nvSpPr>
          <p:spPr>
            <a:xfrm>
              <a:off x="1320257" y="2807521"/>
              <a:ext cx="43" cy="32178"/>
            </a:xfrm>
            <a:custGeom>
              <a:avLst/>
              <a:gdLst/>
              <a:ahLst/>
              <a:cxnLst/>
              <a:rect l="l" t="t" r="r" b="b"/>
              <a:pathLst>
                <a:path w="1" h="745" fill="none" extrusionOk="0">
                  <a:moveTo>
                    <a:pt x="1" y="1"/>
                  </a:moveTo>
                  <a:lnTo>
                    <a:pt x="1" y="744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>
              <a:extLst>
                <a:ext uri="{FF2B5EF4-FFF2-40B4-BE49-F238E27FC236}">
                  <a16:creationId xmlns:a16="http://schemas.microsoft.com/office/drawing/2014/main" id="{CA0F3A18-493C-0D9F-31EC-074E5AEF1B11}"/>
                </a:ext>
              </a:extLst>
            </p:cNvPr>
            <p:cNvSpPr/>
            <p:nvPr/>
          </p:nvSpPr>
          <p:spPr>
            <a:xfrm>
              <a:off x="1304449" y="2823804"/>
              <a:ext cx="32135" cy="43"/>
            </a:xfrm>
            <a:custGeom>
              <a:avLst/>
              <a:gdLst/>
              <a:ahLst/>
              <a:cxnLst/>
              <a:rect l="l" t="t" r="r" b="b"/>
              <a:pathLst>
                <a:path w="744" h="1" fill="none" extrusionOk="0">
                  <a:moveTo>
                    <a:pt x="744" y="1"/>
                  </a:moveTo>
                  <a:lnTo>
                    <a:pt x="0" y="1"/>
                  </a:lnTo>
                </a:path>
              </a:pathLst>
            </a:custGeom>
            <a:noFill/>
            <a:ln w="4225" cap="flat" cmpd="sng">
              <a:solidFill>
                <a:srgbClr val="B9C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>
              <a:extLst>
                <a:ext uri="{FF2B5EF4-FFF2-40B4-BE49-F238E27FC236}">
                  <a16:creationId xmlns:a16="http://schemas.microsoft.com/office/drawing/2014/main" id="{7183BFDD-5B3A-3C55-D4C2-F843B25214A0}"/>
                </a:ext>
              </a:extLst>
            </p:cNvPr>
            <p:cNvSpPr/>
            <p:nvPr/>
          </p:nvSpPr>
          <p:spPr>
            <a:xfrm>
              <a:off x="1229467" y="2898743"/>
              <a:ext cx="130269" cy="7343"/>
            </a:xfrm>
            <a:custGeom>
              <a:avLst/>
              <a:gdLst/>
              <a:ahLst/>
              <a:cxnLst/>
              <a:rect l="l" t="t" r="r" b="b"/>
              <a:pathLst>
                <a:path w="3016" h="170" fill="none" extrusionOk="0">
                  <a:moveTo>
                    <a:pt x="3015" y="169"/>
                  </a:moveTo>
                  <a:cubicBezTo>
                    <a:pt x="3015" y="169"/>
                    <a:pt x="1151" y="1"/>
                    <a:pt x="1" y="169"/>
                  </a:cubicBezTo>
                </a:path>
              </a:pathLst>
            </a:custGeom>
            <a:noFill/>
            <a:ln w="4225" cap="flat" cmpd="sng">
              <a:solidFill>
                <a:srgbClr val="94A2D3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>
              <a:extLst>
                <a:ext uri="{FF2B5EF4-FFF2-40B4-BE49-F238E27FC236}">
                  <a16:creationId xmlns:a16="http://schemas.microsoft.com/office/drawing/2014/main" id="{F8B93F49-F9FA-1D1F-3CEB-03FD693AB362}"/>
                </a:ext>
              </a:extLst>
            </p:cNvPr>
            <p:cNvSpPr/>
            <p:nvPr/>
          </p:nvSpPr>
          <p:spPr>
            <a:xfrm>
              <a:off x="1099917" y="3402787"/>
              <a:ext cx="178571" cy="37"/>
            </a:xfrm>
            <a:custGeom>
              <a:avLst/>
              <a:gdLst/>
              <a:ahLst/>
              <a:cxnLst/>
              <a:rect l="l" t="t" r="r" b="b"/>
              <a:pathLst>
                <a:path w="4880" h="1" fill="none" extrusionOk="0">
                  <a:moveTo>
                    <a:pt x="4879" y="0"/>
                  </a:moveTo>
                  <a:lnTo>
                    <a:pt x="1" y="0"/>
                  </a:lnTo>
                </a:path>
              </a:pathLst>
            </a:custGeom>
            <a:noFill/>
            <a:ln w="4225" cap="flat" cmpd="sng">
              <a:solidFill>
                <a:srgbClr val="E8ECF8"/>
              </a:solidFill>
              <a:prstDash val="solid"/>
              <a:miter lim="99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9" name="Google Shape;1699;p36">
              <a:extLst>
                <a:ext uri="{FF2B5EF4-FFF2-40B4-BE49-F238E27FC236}">
                  <a16:creationId xmlns:a16="http://schemas.microsoft.com/office/drawing/2014/main" id="{57B77F2A-C0A1-D137-B969-6A1F382DE0A9}"/>
                </a:ext>
              </a:extLst>
            </p:cNvPr>
            <p:cNvGrpSpPr/>
            <p:nvPr/>
          </p:nvGrpSpPr>
          <p:grpSpPr>
            <a:xfrm>
              <a:off x="465002" y="2606041"/>
              <a:ext cx="840675" cy="1276070"/>
              <a:chOff x="465002" y="2606041"/>
              <a:chExt cx="840675" cy="1276070"/>
            </a:xfrm>
          </p:grpSpPr>
          <p:sp>
            <p:nvSpPr>
              <p:cNvPr id="1700" name="Google Shape;1700;p36">
                <a:extLst>
                  <a:ext uri="{FF2B5EF4-FFF2-40B4-BE49-F238E27FC236}">
                    <a16:creationId xmlns:a16="http://schemas.microsoft.com/office/drawing/2014/main" id="{87A2E384-BD7B-6B70-CB54-FB051E63BDFB}"/>
                  </a:ext>
                </a:extLst>
              </p:cNvPr>
              <p:cNvSpPr/>
              <p:nvPr/>
            </p:nvSpPr>
            <p:spPr>
              <a:xfrm>
                <a:off x="853577" y="2642303"/>
                <a:ext cx="269248" cy="650212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17769" fill="none" extrusionOk="0">
                    <a:moveTo>
                      <a:pt x="2192" y="17769"/>
                    </a:moveTo>
                    <a:cubicBezTo>
                      <a:pt x="1161" y="16777"/>
                      <a:pt x="209" y="15201"/>
                      <a:pt x="80" y="13555"/>
                    </a:cubicBezTo>
                    <a:cubicBezTo>
                      <a:pt x="0" y="12851"/>
                      <a:pt x="80" y="12068"/>
                      <a:pt x="248" y="11364"/>
                    </a:cubicBezTo>
                    <a:cubicBezTo>
                      <a:pt x="457" y="10660"/>
                      <a:pt x="823" y="10045"/>
                      <a:pt x="952" y="9341"/>
                    </a:cubicBezTo>
                    <a:cubicBezTo>
                      <a:pt x="1200" y="7973"/>
                      <a:pt x="417" y="6525"/>
                      <a:pt x="1032" y="5286"/>
                    </a:cubicBezTo>
                    <a:cubicBezTo>
                      <a:pt x="1280" y="4879"/>
                      <a:pt x="1983" y="4671"/>
                      <a:pt x="2271" y="4294"/>
                    </a:cubicBezTo>
                    <a:cubicBezTo>
                      <a:pt x="2767" y="3679"/>
                      <a:pt x="2727" y="2688"/>
                      <a:pt x="3054" y="1904"/>
                    </a:cubicBezTo>
                    <a:cubicBezTo>
                      <a:pt x="3510" y="705"/>
                      <a:pt x="4502" y="1"/>
                      <a:pt x="5533" y="40"/>
                    </a:cubicBezTo>
                    <a:cubicBezTo>
                      <a:pt x="6406" y="80"/>
                      <a:pt x="7358" y="913"/>
                      <a:pt x="7358" y="2023"/>
                    </a:cubicBezTo>
                    <a:cubicBezTo>
                      <a:pt x="7358" y="2936"/>
                      <a:pt x="6773" y="3679"/>
                      <a:pt x="6525" y="4502"/>
                    </a:cubicBezTo>
                    <a:cubicBezTo>
                      <a:pt x="6277" y="5246"/>
                      <a:pt x="6237" y="6079"/>
                      <a:pt x="6485" y="6822"/>
                    </a:cubicBezTo>
                    <a:cubicBezTo>
                      <a:pt x="6733" y="7725"/>
                      <a:pt x="7318" y="8637"/>
                      <a:pt x="7070" y="9549"/>
                    </a:cubicBezTo>
                    <a:cubicBezTo>
                      <a:pt x="6822" y="10372"/>
                      <a:pt x="5662" y="10987"/>
                      <a:pt x="5246" y="11651"/>
                    </a:cubicBezTo>
                    <a:cubicBezTo>
                      <a:pt x="4462" y="12891"/>
                      <a:pt x="5781" y="14170"/>
                      <a:pt x="4591" y="15122"/>
                    </a:cubicBezTo>
                    <a:cubicBezTo>
                      <a:pt x="3967" y="15538"/>
                      <a:pt x="2559" y="15994"/>
                      <a:pt x="2192" y="17769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6">
                <a:extLst>
                  <a:ext uri="{FF2B5EF4-FFF2-40B4-BE49-F238E27FC236}">
                    <a16:creationId xmlns:a16="http://schemas.microsoft.com/office/drawing/2014/main" id="{99B20BBD-FAD2-EE6E-406D-E7140F66BB3A}"/>
                  </a:ext>
                </a:extLst>
              </p:cNvPr>
              <p:cNvSpPr/>
              <p:nvPr/>
            </p:nvSpPr>
            <p:spPr>
              <a:xfrm>
                <a:off x="979126" y="2686213"/>
                <a:ext cx="34836" cy="12558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432" fill="none" extrusionOk="0">
                    <a:moveTo>
                      <a:pt x="952" y="3431"/>
                    </a:moveTo>
                    <a:cubicBezTo>
                      <a:pt x="952" y="3431"/>
                      <a:pt x="615" y="1408"/>
                      <a:pt x="0" y="0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6">
                <a:extLst>
                  <a:ext uri="{FF2B5EF4-FFF2-40B4-BE49-F238E27FC236}">
                    <a16:creationId xmlns:a16="http://schemas.microsoft.com/office/drawing/2014/main" id="{D69F575A-39B0-E825-E0C1-7419F1DC3479}"/>
                  </a:ext>
                </a:extLst>
              </p:cNvPr>
              <p:cNvSpPr/>
              <p:nvPr/>
            </p:nvSpPr>
            <p:spPr>
              <a:xfrm>
                <a:off x="985273" y="2869061"/>
                <a:ext cx="99824" cy="60634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1657" fill="none" extrusionOk="0">
                    <a:moveTo>
                      <a:pt x="2727" y="1"/>
                    </a:moveTo>
                    <a:cubicBezTo>
                      <a:pt x="2727" y="1"/>
                      <a:pt x="695" y="992"/>
                      <a:pt x="1" y="1657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6">
                <a:extLst>
                  <a:ext uri="{FF2B5EF4-FFF2-40B4-BE49-F238E27FC236}">
                    <a16:creationId xmlns:a16="http://schemas.microsoft.com/office/drawing/2014/main" id="{95962AA0-AABE-C22C-4D41-A6D06D15032F}"/>
                  </a:ext>
                </a:extLst>
              </p:cNvPr>
              <p:cNvSpPr/>
              <p:nvPr/>
            </p:nvSpPr>
            <p:spPr>
              <a:xfrm>
                <a:off x="959512" y="2728659"/>
                <a:ext cx="37763" cy="14662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4007" fill="none" extrusionOk="0">
                    <a:moveTo>
                      <a:pt x="1" y="0"/>
                    </a:moveTo>
                    <a:cubicBezTo>
                      <a:pt x="1" y="0"/>
                      <a:pt x="824" y="1984"/>
                      <a:pt x="1032" y="4006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6">
                <a:extLst>
                  <a:ext uri="{FF2B5EF4-FFF2-40B4-BE49-F238E27FC236}">
                    <a16:creationId xmlns:a16="http://schemas.microsoft.com/office/drawing/2014/main" id="{0828F0B6-5AF0-92B0-E81D-F701A533A0E8}"/>
                  </a:ext>
                </a:extLst>
              </p:cNvPr>
              <p:cNvSpPr/>
              <p:nvPr/>
            </p:nvSpPr>
            <p:spPr>
              <a:xfrm>
                <a:off x="1013962" y="2773996"/>
                <a:ext cx="92177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1033" fill="none" extrusionOk="0">
                    <a:moveTo>
                      <a:pt x="2519" y="1"/>
                    </a:moveTo>
                    <a:cubicBezTo>
                      <a:pt x="2519" y="1"/>
                      <a:pt x="783" y="368"/>
                      <a:pt x="0" y="1032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6">
                <a:extLst>
                  <a:ext uri="{FF2B5EF4-FFF2-40B4-BE49-F238E27FC236}">
                    <a16:creationId xmlns:a16="http://schemas.microsoft.com/office/drawing/2014/main" id="{DA29013D-23F6-0137-A16D-F41F74BD2429}"/>
                  </a:ext>
                </a:extLst>
              </p:cNvPr>
              <p:cNvSpPr/>
              <p:nvPr/>
            </p:nvSpPr>
            <p:spPr>
              <a:xfrm>
                <a:off x="921785" y="2652841"/>
                <a:ext cx="163312" cy="857399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23431" fill="none" extrusionOk="0">
                    <a:moveTo>
                      <a:pt x="4462" y="0"/>
                    </a:moveTo>
                    <a:cubicBezTo>
                      <a:pt x="4462" y="0"/>
                      <a:pt x="3511" y="952"/>
                      <a:pt x="2886" y="3014"/>
                    </a:cubicBezTo>
                    <a:cubicBezTo>
                      <a:pt x="823" y="9797"/>
                      <a:pt x="367" y="16033"/>
                      <a:pt x="1" y="23430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6">
                <a:extLst>
                  <a:ext uri="{FF2B5EF4-FFF2-40B4-BE49-F238E27FC236}">
                    <a16:creationId xmlns:a16="http://schemas.microsoft.com/office/drawing/2014/main" id="{18AEC620-AD75-A037-4C2C-3F105744AB4F}"/>
                  </a:ext>
                </a:extLst>
              </p:cNvPr>
              <p:cNvSpPr/>
              <p:nvPr/>
            </p:nvSpPr>
            <p:spPr>
              <a:xfrm>
                <a:off x="885485" y="2911508"/>
                <a:ext cx="196355" cy="190537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5207" fill="none" extrusionOk="0">
                    <a:moveTo>
                      <a:pt x="1" y="1"/>
                    </a:moveTo>
                    <a:cubicBezTo>
                      <a:pt x="1111" y="2271"/>
                      <a:pt x="1895" y="5206"/>
                      <a:pt x="1895" y="5206"/>
                    </a:cubicBezTo>
                    <a:cubicBezTo>
                      <a:pt x="1895" y="5206"/>
                      <a:pt x="3630" y="3878"/>
                      <a:pt x="5365" y="3263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6">
                <a:extLst>
                  <a:ext uri="{FF2B5EF4-FFF2-40B4-BE49-F238E27FC236}">
                    <a16:creationId xmlns:a16="http://schemas.microsoft.com/office/drawing/2014/main" id="{190D712D-0DEA-53F0-A8AC-7BAA92E0790E}"/>
                  </a:ext>
                </a:extLst>
              </p:cNvPr>
              <p:cNvSpPr/>
              <p:nvPr/>
            </p:nvSpPr>
            <p:spPr>
              <a:xfrm>
                <a:off x="862652" y="3058094"/>
                <a:ext cx="78747" cy="166203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4542" fill="none" extrusionOk="0">
                    <a:moveTo>
                      <a:pt x="2152" y="4542"/>
                    </a:moveTo>
                    <a:cubicBezTo>
                      <a:pt x="2152" y="4542"/>
                      <a:pt x="1071" y="1607"/>
                      <a:pt x="0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6">
                <a:extLst>
                  <a:ext uri="{FF2B5EF4-FFF2-40B4-BE49-F238E27FC236}">
                    <a16:creationId xmlns:a16="http://schemas.microsoft.com/office/drawing/2014/main" id="{BB7E388A-BFEC-DA6E-6EE1-3530AD38353B}"/>
                  </a:ext>
                </a:extLst>
              </p:cNvPr>
              <p:cNvSpPr/>
              <p:nvPr/>
            </p:nvSpPr>
            <p:spPr>
              <a:xfrm>
                <a:off x="465002" y="2912971"/>
                <a:ext cx="331272" cy="527591"/>
              </a:xfrm>
              <a:custGeom>
                <a:avLst/>
                <a:gdLst/>
                <a:ahLst/>
                <a:cxnLst/>
                <a:rect l="l" t="t" r="r" b="b"/>
                <a:pathLst>
                  <a:path w="9053" h="14418" fill="none" extrusionOk="0">
                    <a:moveTo>
                      <a:pt x="7853" y="14417"/>
                    </a:moveTo>
                    <a:cubicBezTo>
                      <a:pt x="7893" y="13218"/>
                      <a:pt x="8676" y="12603"/>
                      <a:pt x="8884" y="11611"/>
                    </a:cubicBezTo>
                    <a:cubicBezTo>
                      <a:pt x="9053" y="10987"/>
                      <a:pt x="9053" y="10332"/>
                      <a:pt x="8805" y="9747"/>
                    </a:cubicBezTo>
                    <a:cubicBezTo>
                      <a:pt x="8517" y="9212"/>
                      <a:pt x="8061" y="8845"/>
                      <a:pt x="7893" y="8220"/>
                    </a:cubicBezTo>
                    <a:cubicBezTo>
                      <a:pt x="7774" y="7645"/>
                      <a:pt x="8022" y="7021"/>
                      <a:pt x="8061" y="6406"/>
                    </a:cubicBezTo>
                    <a:cubicBezTo>
                      <a:pt x="8180" y="5285"/>
                      <a:pt x="7605" y="4175"/>
                      <a:pt x="6693" y="3719"/>
                    </a:cubicBezTo>
                    <a:cubicBezTo>
                      <a:pt x="6286" y="3471"/>
                      <a:pt x="5830" y="3392"/>
                      <a:pt x="5454" y="3094"/>
                    </a:cubicBezTo>
                    <a:cubicBezTo>
                      <a:pt x="5087" y="2807"/>
                      <a:pt x="4839" y="2440"/>
                      <a:pt x="4502" y="2103"/>
                    </a:cubicBezTo>
                    <a:cubicBezTo>
                      <a:pt x="3599" y="1240"/>
                      <a:pt x="1408" y="0"/>
                      <a:pt x="377" y="1280"/>
                    </a:cubicBezTo>
                    <a:cubicBezTo>
                      <a:pt x="248" y="1488"/>
                      <a:pt x="169" y="1736"/>
                      <a:pt x="129" y="1984"/>
                    </a:cubicBezTo>
                    <a:cubicBezTo>
                      <a:pt x="0" y="2727"/>
                      <a:pt x="129" y="3550"/>
                      <a:pt x="585" y="4175"/>
                    </a:cubicBezTo>
                    <a:cubicBezTo>
                      <a:pt x="992" y="4710"/>
                      <a:pt x="1656" y="5037"/>
                      <a:pt x="2231" y="5454"/>
                    </a:cubicBezTo>
                    <a:cubicBezTo>
                      <a:pt x="2608" y="5702"/>
                      <a:pt x="2856" y="5989"/>
                      <a:pt x="2856" y="6485"/>
                    </a:cubicBezTo>
                    <a:cubicBezTo>
                      <a:pt x="2895" y="7021"/>
                      <a:pt x="2648" y="7556"/>
                      <a:pt x="2856" y="8101"/>
                    </a:cubicBezTo>
                    <a:cubicBezTo>
                      <a:pt x="3143" y="8845"/>
                      <a:pt x="3262" y="8924"/>
                      <a:pt x="3808" y="9380"/>
                    </a:cubicBezTo>
                    <a:cubicBezTo>
                      <a:pt x="4383" y="9836"/>
                      <a:pt x="4462" y="10412"/>
                      <a:pt x="4551" y="11155"/>
                    </a:cubicBezTo>
                    <a:cubicBezTo>
                      <a:pt x="4631" y="11859"/>
                      <a:pt x="4918" y="12355"/>
                      <a:pt x="5493" y="12643"/>
                    </a:cubicBezTo>
                    <a:cubicBezTo>
                      <a:pt x="5949" y="12890"/>
                      <a:pt x="7109" y="13059"/>
                      <a:pt x="7853" y="14417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6">
                <a:extLst>
                  <a:ext uri="{FF2B5EF4-FFF2-40B4-BE49-F238E27FC236}">
                    <a16:creationId xmlns:a16="http://schemas.microsoft.com/office/drawing/2014/main" id="{83A45FED-8CF1-D1F1-5139-C6DC968AC292}"/>
                  </a:ext>
                </a:extLst>
              </p:cNvPr>
              <p:cNvSpPr/>
              <p:nvPr/>
            </p:nvSpPr>
            <p:spPr>
              <a:xfrm>
                <a:off x="551323" y="3005109"/>
                <a:ext cx="211578" cy="562427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15370" fill="none" extrusionOk="0">
                    <a:moveTo>
                      <a:pt x="1" y="1"/>
                    </a:moveTo>
                    <a:cubicBezTo>
                      <a:pt x="953" y="913"/>
                      <a:pt x="3055" y="3680"/>
                      <a:pt x="3799" y="5663"/>
                    </a:cubicBezTo>
                    <a:cubicBezTo>
                      <a:pt x="5117" y="9004"/>
                      <a:pt x="5702" y="11731"/>
                      <a:pt x="5782" y="15370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6">
                <a:extLst>
                  <a:ext uri="{FF2B5EF4-FFF2-40B4-BE49-F238E27FC236}">
                    <a16:creationId xmlns:a16="http://schemas.microsoft.com/office/drawing/2014/main" id="{07D3098D-AF86-E944-A93D-98C942EF3008}"/>
                  </a:ext>
                </a:extLst>
              </p:cNvPr>
              <p:cNvSpPr/>
              <p:nvPr/>
            </p:nvSpPr>
            <p:spPr>
              <a:xfrm>
                <a:off x="737103" y="3233331"/>
                <a:ext cx="25798" cy="12847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3511" fill="none" extrusionOk="0">
                    <a:moveTo>
                      <a:pt x="705" y="1"/>
                    </a:moveTo>
                    <a:cubicBezTo>
                      <a:pt x="705" y="1"/>
                      <a:pt x="496" y="2361"/>
                      <a:pt x="1" y="351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6">
                <a:extLst>
                  <a:ext uri="{FF2B5EF4-FFF2-40B4-BE49-F238E27FC236}">
                    <a16:creationId xmlns:a16="http://schemas.microsoft.com/office/drawing/2014/main" id="{1C59CC5F-FAB5-C7D7-5599-54E3572AE0E0}"/>
                  </a:ext>
                </a:extLst>
              </p:cNvPr>
              <p:cNvSpPr/>
              <p:nvPr/>
            </p:nvSpPr>
            <p:spPr>
              <a:xfrm>
                <a:off x="699376" y="3056630"/>
                <a:ext cx="22907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30" fill="none" extrusionOk="0">
                    <a:moveTo>
                      <a:pt x="625" y="1"/>
                    </a:moveTo>
                    <a:cubicBezTo>
                      <a:pt x="625" y="1"/>
                      <a:pt x="457" y="3303"/>
                      <a:pt x="0" y="4830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6">
                <a:extLst>
                  <a:ext uri="{FF2B5EF4-FFF2-40B4-BE49-F238E27FC236}">
                    <a16:creationId xmlns:a16="http://schemas.microsoft.com/office/drawing/2014/main" id="{B3CBAA19-62A2-F180-36C9-FF0D8C2B9014}"/>
                  </a:ext>
                </a:extLst>
              </p:cNvPr>
              <p:cNvSpPr/>
              <p:nvPr/>
            </p:nvSpPr>
            <p:spPr>
              <a:xfrm>
                <a:off x="520878" y="3021831"/>
                <a:ext cx="136088" cy="101251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2767" fill="none" extrusionOk="0">
                    <a:moveTo>
                      <a:pt x="3718" y="0"/>
                    </a:moveTo>
                    <a:cubicBezTo>
                      <a:pt x="3718" y="0"/>
                      <a:pt x="3639" y="1448"/>
                      <a:pt x="3351" y="2766"/>
                    </a:cubicBezTo>
                    <a:cubicBezTo>
                      <a:pt x="3351" y="2766"/>
                      <a:pt x="1983" y="2023"/>
                      <a:pt x="0" y="1567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6">
                <a:extLst>
                  <a:ext uri="{FF2B5EF4-FFF2-40B4-BE49-F238E27FC236}">
                    <a16:creationId xmlns:a16="http://schemas.microsoft.com/office/drawing/2014/main" id="{DDAD3E9D-B757-B129-C8D5-EA5EB2583709}"/>
                  </a:ext>
                </a:extLst>
              </p:cNvPr>
              <p:cNvSpPr/>
              <p:nvPr/>
            </p:nvSpPr>
            <p:spPr>
              <a:xfrm>
                <a:off x="604309" y="3256201"/>
                <a:ext cx="119401" cy="4972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359" fill="none" extrusionOk="0">
                    <a:moveTo>
                      <a:pt x="3263" y="1359"/>
                    </a:moveTo>
                    <a:cubicBezTo>
                      <a:pt x="3263" y="1359"/>
                      <a:pt x="1984" y="328"/>
                      <a:pt x="1" y="0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6">
                <a:extLst>
                  <a:ext uri="{FF2B5EF4-FFF2-40B4-BE49-F238E27FC236}">
                    <a16:creationId xmlns:a16="http://schemas.microsoft.com/office/drawing/2014/main" id="{925AE4B3-DB3A-0333-1633-767DB0A941BC}"/>
                  </a:ext>
                </a:extLst>
              </p:cNvPr>
              <p:cNvSpPr/>
              <p:nvPr/>
            </p:nvSpPr>
            <p:spPr>
              <a:xfrm>
                <a:off x="968587" y="2935475"/>
                <a:ext cx="337090" cy="464432"/>
              </a:xfrm>
              <a:custGeom>
                <a:avLst/>
                <a:gdLst/>
                <a:ahLst/>
                <a:cxnLst/>
                <a:rect l="l" t="t" r="r" b="b"/>
                <a:pathLst>
                  <a:path w="9212" h="12692" fill="none" extrusionOk="0">
                    <a:moveTo>
                      <a:pt x="863" y="12692"/>
                    </a:moveTo>
                    <a:cubicBezTo>
                      <a:pt x="1280" y="11899"/>
                      <a:pt x="1944" y="11452"/>
                      <a:pt x="2559" y="11115"/>
                    </a:cubicBezTo>
                    <a:cubicBezTo>
                      <a:pt x="3223" y="10788"/>
                      <a:pt x="3967" y="10292"/>
                      <a:pt x="4254" y="9469"/>
                    </a:cubicBezTo>
                    <a:cubicBezTo>
                      <a:pt x="4334" y="9221"/>
                      <a:pt x="4373" y="8924"/>
                      <a:pt x="4542" y="8676"/>
                    </a:cubicBezTo>
                    <a:cubicBezTo>
                      <a:pt x="4750" y="8270"/>
                      <a:pt x="5166" y="8061"/>
                      <a:pt x="5533" y="7893"/>
                    </a:cubicBezTo>
                    <a:cubicBezTo>
                      <a:pt x="5950" y="7734"/>
                      <a:pt x="6356" y="7605"/>
                      <a:pt x="6693" y="7278"/>
                    </a:cubicBezTo>
                    <a:cubicBezTo>
                      <a:pt x="6981" y="7030"/>
                      <a:pt x="7189" y="6614"/>
                      <a:pt x="7229" y="6197"/>
                    </a:cubicBezTo>
                    <a:cubicBezTo>
                      <a:pt x="7269" y="5791"/>
                      <a:pt x="7189" y="5335"/>
                      <a:pt x="7308" y="4958"/>
                    </a:cubicBezTo>
                    <a:cubicBezTo>
                      <a:pt x="7477" y="4551"/>
                      <a:pt x="7844" y="4303"/>
                      <a:pt x="8181" y="3966"/>
                    </a:cubicBezTo>
                    <a:cubicBezTo>
                      <a:pt x="8795" y="3391"/>
                      <a:pt x="9212" y="2400"/>
                      <a:pt x="9172" y="1488"/>
                    </a:cubicBezTo>
                    <a:cubicBezTo>
                      <a:pt x="9043" y="208"/>
                      <a:pt x="7973" y="0"/>
                      <a:pt x="7060" y="377"/>
                    </a:cubicBezTo>
                    <a:cubicBezTo>
                      <a:pt x="6485" y="625"/>
                      <a:pt x="5950" y="992"/>
                      <a:pt x="5365" y="1200"/>
                    </a:cubicBezTo>
                    <a:cubicBezTo>
                      <a:pt x="4829" y="1369"/>
                      <a:pt x="4294" y="1369"/>
                      <a:pt x="3798" y="1577"/>
                    </a:cubicBezTo>
                    <a:cubicBezTo>
                      <a:pt x="3263" y="1825"/>
                      <a:pt x="2767" y="2360"/>
                      <a:pt x="2559" y="3024"/>
                    </a:cubicBezTo>
                    <a:cubicBezTo>
                      <a:pt x="2390" y="3520"/>
                      <a:pt x="2390" y="4095"/>
                      <a:pt x="2271" y="4591"/>
                    </a:cubicBezTo>
                    <a:cubicBezTo>
                      <a:pt x="2142" y="5007"/>
                      <a:pt x="1984" y="5335"/>
                      <a:pt x="1736" y="5662"/>
                    </a:cubicBezTo>
                    <a:cubicBezTo>
                      <a:pt x="1071" y="6534"/>
                      <a:pt x="209" y="6862"/>
                      <a:pt x="80" y="8101"/>
                    </a:cubicBezTo>
                    <a:cubicBezTo>
                      <a:pt x="1" y="9420"/>
                      <a:pt x="367" y="11492"/>
                      <a:pt x="863" y="12692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6">
                <a:extLst>
                  <a:ext uri="{FF2B5EF4-FFF2-40B4-BE49-F238E27FC236}">
                    <a16:creationId xmlns:a16="http://schemas.microsoft.com/office/drawing/2014/main" id="{D00E7713-416B-C6B3-3661-40D9BE78C82B}"/>
                  </a:ext>
                </a:extLst>
              </p:cNvPr>
              <p:cNvSpPr/>
              <p:nvPr/>
            </p:nvSpPr>
            <p:spPr>
              <a:xfrm>
                <a:off x="976198" y="2994607"/>
                <a:ext cx="272175" cy="554779"/>
              </a:xfrm>
              <a:custGeom>
                <a:avLst/>
                <a:gdLst/>
                <a:ahLst/>
                <a:cxnLst/>
                <a:rect l="l" t="t" r="r" b="b"/>
                <a:pathLst>
                  <a:path w="7438" h="15161" fill="none" extrusionOk="0">
                    <a:moveTo>
                      <a:pt x="7437" y="0"/>
                    </a:moveTo>
                    <a:cubicBezTo>
                      <a:pt x="3015" y="2975"/>
                      <a:pt x="616" y="9172"/>
                      <a:pt x="1" y="1516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6">
                <a:extLst>
                  <a:ext uri="{FF2B5EF4-FFF2-40B4-BE49-F238E27FC236}">
                    <a16:creationId xmlns:a16="http://schemas.microsoft.com/office/drawing/2014/main" id="{91DBD387-F61D-0BC2-ECFD-39F680F46F95}"/>
                  </a:ext>
                </a:extLst>
              </p:cNvPr>
              <p:cNvSpPr/>
              <p:nvPr/>
            </p:nvSpPr>
            <p:spPr>
              <a:xfrm>
                <a:off x="1075986" y="3183640"/>
                <a:ext cx="148053" cy="14893"/>
              </a:xfrm>
              <a:custGeom>
                <a:avLst/>
                <a:gdLst/>
                <a:ahLst/>
                <a:cxnLst/>
                <a:rect l="l" t="t" r="r" b="b"/>
                <a:pathLst>
                  <a:path w="4046" h="407" fill="none" extrusionOk="0">
                    <a:moveTo>
                      <a:pt x="4046" y="119"/>
                    </a:moveTo>
                    <a:cubicBezTo>
                      <a:pt x="4046" y="119"/>
                      <a:pt x="1855" y="0"/>
                      <a:pt x="1" y="407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6">
                <a:extLst>
                  <a:ext uri="{FF2B5EF4-FFF2-40B4-BE49-F238E27FC236}">
                    <a16:creationId xmlns:a16="http://schemas.microsoft.com/office/drawing/2014/main" id="{769E27AE-7F16-E822-E3D8-8B027C6CFCB2}"/>
                  </a:ext>
                </a:extLst>
              </p:cNvPr>
              <p:cNvSpPr/>
              <p:nvPr/>
            </p:nvSpPr>
            <p:spPr>
              <a:xfrm>
                <a:off x="1097026" y="3000755"/>
                <a:ext cx="136088" cy="152444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4166" fill="none" extrusionOk="0">
                    <a:moveTo>
                      <a:pt x="536" y="1"/>
                    </a:moveTo>
                    <a:cubicBezTo>
                      <a:pt x="1" y="1815"/>
                      <a:pt x="80" y="4165"/>
                      <a:pt x="80" y="4165"/>
                    </a:cubicBezTo>
                    <a:cubicBezTo>
                      <a:pt x="80" y="4165"/>
                      <a:pt x="1775" y="3878"/>
                      <a:pt x="3719" y="3918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6">
                <a:extLst>
                  <a:ext uri="{FF2B5EF4-FFF2-40B4-BE49-F238E27FC236}">
                    <a16:creationId xmlns:a16="http://schemas.microsoft.com/office/drawing/2014/main" id="{C8DCD1A8-F3E0-DFA8-64AD-F45108FF2C40}"/>
                  </a:ext>
                </a:extLst>
              </p:cNvPr>
              <p:cNvSpPr/>
              <p:nvPr/>
            </p:nvSpPr>
            <p:spPr>
              <a:xfrm>
                <a:off x="1012498" y="3142620"/>
                <a:ext cx="114681" cy="14662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4007" fill="none" extrusionOk="0">
                    <a:moveTo>
                      <a:pt x="3134" y="3560"/>
                    </a:moveTo>
                    <a:cubicBezTo>
                      <a:pt x="3134" y="3560"/>
                      <a:pt x="1736" y="3560"/>
                      <a:pt x="615" y="4007"/>
                    </a:cubicBezTo>
                    <a:cubicBezTo>
                      <a:pt x="615" y="4007"/>
                      <a:pt x="0" y="2400"/>
                      <a:pt x="536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6">
                <a:extLst>
                  <a:ext uri="{FF2B5EF4-FFF2-40B4-BE49-F238E27FC236}">
                    <a16:creationId xmlns:a16="http://schemas.microsoft.com/office/drawing/2014/main" id="{F96BB871-907D-76CD-134E-213BD2E8AF37}"/>
                  </a:ext>
                </a:extLst>
              </p:cNvPr>
              <p:cNvSpPr/>
              <p:nvPr/>
            </p:nvSpPr>
            <p:spPr>
              <a:xfrm>
                <a:off x="598161" y="2606041"/>
                <a:ext cx="320404" cy="755781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20654" fill="none" extrusionOk="0">
                    <a:moveTo>
                      <a:pt x="6445" y="20654"/>
                    </a:moveTo>
                    <a:cubicBezTo>
                      <a:pt x="6653" y="19375"/>
                      <a:pt x="8388" y="17887"/>
                      <a:pt x="8299" y="16569"/>
                    </a:cubicBezTo>
                    <a:cubicBezTo>
                      <a:pt x="8220" y="15002"/>
                      <a:pt x="7060" y="14754"/>
                      <a:pt x="8141" y="12067"/>
                    </a:cubicBezTo>
                    <a:cubicBezTo>
                      <a:pt x="8547" y="11036"/>
                      <a:pt x="8755" y="9876"/>
                      <a:pt x="8428" y="8805"/>
                    </a:cubicBezTo>
                    <a:cubicBezTo>
                      <a:pt x="7972" y="7516"/>
                      <a:pt x="6941" y="6980"/>
                      <a:pt x="6118" y="6029"/>
                    </a:cubicBezTo>
                    <a:cubicBezTo>
                      <a:pt x="5325" y="5166"/>
                      <a:pt x="5245" y="3966"/>
                      <a:pt x="4789" y="2895"/>
                    </a:cubicBezTo>
                    <a:cubicBezTo>
                      <a:pt x="4383" y="1815"/>
                      <a:pt x="3342" y="664"/>
                      <a:pt x="2271" y="288"/>
                    </a:cubicBezTo>
                    <a:cubicBezTo>
                      <a:pt x="1606" y="0"/>
                      <a:pt x="912" y="208"/>
                      <a:pt x="496" y="823"/>
                    </a:cubicBezTo>
                    <a:cubicBezTo>
                      <a:pt x="169" y="1368"/>
                      <a:pt x="40" y="2023"/>
                      <a:pt x="0" y="2647"/>
                    </a:cubicBezTo>
                    <a:cubicBezTo>
                      <a:pt x="0" y="3550"/>
                      <a:pt x="169" y="4422"/>
                      <a:pt x="535" y="5245"/>
                    </a:cubicBezTo>
                    <a:cubicBezTo>
                      <a:pt x="912" y="6029"/>
                      <a:pt x="1487" y="6693"/>
                      <a:pt x="1815" y="7516"/>
                    </a:cubicBezTo>
                    <a:cubicBezTo>
                      <a:pt x="2231" y="8557"/>
                      <a:pt x="1735" y="9628"/>
                      <a:pt x="1735" y="10699"/>
                    </a:cubicBezTo>
                    <a:cubicBezTo>
                      <a:pt x="1775" y="12523"/>
                      <a:pt x="3510" y="12811"/>
                      <a:pt x="4006" y="14338"/>
                    </a:cubicBezTo>
                    <a:cubicBezTo>
                      <a:pt x="4174" y="14794"/>
                      <a:pt x="4045" y="15290"/>
                      <a:pt x="3927" y="15696"/>
                    </a:cubicBezTo>
                    <a:cubicBezTo>
                      <a:pt x="3758" y="16400"/>
                      <a:pt x="3589" y="16935"/>
                      <a:pt x="4174" y="17639"/>
                    </a:cubicBezTo>
                    <a:cubicBezTo>
                      <a:pt x="5414" y="19047"/>
                      <a:pt x="6157" y="19295"/>
                      <a:pt x="6445" y="20654"/>
                    </a:cubicBezTo>
                    <a:close/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6">
                <a:extLst>
                  <a:ext uri="{FF2B5EF4-FFF2-40B4-BE49-F238E27FC236}">
                    <a16:creationId xmlns:a16="http://schemas.microsoft.com/office/drawing/2014/main" id="{E57597A5-CCEA-C2FC-3B25-A745ED432A71}"/>
                  </a:ext>
                </a:extLst>
              </p:cNvPr>
              <p:cNvSpPr/>
              <p:nvPr/>
            </p:nvSpPr>
            <p:spPr>
              <a:xfrm>
                <a:off x="661649" y="2660452"/>
                <a:ext cx="184353" cy="100687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27516" fill="none" extrusionOk="0">
                    <a:moveTo>
                      <a:pt x="0" y="0"/>
                    </a:moveTo>
                    <a:cubicBezTo>
                      <a:pt x="863" y="1319"/>
                      <a:pt x="2063" y="3758"/>
                      <a:pt x="2687" y="5989"/>
                    </a:cubicBezTo>
                    <a:cubicBezTo>
                      <a:pt x="4670" y="13515"/>
                      <a:pt x="5037" y="19752"/>
                      <a:pt x="4631" y="27515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6">
                <a:extLst>
                  <a:ext uri="{FF2B5EF4-FFF2-40B4-BE49-F238E27FC236}">
                    <a16:creationId xmlns:a16="http://schemas.microsoft.com/office/drawing/2014/main" id="{C710685A-7E76-63E7-7013-8EAF2CDE5923}"/>
                  </a:ext>
                </a:extLst>
              </p:cNvPr>
              <p:cNvSpPr/>
              <p:nvPr/>
            </p:nvSpPr>
            <p:spPr>
              <a:xfrm>
                <a:off x="598161" y="2666600"/>
                <a:ext cx="158592" cy="139015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3799" fill="none" extrusionOk="0">
                    <a:moveTo>
                      <a:pt x="0" y="2024"/>
                    </a:moveTo>
                    <a:cubicBezTo>
                      <a:pt x="0" y="2024"/>
                      <a:pt x="2023" y="2440"/>
                      <a:pt x="3718" y="3799"/>
                    </a:cubicBezTo>
                    <a:cubicBezTo>
                      <a:pt x="3718" y="3799"/>
                      <a:pt x="4333" y="1855"/>
                      <a:pt x="4045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6">
                <a:extLst>
                  <a:ext uri="{FF2B5EF4-FFF2-40B4-BE49-F238E27FC236}">
                    <a16:creationId xmlns:a16="http://schemas.microsoft.com/office/drawing/2014/main" id="{993DFF6C-BB0A-1376-ED78-3228E99E9E18}"/>
                  </a:ext>
                </a:extLst>
              </p:cNvPr>
              <p:cNvSpPr/>
              <p:nvPr/>
            </p:nvSpPr>
            <p:spPr>
              <a:xfrm>
                <a:off x="613384" y="2787425"/>
                <a:ext cx="137551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1776" fill="none" extrusionOk="0">
                    <a:moveTo>
                      <a:pt x="0" y="1"/>
                    </a:moveTo>
                    <a:cubicBezTo>
                      <a:pt x="0" y="1"/>
                      <a:pt x="2430" y="873"/>
                      <a:pt x="3758" y="1776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6">
                <a:extLst>
                  <a:ext uri="{FF2B5EF4-FFF2-40B4-BE49-F238E27FC236}">
                    <a16:creationId xmlns:a16="http://schemas.microsoft.com/office/drawing/2014/main" id="{57534B3D-B7BE-3689-B71D-3BC2975340D1}"/>
                  </a:ext>
                </a:extLst>
              </p:cNvPr>
              <p:cNvSpPr/>
              <p:nvPr/>
            </p:nvSpPr>
            <p:spPr>
              <a:xfrm>
                <a:off x="669261" y="2826615"/>
                <a:ext cx="152774" cy="163312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4463" fill="none" extrusionOk="0">
                    <a:moveTo>
                      <a:pt x="0" y="2856"/>
                    </a:moveTo>
                    <a:cubicBezTo>
                      <a:pt x="0" y="2856"/>
                      <a:pt x="2231" y="3679"/>
                      <a:pt x="3183" y="4463"/>
                    </a:cubicBezTo>
                    <a:cubicBezTo>
                      <a:pt x="4046" y="2569"/>
                      <a:pt x="4175" y="1"/>
                      <a:pt x="4175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6">
                <a:extLst>
                  <a:ext uri="{FF2B5EF4-FFF2-40B4-BE49-F238E27FC236}">
                    <a16:creationId xmlns:a16="http://schemas.microsoft.com/office/drawing/2014/main" id="{D7F6C376-7305-6553-7259-C3F071C589AA}"/>
                  </a:ext>
                </a:extLst>
              </p:cNvPr>
              <p:cNvSpPr/>
              <p:nvPr/>
            </p:nvSpPr>
            <p:spPr>
              <a:xfrm>
                <a:off x="684117" y="2894822"/>
                <a:ext cx="204333" cy="210114"/>
              </a:xfrm>
              <a:custGeom>
                <a:avLst/>
                <a:gdLst/>
                <a:ahLst/>
                <a:cxnLst/>
                <a:rect l="l" t="t" r="r" b="b"/>
                <a:pathLst>
                  <a:path w="5584" h="5742" fill="none" extrusionOk="0">
                    <a:moveTo>
                      <a:pt x="1" y="4334"/>
                    </a:moveTo>
                    <a:cubicBezTo>
                      <a:pt x="1" y="4334"/>
                      <a:pt x="1578" y="4631"/>
                      <a:pt x="3392" y="5742"/>
                    </a:cubicBezTo>
                    <a:cubicBezTo>
                      <a:pt x="3392" y="5742"/>
                      <a:pt x="5504" y="3223"/>
                      <a:pt x="5583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6">
                <a:extLst>
                  <a:ext uri="{FF2B5EF4-FFF2-40B4-BE49-F238E27FC236}">
                    <a16:creationId xmlns:a16="http://schemas.microsoft.com/office/drawing/2014/main" id="{C3C6DEDB-BD07-C065-B19A-D4D0A6131E3A}"/>
                  </a:ext>
                </a:extLst>
              </p:cNvPr>
              <p:cNvSpPr/>
              <p:nvPr/>
            </p:nvSpPr>
            <p:spPr>
              <a:xfrm>
                <a:off x="812923" y="2946343"/>
                <a:ext cx="98031" cy="1905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5207" fill="none" extrusionOk="0">
                    <a:moveTo>
                      <a:pt x="1" y="5206"/>
                    </a:moveTo>
                    <a:cubicBezTo>
                      <a:pt x="1" y="5206"/>
                      <a:pt x="2272" y="2807"/>
                      <a:pt x="2678" y="1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6">
                <a:extLst>
                  <a:ext uri="{FF2B5EF4-FFF2-40B4-BE49-F238E27FC236}">
                    <a16:creationId xmlns:a16="http://schemas.microsoft.com/office/drawing/2014/main" id="{11A822E4-A9A5-979F-CC43-93655BCC40E9}"/>
                  </a:ext>
                </a:extLst>
              </p:cNvPr>
              <p:cNvSpPr/>
              <p:nvPr/>
            </p:nvSpPr>
            <p:spPr>
              <a:xfrm>
                <a:off x="741823" y="3180383"/>
                <a:ext cx="83138" cy="4720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290" fill="none" extrusionOk="0">
                    <a:moveTo>
                      <a:pt x="1" y="0"/>
                    </a:moveTo>
                    <a:cubicBezTo>
                      <a:pt x="1" y="0"/>
                      <a:pt x="1527" y="585"/>
                      <a:pt x="2271" y="1289"/>
                    </a:cubicBezTo>
                  </a:path>
                </a:pathLst>
              </a:custGeom>
              <a:noFill/>
              <a:ln w="4225" cap="flat" cmpd="sng">
                <a:solidFill>
                  <a:srgbClr val="94A2D3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6">
                <a:extLst>
                  <a:ext uri="{FF2B5EF4-FFF2-40B4-BE49-F238E27FC236}">
                    <a16:creationId xmlns:a16="http://schemas.microsoft.com/office/drawing/2014/main" id="{4EC1F339-45AB-EF9F-A96B-876B7E114576}"/>
                  </a:ext>
                </a:extLst>
              </p:cNvPr>
              <p:cNvSpPr/>
              <p:nvPr/>
            </p:nvSpPr>
            <p:spPr>
              <a:xfrm>
                <a:off x="682690" y="3473885"/>
                <a:ext cx="388612" cy="408226"/>
              </a:xfrm>
              <a:custGeom>
                <a:avLst/>
                <a:gdLst/>
                <a:ahLst/>
                <a:cxnLst/>
                <a:rect l="l" t="t" r="r" b="b"/>
                <a:pathLst>
                  <a:path w="10620" h="11156" extrusionOk="0">
                    <a:moveTo>
                      <a:pt x="0" y="1"/>
                    </a:moveTo>
                    <a:lnTo>
                      <a:pt x="0" y="2390"/>
                    </a:lnTo>
                    <a:cubicBezTo>
                      <a:pt x="0" y="7725"/>
                      <a:pt x="2073" y="11155"/>
                      <a:pt x="2073" y="11155"/>
                    </a:cubicBezTo>
                    <a:lnTo>
                      <a:pt x="8557" y="11155"/>
                    </a:lnTo>
                    <a:cubicBezTo>
                      <a:pt x="8557" y="11155"/>
                      <a:pt x="10620" y="7725"/>
                      <a:pt x="10620" y="2390"/>
                    </a:cubicBezTo>
                    <a:lnTo>
                      <a:pt x="10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6">
                <a:extLst>
                  <a:ext uri="{FF2B5EF4-FFF2-40B4-BE49-F238E27FC236}">
                    <a16:creationId xmlns:a16="http://schemas.microsoft.com/office/drawing/2014/main" id="{B27124B6-D152-AEB9-031D-6A2726572832}"/>
                  </a:ext>
                </a:extLst>
              </p:cNvPr>
              <p:cNvSpPr/>
              <p:nvPr/>
            </p:nvSpPr>
            <p:spPr>
              <a:xfrm>
                <a:off x="945717" y="3402787"/>
                <a:ext cx="95470" cy="3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1" fill="none" extrusionOk="0">
                    <a:moveTo>
                      <a:pt x="2609" y="0"/>
                    </a:moveTo>
                    <a:lnTo>
                      <a:pt x="1" y="0"/>
                    </a:lnTo>
                  </a:path>
                </a:pathLst>
              </a:custGeom>
              <a:noFill/>
              <a:ln w="4225" cap="flat" cmpd="sng">
                <a:solidFill>
                  <a:srgbClr val="E8ECF8"/>
                </a:solidFill>
                <a:prstDash val="solid"/>
                <a:miter lim="991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9" name="Google Shape;1729;p36">
              <a:extLst>
                <a:ext uri="{FF2B5EF4-FFF2-40B4-BE49-F238E27FC236}">
                  <a16:creationId xmlns:a16="http://schemas.microsoft.com/office/drawing/2014/main" id="{BBEA4848-C64B-F35C-05FF-02F81402C8CC}"/>
                </a:ext>
              </a:extLst>
            </p:cNvPr>
            <p:cNvSpPr/>
            <p:nvPr/>
          </p:nvSpPr>
          <p:spPr>
            <a:xfrm>
              <a:off x="1912143" y="3476324"/>
              <a:ext cx="341542" cy="372319"/>
            </a:xfrm>
            <a:custGeom>
              <a:avLst/>
              <a:gdLst/>
              <a:ahLst/>
              <a:cxnLst/>
              <a:rect l="l" t="t" r="r" b="b"/>
              <a:pathLst>
                <a:path w="30728" h="33497" extrusionOk="0">
                  <a:moveTo>
                    <a:pt x="19080" y="1"/>
                  </a:moveTo>
                  <a:lnTo>
                    <a:pt x="753" y="2017"/>
                  </a:lnTo>
                  <a:lnTo>
                    <a:pt x="0" y="25973"/>
                  </a:lnTo>
                  <a:lnTo>
                    <a:pt x="753" y="33496"/>
                  </a:lnTo>
                  <a:lnTo>
                    <a:pt x="29343" y="33346"/>
                  </a:lnTo>
                  <a:cubicBezTo>
                    <a:pt x="30095" y="33346"/>
                    <a:pt x="30727" y="32864"/>
                    <a:pt x="30727" y="32112"/>
                  </a:cubicBezTo>
                  <a:cubicBezTo>
                    <a:pt x="30727" y="31480"/>
                    <a:pt x="30366" y="31089"/>
                    <a:pt x="29854" y="30848"/>
                  </a:cubicBezTo>
                  <a:lnTo>
                    <a:pt x="17064" y="24949"/>
                  </a:lnTo>
                  <a:lnTo>
                    <a:pt x="19080" y="1"/>
                  </a:ln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>
              <a:extLst>
                <a:ext uri="{FF2B5EF4-FFF2-40B4-BE49-F238E27FC236}">
                  <a16:creationId xmlns:a16="http://schemas.microsoft.com/office/drawing/2014/main" id="{EF4EB975-9109-03EA-E1A8-AD2887B553AE}"/>
                </a:ext>
              </a:extLst>
            </p:cNvPr>
            <p:cNvSpPr/>
            <p:nvPr/>
          </p:nvSpPr>
          <p:spPr>
            <a:xfrm>
              <a:off x="1903774" y="3753632"/>
              <a:ext cx="367973" cy="128456"/>
            </a:xfrm>
            <a:custGeom>
              <a:avLst/>
              <a:gdLst/>
              <a:ahLst/>
              <a:cxnLst/>
              <a:rect l="l" t="t" r="r" b="b"/>
              <a:pathLst>
                <a:path w="33106" h="11557" extrusionOk="0">
                  <a:moveTo>
                    <a:pt x="17817" y="0"/>
                  </a:moveTo>
                  <a:cubicBezTo>
                    <a:pt x="14856" y="1204"/>
                    <a:pt x="11533" y="1565"/>
                    <a:pt x="8612" y="1565"/>
                  </a:cubicBezTo>
                  <a:cubicBezTo>
                    <a:pt x="4231" y="1565"/>
                    <a:pt x="753" y="753"/>
                    <a:pt x="753" y="753"/>
                  </a:cubicBezTo>
                  <a:lnTo>
                    <a:pt x="1" y="10925"/>
                  </a:lnTo>
                  <a:cubicBezTo>
                    <a:pt x="1" y="11286"/>
                    <a:pt x="272" y="11557"/>
                    <a:pt x="633" y="11557"/>
                  </a:cubicBezTo>
                  <a:lnTo>
                    <a:pt x="32473" y="11406"/>
                  </a:lnTo>
                  <a:cubicBezTo>
                    <a:pt x="33105" y="11406"/>
                    <a:pt x="32744" y="8156"/>
                    <a:pt x="32744" y="8156"/>
                  </a:cubicBezTo>
                  <a:cubicBezTo>
                    <a:pt x="32473" y="7163"/>
                    <a:pt x="31871" y="6140"/>
                    <a:pt x="31360" y="5899"/>
                  </a:cubicBezTo>
                  <a:lnTo>
                    <a:pt x="17817" y="0"/>
                  </a:ln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>
              <a:extLst>
                <a:ext uri="{FF2B5EF4-FFF2-40B4-BE49-F238E27FC236}">
                  <a16:creationId xmlns:a16="http://schemas.microsoft.com/office/drawing/2014/main" id="{C412E7D0-72F5-D1A3-6648-BE522329A344}"/>
                </a:ext>
              </a:extLst>
            </p:cNvPr>
            <p:cNvSpPr/>
            <p:nvPr/>
          </p:nvSpPr>
          <p:spPr>
            <a:xfrm>
              <a:off x="2112847" y="3760657"/>
              <a:ext cx="21085" cy="36135"/>
            </a:xfrm>
            <a:custGeom>
              <a:avLst/>
              <a:gdLst/>
              <a:ahLst/>
              <a:cxnLst/>
              <a:rect l="l" t="t" r="r" b="b"/>
              <a:pathLst>
                <a:path w="1897" h="3251" fill="none" extrusionOk="0">
                  <a:moveTo>
                    <a:pt x="1896" y="0"/>
                  </a:moveTo>
                  <a:cubicBezTo>
                    <a:pt x="1144" y="994"/>
                    <a:pt x="512" y="2017"/>
                    <a:pt x="0" y="3251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>
              <a:extLst>
                <a:ext uri="{FF2B5EF4-FFF2-40B4-BE49-F238E27FC236}">
                  <a16:creationId xmlns:a16="http://schemas.microsoft.com/office/drawing/2014/main" id="{597ED641-1078-5D71-225A-A4B259D8BF62}"/>
                </a:ext>
              </a:extLst>
            </p:cNvPr>
            <p:cNvSpPr/>
            <p:nvPr/>
          </p:nvSpPr>
          <p:spPr>
            <a:xfrm>
              <a:off x="2135255" y="3771694"/>
              <a:ext cx="18073" cy="30789"/>
            </a:xfrm>
            <a:custGeom>
              <a:avLst/>
              <a:gdLst/>
              <a:ahLst/>
              <a:cxnLst/>
              <a:rect l="l" t="t" r="r" b="b"/>
              <a:pathLst>
                <a:path w="1626" h="2770" fill="none" extrusionOk="0">
                  <a:moveTo>
                    <a:pt x="1626" y="1"/>
                  </a:moveTo>
                  <a:cubicBezTo>
                    <a:pt x="873" y="1144"/>
                    <a:pt x="512" y="1776"/>
                    <a:pt x="1" y="2769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>
              <a:extLst>
                <a:ext uri="{FF2B5EF4-FFF2-40B4-BE49-F238E27FC236}">
                  <a16:creationId xmlns:a16="http://schemas.microsoft.com/office/drawing/2014/main" id="{0DC0B1D7-7797-1575-A909-01CF2511AEBD}"/>
                </a:ext>
              </a:extLst>
            </p:cNvPr>
            <p:cNvSpPr/>
            <p:nvPr/>
          </p:nvSpPr>
          <p:spPr>
            <a:xfrm>
              <a:off x="2153316" y="3780053"/>
              <a:ext cx="15394" cy="28110"/>
            </a:xfrm>
            <a:custGeom>
              <a:avLst/>
              <a:gdLst/>
              <a:ahLst/>
              <a:cxnLst/>
              <a:rect l="l" t="t" r="r" b="b"/>
              <a:pathLst>
                <a:path w="1385" h="2529" fill="none" extrusionOk="0">
                  <a:moveTo>
                    <a:pt x="1385" y="1"/>
                  </a:moveTo>
                  <a:cubicBezTo>
                    <a:pt x="873" y="753"/>
                    <a:pt x="392" y="1776"/>
                    <a:pt x="1" y="2529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>
              <a:extLst>
                <a:ext uri="{FF2B5EF4-FFF2-40B4-BE49-F238E27FC236}">
                  <a16:creationId xmlns:a16="http://schemas.microsoft.com/office/drawing/2014/main" id="{2EE1FB48-BB05-1A58-9419-03C539AC2E16}"/>
                </a:ext>
              </a:extLst>
            </p:cNvPr>
            <p:cNvSpPr/>
            <p:nvPr/>
          </p:nvSpPr>
          <p:spPr>
            <a:xfrm>
              <a:off x="1905119" y="3855323"/>
              <a:ext cx="363950" cy="1678"/>
            </a:xfrm>
            <a:custGeom>
              <a:avLst/>
              <a:gdLst/>
              <a:ahLst/>
              <a:cxnLst/>
              <a:rect l="l" t="t" r="r" b="b"/>
              <a:pathLst>
                <a:path w="32744" h="151" fill="none" extrusionOk="0">
                  <a:moveTo>
                    <a:pt x="0" y="151"/>
                  </a:moveTo>
                  <a:lnTo>
                    <a:pt x="32743" y="0"/>
                  </a:ln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>
              <a:extLst>
                <a:ext uri="{FF2B5EF4-FFF2-40B4-BE49-F238E27FC236}">
                  <a16:creationId xmlns:a16="http://schemas.microsoft.com/office/drawing/2014/main" id="{8EB183C2-FFEF-7472-E502-88442316145F}"/>
                </a:ext>
              </a:extLst>
            </p:cNvPr>
            <p:cNvSpPr/>
            <p:nvPr/>
          </p:nvSpPr>
          <p:spPr>
            <a:xfrm>
              <a:off x="1908131" y="3803805"/>
              <a:ext cx="91999" cy="53196"/>
            </a:xfrm>
            <a:custGeom>
              <a:avLst/>
              <a:gdLst/>
              <a:ahLst/>
              <a:cxnLst/>
              <a:rect l="l" t="t" r="r" b="b"/>
              <a:pathLst>
                <a:path w="8277" h="4786" fill="none" extrusionOk="0">
                  <a:moveTo>
                    <a:pt x="0" y="1"/>
                  </a:moveTo>
                  <a:cubicBezTo>
                    <a:pt x="0" y="1"/>
                    <a:pt x="7644" y="1"/>
                    <a:pt x="8276" y="4786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>
              <a:extLst>
                <a:ext uri="{FF2B5EF4-FFF2-40B4-BE49-F238E27FC236}">
                  <a16:creationId xmlns:a16="http://schemas.microsoft.com/office/drawing/2014/main" id="{15FE08D4-73FA-9352-3FE1-AEBDF30A4F6B}"/>
                </a:ext>
              </a:extLst>
            </p:cNvPr>
            <p:cNvSpPr/>
            <p:nvPr/>
          </p:nvSpPr>
          <p:spPr>
            <a:xfrm>
              <a:off x="2192452" y="3805150"/>
              <a:ext cx="29110" cy="50184"/>
            </a:xfrm>
            <a:custGeom>
              <a:avLst/>
              <a:gdLst/>
              <a:ahLst/>
              <a:cxnLst/>
              <a:rect l="l" t="t" r="r" b="b"/>
              <a:pathLst>
                <a:path w="2619" h="4515" fill="none" extrusionOk="0">
                  <a:moveTo>
                    <a:pt x="2619" y="0"/>
                  </a:moveTo>
                  <a:cubicBezTo>
                    <a:pt x="2619" y="0"/>
                    <a:pt x="362" y="3160"/>
                    <a:pt x="1" y="4514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>
              <a:extLst>
                <a:ext uri="{FF2B5EF4-FFF2-40B4-BE49-F238E27FC236}">
                  <a16:creationId xmlns:a16="http://schemas.microsoft.com/office/drawing/2014/main" id="{9AA9F223-1108-DE76-53AA-79A86C5F41DF}"/>
                </a:ext>
              </a:extLst>
            </p:cNvPr>
            <p:cNvSpPr/>
            <p:nvPr/>
          </p:nvSpPr>
          <p:spPr>
            <a:xfrm>
              <a:off x="1598711" y="2477174"/>
              <a:ext cx="627208" cy="1230642"/>
            </a:xfrm>
            <a:custGeom>
              <a:avLst/>
              <a:gdLst/>
              <a:ahLst/>
              <a:cxnLst/>
              <a:rect l="l" t="t" r="r" b="b"/>
              <a:pathLst>
                <a:path w="56429" h="110719" extrusionOk="0">
                  <a:moveTo>
                    <a:pt x="0" y="0"/>
                  </a:moveTo>
                  <a:cubicBezTo>
                    <a:pt x="1" y="0"/>
                    <a:pt x="19923" y="38100"/>
                    <a:pt x="25581" y="52515"/>
                  </a:cubicBezTo>
                  <a:cubicBezTo>
                    <a:pt x="31088" y="66961"/>
                    <a:pt x="26454" y="110718"/>
                    <a:pt x="26454" y="110718"/>
                  </a:cubicBezTo>
                  <a:lnTo>
                    <a:pt x="50018" y="110718"/>
                  </a:lnTo>
                  <a:cubicBezTo>
                    <a:pt x="50018" y="110718"/>
                    <a:pt x="56428" y="70452"/>
                    <a:pt x="51643" y="52515"/>
                  </a:cubicBezTo>
                  <a:cubicBezTo>
                    <a:pt x="46888" y="34609"/>
                    <a:pt x="31600" y="6139"/>
                    <a:pt x="31600" y="61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>
              <a:extLst>
                <a:ext uri="{FF2B5EF4-FFF2-40B4-BE49-F238E27FC236}">
                  <a16:creationId xmlns:a16="http://schemas.microsoft.com/office/drawing/2014/main" id="{7E77F9F6-D8E7-F100-59DC-F576EE664902}"/>
                </a:ext>
              </a:extLst>
            </p:cNvPr>
            <p:cNvSpPr/>
            <p:nvPr/>
          </p:nvSpPr>
          <p:spPr>
            <a:xfrm>
              <a:off x="1737860" y="2661150"/>
              <a:ext cx="234171" cy="1046666"/>
            </a:xfrm>
            <a:custGeom>
              <a:avLst/>
              <a:gdLst/>
              <a:ahLst/>
              <a:cxnLst/>
              <a:rect l="l" t="t" r="r" b="b"/>
              <a:pathLst>
                <a:path w="21068" h="94167" fill="none" extrusionOk="0">
                  <a:moveTo>
                    <a:pt x="17185" y="94166"/>
                  </a:moveTo>
                  <a:cubicBezTo>
                    <a:pt x="17185" y="94166"/>
                    <a:pt x="21067" y="48633"/>
                    <a:pt x="18690" y="37348"/>
                  </a:cubicBezTo>
                  <a:cubicBezTo>
                    <a:pt x="16312" y="26183"/>
                    <a:pt x="1" y="0"/>
                    <a:pt x="1" y="0"/>
                  </a:cubicBezTo>
                </a:path>
              </a:pathLst>
            </a:custGeom>
            <a:noFill/>
            <a:ln w="9775" cap="flat" cmpd="sng">
              <a:solidFill>
                <a:srgbClr val="4D5AA5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>
              <a:extLst>
                <a:ext uri="{FF2B5EF4-FFF2-40B4-BE49-F238E27FC236}">
                  <a16:creationId xmlns:a16="http://schemas.microsoft.com/office/drawing/2014/main" id="{BA899CBC-D529-56CA-A2E8-53F380EBCE32}"/>
                </a:ext>
              </a:extLst>
            </p:cNvPr>
            <p:cNvSpPr/>
            <p:nvPr/>
          </p:nvSpPr>
          <p:spPr>
            <a:xfrm>
              <a:off x="1423094" y="3350891"/>
              <a:ext cx="373320" cy="474899"/>
            </a:xfrm>
            <a:custGeom>
              <a:avLst/>
              <a:gdLst/>
              <a:ahLst/>
              <a:cxnLst/>
              <a:rect l="l" t="t" r="r" b="b"/>
              <a:pathLst>
                <a:path w="33587" h="42726" extrusionOk="0">
                  <a:moveTo>
                    <a:pt x="17666" y="0"/>
                  </a:moveTo>
                  <a:lnTo>
                    <a:pt x="3763" y="19201"/>
                  </a:lnTo>
                  <a:lnTo>
                    <a:pt x="1" y="25822"/>
                  </a:lnTo>
                  <a:lnTo>
                    <a:pt x="23204" y="42524"/>
                  </a:lnTo>
                  <a:cubicBezTo>
                    <a:pt x="23382" y="42658"/>
                    <a:pt x="23615" y="42726"/>
                    <a:pt x="23856" y="42726"/>
                  </a:cubicBezTo>
                  <a:cubicBezTo>
                    <a:pt x="24266" y="42726"/>
                    <a:pt x="24703" y="42531"/>
                    <a:pt x="24949" y="42133"/>
                  </a:cubicBezTo>
                  <a:cubicBezTo>
                    <a:pt x="25310" y="41772"/>
                    <a:pt x="25310" y="41140"/>
                    <a:pt x="24949" y="40749"/>
                  </a:cubicBezTo>
                  <a:lnTo>
                    <a:pt x="18178" y="28470"/>
                  </a:lnTo>
                  <a:lnTo>
                    <a:pt x="33587" y="8276"/>
                  </a:lnTo>
                  <a:lnTo>
                    <a:pt x="17666" y="0"/>
                  </a:ln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>
              <a:extLst>
                <a:ext uri="{FF2B5EF4-FFF2-40B4-BE49-F238E27FC236}">
                  <a16:creationId xmlns:a16="http://schemas.microsoft.com/office/drawing/2014/main" id="{91C97AD8-F561-6FCC-0337-C1C618AE3CAC}"/>
                </a:ext>
              </a:extLst>
            </p:cNvPr>
            <p:cNvSpPr/>
            <p:nvPr/>
          </p:nvSpPr>
          <p:spPr>
            <a:xfrm>
              <a:off x="1390983" y="3561287"/>
              <a:ext cx="320468" cy="304429"/>
            </a:xfrm>
            <a:custGeom>
              <a:avLst/>
              <a:gdLst/>
              <a:ahLst/>
              <a:cxnLst/>
              <a:rect l="l" t="t" r="r" b="b"/>
              <a:pathLst>
                <a:path w="28832" h="27389" extrusionOk="0">
                  <a:moveTo>
                    <a:pt x="6772" y="1"/>
                  </a:moveTo>
                  <a:lnTo>
                    <a:pt x="121" y="7796"/>
                  </a:lnTo>
                  <a:cubicBezTo>
                    <a:pt x="1" y="8157"/>
                    <a:pt x="1" y="8548"/>
                    <a:pt x="362" y="8668"/>
                  </a:cubicBezTo>
                  <a:lnTo>
                    <a:pt x="26213" y="27357"/>
                  </a:lnTo>
                  <a:cubicBezTo>
                    <a:pt x="26242" y="27378"/>
                    <a:pt x="26274" y="27388"/>
                    <a:pt x="26310" y="27388"/>
                  </a:cubicBezTo>
                  <a:cubicBezTo>
                    <a:pt x="26884" y="27388"/>
                    <a:pt x="28350" y="24829"/>
                    <a:pt x="28350" y="24829"/>
                  </a:cubicBezTo>
                  <a:cubicBezTo>
                    <a:pt x="28591" y="23836"/>
                    <a:pt x="28831" y="22692"/>
                    <a:pt x="28470" y="22211"/>
                  </a:cubicBezTo>
                  <a:lnTo>
                    <a:pt x="20947" y="9541"/>
                  </a:lnTo>
                  <a:cubicBezTo>
                    <a:pt x="13152" y="7525"/>
                    <a:pt x="6772" y="1"/>
                    <a:pt x="6772" y="1"/>
                  </a:cubicBezTo>
                  <a:close/>
                </a:path>
              </a:pathLst>
            </a:custGeom>
            <a:solidFill>
              <a:srgbClr val="EC6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>
              <a:extLst>
                <a:ext uri="{FF2B5EF4-FFF2-40B4-BE49-F238E27FC236}">
                  <a16:creationId xmlns:a16="http://schemas.microsoft.com/office/drawing/2014/main" id="{3807FE76-A96E-7667-EF02-483DE6492210}"/>
                </a:ext>
              </a:extLst>
            </p:cNvPr>
            <p:cNvSpPr/>
            <p:nvPr/>
          </p:nvSpPr>
          <p:spPr>
            <a:xfrm>
              <a:off x="1608415" y="3691077"/>
              <a:ext cx="39147" cy="16739"/>
            </a:xfrm>
            <a:custGeom>
              <a:avLst/>
              <a:gdLst/>
              <a:ahLst/>
              <a:cxnLst/>
              <a:rect l="l" t="t" r="r" b="b"/>
              <a:pathLst>
                <a:path w="3522" h="1506" fill="none" extrusionOk="0">
                  <a:moveTo>
                    <a:pt x="3521" y="1"/>
                  </a:moveTo>
                  <a:cubicBezTo>
                    <a:pt x="2257" y="362"/>
                    <a:pt x="1114" y="873"/>
                    <a:pt x="0" y="1505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>
              <a:extLst>
                <a:ext uri="{FF2B5EF4-FFF2-40B4-BE49-F238E27FC236}">
                  <a16:creationId xmlns:a16="http://schemas.microsoft.com/office/drawing/2014/main" id="{A61D2C00-A067-55CA-9B14-9F829C907994}"/>
                </a:ext>
              </a:extLst>
            </p:cNvPr>
            <p:cNvSpPr/>
            <p:nvPr/>
          </p:nvSpPr>
          <p:spPr>
            <a:xfrm>
              <a:off x="1623798" y="3711818"/>
              <a:ext cx="32122" cy="14060"/>
            </a:xfrm>
            <a:custGeom>
              <a:avLst/>
              <a:gdLst/>
              <a:ahLst/>
              <a:cxnLst/>
              <a:rect l="l" t="t" r="r" b="b"/>
              <a:pathLst>
                <a:path w="2890" h="1265" fill="none" extrusionOk="0">
                  <a:moveTo>
                    <a:pt x="2890" y="1"/>
                  </a:moveTo>
                  <a:cubicBezTo>
                    <a:pt x="1626" y="392"/>
                    <a:pt x="994" y="753"/>
                    <a:pt x="1" y="1265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>
              <a:extLst>
                <a:ext uri="{FF2B5EF4-FFF2-40B4-BE49-F238E27FC236}">
                  <a16:creationId xmlns:a16="http://schemas.microsoft.com/office/drawing/2014/main" id="{0F8A87D6-2246-F580-AAB0-2EEC1FDD279C}"/>
                </a:ext>
              </a:extLst>
            </p:cNvPr>
            <p:cNvSpPr/>
            <p:nvPr/>
          </p:nvSpPr>
          <p:spPr>
            <a:xfrm>
              <a:off x="1633501" y="3727201"/>
              <a:ext cx="30789" cy="14060"/>
            </a:xfrm>
            <a:custGeom>
              <a:avLst/>
              <a:gdLst/>
              <a:ahLst/>
              <a:cxnLst/>
              <a:rect l="l" t="t" r="r" b="b"/>
              <a:pathLst>
                <a:path w="2770" h="1265" fill="none" extrusionOk="0">
                  <a:moveTo>
                    <a:pt x="2769" y="1"/>
                  </a:moveTo>
                  <a:cubicBezTo>
                    <a:pt x="1866" y="242"/>
                    <a:pt x="873" y="753"/>
                    <a:pt x="0" y="1265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6">
              <a:extLst>
                <a:ext uri="{FF2B5EF4-FFF2-40B4-BE49-F238E27FC236}">
                  <a16:creationId xmlns:a16="http://schemas.microsoft.com/office/drawing/2014/main" id="{4890B528-F92B-D648-C76F-6F9DFA11C3A1}"/>
                </a:ext>
              </a:extLst>
            </p:cNvPr>
            <p:cNvSpPr/>
            <p:nvPr/>
          </p:nvSpPr>
          <p:spPr>
            <a:xfrm>
              <a:off x="1405032" y="3635213"/>
              <a:ext cx="295381" cy="211752"/>
            </a:xfrm>
            <a:custGeom>
              <a:avLst/>
              <a:gdLst/>
              <a:ahLst/>
              <a:cxnLst/>
              <a:rect l="l" t="t" r="r" b="b"/>
              <a:pathLst>
                <a:path w="26575" h="19051" fill="none" extrusionOk="0">
                  <a:moveTo>
                    <a:pt x="1" y="1"/>
                  </a:moveTo>
                  <a:lnTo>
                    <a:pt x="26574" y="19051"/>
                  </a:ln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6">
              <a:extLst>
                <a:ext uri="{FF2B5EF4-FFF2-40B4-BE49-F238E27FC236}">
                  <a16:creationId xmlns:a16="http://schemas.microsoft.com/office/drawing/2014/main" id="{E4B61CAF-F7F1-AF2E-748A-EB18F1A52DCF}"/>
                </a:ext>
              </a:extLst>
            </p:cNvPr>
            <p:cNvSpPr/>
            <p:nvPr/>
          </p:nvSpPr>
          <p:spPr>
            <a:xfrm>
              <a:off x="1439822" y="3593409"/>
              <a:ext cx="66912" cy="97679"/>
            </a:xfrm>
            <a:custGeom>
              <a:avLst/>
              <a:gdLst/>
              <a:ahLst/>
              <a:cxnLst/>
              <a:rect l="l" t="t" r="r" b="b"/>
              <a:pathLst>
                <a:path w="6020" h="8788" fill="none" extrusionOk="0">
                  <a:moveTo>
                    <a:pt x="0" y="0"/>
                  </a:moveTo>
                  <a:cubicBezTo>
                    <a:pt x="0" y="0"/>
                    <a:pt x="6019" y="4514"/>
                    <a:pt x="3762" y="8788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>
              <a:extLst>
                <a:ext uri="{FF2B5EF4-FFF2-40B4-BE49-F238E27FC236}">
                  <a16:creationId xmlns:a16="http://schemas.microsoft.com/office/drawing/2014/main" id="{89BE5A9B-1315-5CEB-6C63-469446CF90D6}"/>
                </a:ext>
              </a:extLst>
            </p:cNvPr>
            <p:cNvSpPr/>
            <p:nvPr/>
          </p:nvSpPr>
          <p:spPr>
            <a:xfrm>
              <a:off x="1637514" y="3778719"/>
              <a:ext cx="53196" cy="23764"/>
            </a:xfrm>
            <a:custGeom>
              <a:avLst/>
              <a:gdLst/>
              <a:ahLst/>
              <a:cxnLst/>
              <a:rect l="l" t="t" r="r" b="b"/>
              <a:pathLst>
                <a:path w="4786" h="2138" fill="none" extrusionOk="0">
                  <a:moveTo>
                    <a:pt x="4786" y="1"/>
                  </a:moveTo>
                  <a:cubicBezTo>
                    <a:pt x="4786" y="1"/>
                    <a:pt x="1144" y="1265"/>
                    <a:pt x="0" y="2137"/>
                  </a:cubicBezTo>
                </a:path>
              </a:pathLst>
            </a:custGeom>
            <a:noFill/>
            <a:ln w="9775" cap="flat" cmpd="sng">
              <a:solidFill>
                <a:srgbClr val="5666AC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>
              <a:extLst>
                <a:ext uri="{FF2B5EF4-FFF2-40B4-BE49-F238E27FC236}">
                  <a16:creationId xmlns:a16="http://schemas.microsoft.com/office/drawing/2014/main" id="{E95995DD-3797-9FB7-5FF5-0DDE9E097A0C}"/>
                </a:ext>
              </a:extLst>
            </p:cNvPr>
            <p:cNvSpPr/>
            <p:nvPr/>
          </p:nvSpPr>
          <p:spPr>
            <a:xfrm>
              <a:off x="1480292" y="2477174"/>
              <a:ext cx="515480" cy="1177456"/>
            </a:xfrm>
            <a:custGeom>
              <a:avLst/>
              <a:gdLst/>
              <a:ahLst/>
              <a:cxnLst/>
              <a:rect l="l" t="t" r="r" b="b"/>
              <a:pathLst>
                <a:path w="46377" h="105934" extrusionOk="0">
                  <a:moveTo>
                    <a:pt x="4515" y="0"/>
                  </a:moveTo>
                  <a:cubicBezTo>
                    <a:pt x="1" y="12790"/>
                    <a:pt x="4515" y="22812"/>
                    <a:pt x="4515" y="22812"/>
                  </a:cubicBezTo>
                  <a:cubicBezTo>
                    <a:pt x="4515" y="22812"/>
                    <a:pt x="19803" y="50890"/>
                    <a:pt x="19803" y="56548"/>
                  </a:cubicBezTo>
                  <a:cubicBezTo>
                    <a:pt x="19803" y="61815"/>
                    <a:pt x="121" y="91518"/>
                    <a:pt x="121" y="91518"/>
                  </a:cubicBezTo>
                  <a:lnTo>
                    <a:pt x="18058" y="105933"/>
                  </a:lnTo>
                  <a:cubicBezTo>
                    <a:pt x="18058" y="105933"/>
                    <a:pt x="46377" y="75598"/>
                    <a:pt x="45895" y="54532"/>
                  </a:cubicBezTo>
                  <a:cubicBezTo>
                    <a:pt x="45143" y="28440"/>
                    <a:pt x="30968" y="0"/>
                    <a:pt x="30968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>
              <a:extLst>
                <a:ext uri="{FF2B5EF4-FFF2-40B4-BE49-F238E27FC236}">
                  <a16:creationId xmlns:a16="http://schemas.microsoft.com/office/drawing/2014/main" id="{24F0F432-D779-EB36-B562-9376D4B314C3}"/>
                </a:ext>
              </a:extLst>
            </p:cNvPr>
            <p:cNvSpPr/>
            <p:nvPr/>
          </p:nvSpPr>
          <p:spPr>
            <a:xfrm>
              <a:off x="1510736" y="2486867"/>
              <a:ext cx="227135" cy="1031283"/>
            </a:xfrm>
            <a:custGeom>
              <a:avLst/>
              <a:gdLst/>
              <a:ahLst/>
              <a:cxnLst/>
              <a:rect l="l" t="t" r="r" b="b"/>
              <a:pathLst>
                <a:path w="20435" h="92783" fill="none" extrusionOk="0">
                  <a:moveTo>
                    <a:pt x="5026" y="1"/>
                  </a:moveTo>
                  <a:cubicBezTo>
                    <a:pt x="512" y="12791"/>
                    <a:pt x="6020" y="21308"/>
                    <a:pt x="6020" y="21308"/>
                  </a:cubicBezTo>
                  <a:cubicBezTo>
                    <a:pt x="6020" y="21308"/>
                    <a:pt x="20435" y="50771"/>
                    <a:pt x="20435" y="56549"/>
                  </a:cubicBezTo>
                  <a:cubicBezTo>
                    <a:pt x="20435" y="61695"/>
                    <a:pt x="1" y="92783"/>
                    <a:pt x="1" y="92783"/>
                  </a:cubicBezTo>
                </a:path>
              </a:pathLst>
            </a:custGeom>
            <a:noFill/>
            <a:ln w="9775" cap="flat" cmpd="sng">
              <a:solidFill>
                <a:srgbClr val="4D5AA5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>
              <a:extLst>
                <a:ext uri="{FF2B5EF4-FFF2-40B4-BE49-F238E27FC236}">
                  <a16:creationId xmlns:a16="http://schemas.microsoft.com/office/drawing/2014/main" id="{30AF4B9C-F83F-4364-8ABB-AB174A2A9A25}"/>
                </a:ext>
              </a:extLst>
            </p:cNvPr>
            <p:cNvSpPr/>
            <p:nvPr/>
          </p:nvSpPr>
          <p:spPr>
            <a:xfrm>
              <a:off x="1824501" y="2477174"/>
              <a:ext cx="167259" cy="862691"/>
            </a:xfrm>
            <a:custGeom>
              <a:avLst/>
              <a:gdLst/>
              <a:ahLst/>
              <a:cxnLst/>
              <a:rect l="l" t="t" r="r" b="b"/>
              <a:pathLst>
                <a:path w="15048" h="77615" fill="none" extrusionOk="0">
                  <a:moveTo>
                    <a:pt x="7765" y="77614"/>
                  </a:moveTo>
                  <a:cubicBezTo>
                    <a:pt x="11918" y="69820"/>
                    <a:pt x="15048" y="61694"/>
                    <a:pt x="14927" y="54532"/>
                  </a:cubicBezTo>
                  <a:cubicBezTo>
                    <a:pt x="14175" y="28440"/>
                    <a:pt x="0" y="0"/>
                    <a:pt x="0" y="0"/>
                  </a:cubicBezTo>
                </a:path>
              </a:pathLst>
            </a:custGeom>
            <a:noFill/>
            <a:ln w="9775" cap="flat" cmpd="sng">
              <a:solidFill>
                <a:srgbClr val="4D5AA5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>
              <a:extLst>
                <a:ext uri="{FF2B5EF4-FFF2-40B4-BE49-F238E27FC236}">
                  <a16:creationId xmlns:a16="http://schemas.microsoft.com/office/drawing/2014/main" id="{A3660103-BAB3-C922-7898-6C99470185D0}"/>
                </a:ext>
              </a:extLst>
            </p:cNvPr>
            <p:cNvSpPr/>
            <p:nvPr/>
          </p:nvSpPr>
          <p:spPr>
            <a:xfrm>
              <a:off x="1551217" y="2531360"/>
              <a:ext cx="124110" cy="71258"/>
            </a:xfrm>
            <a:custGeom>
              <a:avLst/>
              <a:gdLst/>
              <a:ahLst/>
              <a:cxnLst/>
              <a:rect l="l" t="t" r="r" b="b"/>
              <a:pathLst>
                <a:path w="11166" h="6411" fill="none" extrusionOk="0">
                  <a:moveTo>
                    <a:pt x="0" y="6019"/>
                  </a:moveTo>
                  <a:cubicBezTo>
                    <a:pt x="0" y="6019"/>
                    <a:pt x="8035" y="6411"/>
                    <a:pt x="11165" y="0"/>
                  </a:cubicBezTo>
                </a:path>
              </a:pathLst>
            </a:custGeom>
            <a:noFill/>
            <a:ln w="9775" cap="flat" cmpd="sng">
              <a:solidFill>
                <a:srgbClr val="4D5AA5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>
              <a:extLst>
                <a:ext uri="{FF2B5EF4-FFF2-40B4-BE49-F238E27FC236}">
                  <a16:creationId xmlns:a16="http://schemas.microsoft.com/office/drawing/2014/main" id="{C17C2885-2CF8-E028-E879-2F6E458E4237}"/>
                </a:ext>
              </a:extLst>
            </p:cNvPr>
            <p:cNvSpPr/>
            <p:nvPr/>
          </p:nvSpPr>
          <p:spPr>
            <a:xfrm>
              <a:off x="1892736" y="2552434"/>
              <a:ext cx="25098" cy="88987"/>
            </a:xfrm>
            <a:custGeom>
              <a:avLst/>
              <a:gdLst/>
              <a:ahLst/>
              <a:cxnLst/>
              <a:rect l="l" t="t" r="r" b="b"/>
              <a:pathLst>
                <a:path w="2258" h="8006" fill="none" extrusionOk="0">
                  <a:moveTo>
                    <a:pt x="1" y="7765"/>
                  </a:moveTo>
                  <a:cubicBezTo>
                    <a:pt x="1" y="7765"/>
                    <a:pt x="2258" y="8006"/>
                    <a:pt x="2017" y="6892"/>
                  </a:cubicBezTo>
                  <a:cubicBezTo>
                    <a:pt x="1746" y="5869"/>
                    <a:pt x="1" y="0"/>
                    <a:pt x="1" y="0"/>
                  </a:cubicBezTo>
                </a:path>
              </a:pathLst>
            </a:custGeom>
            <a:noFill/>
            <a:ln w="9775" cap="flat" cmpd="sng">
              <a:solidFill>
                <a:srgbClr val="4D5AA5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>
              <a:extLst>
                <a:ext uri="{FF2B5EF4-FFF2-40B4-BE49-F238E27FC236}">
                  <a16:creationId xmlns:a16="http://schemas.microsoft.com/office/drawing/2014/main" id="{1A8F755E-E80D-4B99-11B8-C7784E8C76E1}"/>
                </a:ext>
              </a:extLst>
            </p:cNvPr>
            <p:cNvSpPr/>
            <p:nvPr/>
          </p:nvSpPr>
          <p:spPr>
            <a:xfrm>
              <a:off x="1820155" y="1628200"/>
              <a:ext cx="195357" cy="220121"/>
            </a:xfrm>
            <a:custGeom>
              <a:avLst/>
              <a:gdLst/>
              <a:ahLst/>
              <a:cxnLst/>
              <a:rect l="l" t="t" r="r" b="b"/>
              <a:pathLst>
                <a:path w="17576" h="19804" extrusionOk="0">
                  <a:moveTo>
                    <a:pt x="16673" y="8788"/>
                  </a:moveTo>
                  <a:cubicBezTo>
                    <a:pt x="17576" y="13935"/>
                    <a:pt x="16944" y="18449"/>
                    <a:pt x="12550" y="19051"/>
                  </a:cubicBezTo>
                  <a:cubicBezTo>
                    <a:pt x="8156" y="19803"/>
                    <a:pt x="2017" y="18569"/>
                    <a:pt x="873" y="11166"/>
                  </a:cubicBezTo>
                  <a:cubicBezTo>
                    <a:pt x="0" y="6020"/>
                    <a:pt x="2889" y="1385"/>
                    <a:pt x="7283" y="633"/>
                  </a:cubicBezTo>
                  <a:cubicBezTo>
                    <a:pt x="11677" y="1"/>
                    <a:pt x="15920" y="3642"/>
                    <a:pt x="16673" y="8788"/>
                  </a:cubicBez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>
              <a:extLst>
                <a:ext uri="{FF2B5EF4-FFF2-40B4-BE49-F238E27FC236}">
                  <a16:creationId xmlns:a16="http://schemas.microsoft.com/office/drawing/2014/main" id="{53275208-4AB2-8A93-3190-1CFA96CDDE32}"/>
                </a:ext>
              </a:extLst>
            </p:cNvPr>
            <p:cNvSpPr/>
            <p:nvPr/>
          </p:nvSpPr>
          <p:spPr>
            <a:xfrm>
              <a:off x="1965328" y="1722255"/>
              <a:ext cx="15139" cy="19018"/>
            </a:xfrm>
            <a:custGeom>
              <a:avLst/>
              <a:gdLst/>
              <a:ahLst/>
              <a:cxnLst/>
              <a:rect l="l" t="t" r="r" b="b"/>
              <a:pathLst>
                <a:path w="1362" h="1711" extrusionOk="0">
                  <a:moveTo>
                    <a:pt x="393" y="0"/>
                  </a:moveTo>
                  <a:cubicBezTo>
                    <a:pt x="276" y="0"/>
                    <a:pt x="175" y="94"/>
                    <a:pt x="121" y="326"/>
                  </a:cubicBezTo>
                  <a:cubicBezTo>
                    <a:pt x="0" y="808"/>
                    <a:pt x="121" y="1440"/>
                    <a:pt x="482" y="1711"/>
                  </a:cubicBezTo>
                  <a:cubicBezTo>
                    <a:pt x="602" y="1711"/>
                    <a:pt x="753" y="1711"/>
                    <a:pt x="873" y="1560"/>
                  </a:cubicBezTo>
                  <a:cubicBezTo>
                    <a:pt x="1362" y="1095"/>
                    <a:pt x="789" y="0"/>
                    <a:pt x="393" y="0"/>
                  </a:cubicBezTo>
                  <a:close/>
                </a:path>
              </a:pathLst>
            </a:custGeom>
            <a:solidFill>
              <a:srgbClr val="283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>
              <a:extLst>
                <a:ext uri="{FF2B5EF4-FFF2-40B4-BE49-F238E27FC236}">
                  <a16:creationId xmlns:a16="http://schemas.microsoft.com/office/drawing/2014/main" id="{DA35D0E9-A75B-DED2-8003-F66C63D6CF18}"/>
                </a:ext>
              </a:extLst>
            </p:cNvPr>
            <p:cNvSpPr/>
            <p:nvPr/>
          </p:nvSpPr>
          <p:spPr>
            <a:xfrm>
              <a:off x="1949945" y="1706138"/>
              <a:ext cx="33456" cy="7036"/>
            </a:xfrm>
            <a:custGeom>
              <a:avLst/>
              <a:gdLst/>
              <a:ahLst/>
              <a:cxnLst/>
              <a:rect l="l" t="t" r="r" b="b"/>
              <a:pathLst>
                <a:path w="3010" h="633" fill="none" extrusionOk="0">
                  <a:moveTo>
                    <a:pt x="0" y="633"/>
                  </a:moveTo>
                  <a:cubicBezTo>
                    <a:pt x="1114" y="1"/>
                    <a:pt x="2137" y="151"/>
                    <a:pt x="3009" y="392"/>
                  </a:cubicBezTo>
                </a:path>
              </a:pathLst>
            </a:custGeom>
            <a:noFill/>
            <a:ln w="6025" cap="rnd" cmpd="sng">
              <a:solidFill>
                <a:srgbClr val="2836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>
              <a:extLst>
                <a:ext uri="{FF2B5EF4-FFF2-40B4-BE49-F238E27FC236}">
                  <a16:creationId xmlns:a16="http://schemas.microsoft.com/office/drawing/2014/main" id="{50921672-03BE-CEF3-B21A-5F582AFF44BE}"/>
                </a:ext>
              </a:extLst>
            </p:cNvPr>
            <p:cNvSpPr/>
            <p:nvPr/>
          </p:nvSpPr>
          <p:spPr>
            <a:xfrm>
              <a:off x="1965328" y="1785755"/>
              <a:ext cx="33456" cy="29177"/>
            </a:xfrm>
            <a:custGeom>
              <a:avLst/>
              <a:gdLst/>
              <a:ahLst/>
              <a:cxnLst/>
              <a:rect l="l" t="t" r="r" b="b"/>
              <a:pathLst>
                <a:path w="3010" h="2625" extrusionOk="0">
                  <a:moveTo>
                    <a:pt x="121" y="0"/>
                  </a:moveTo>
                  <a:cubicBezTo>
                    <a:pt x="121" y="0"/>
                    <a:pt x="0" y="2378"/>
                    <a:pt x="1355" y="2619"/>
                  </a:cubicBezTo>
                  <a:cubicBezTo>
                    <a:pt x="1385" y="2623"/>
                    <a:pt x="1415" y="2625"/>
                    <a:pt x="1444" y="2625"/>
                  </a:cubicBezTo>
                  <a:cubicBezTo>
                    <a:pt x="2525" y="2625"/>
                    <a:pt x="3010" y="0"/>
                    <a:pt x="3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>
              <a:extLst>
                <a:ext uri="{FF2B5EF4-FFF2-40B4-BE49-F238E27FC236}">
                  <a16:creationId xmlns:a16="http://schemas.microsoft.com/office/drawing/2014/main" id="{091450E3-CC75-E746-4DAA-F058806347C1}"/>
                </a:ext>
              </a:extLst>
            </p:cNvPr>
            <p:cNvSpPr/>
            <p:nvPr/>
          </p:nvSpPr>
          <p:spPr>
            <a:xfrm>
              <a:off x="1804761" y="1749631"/>
              <a:ext cx="149208" cy="160234"/>
            </a:xfrm>
            <a:custGeom>
              <a:avLst/>
              <a:gdLst/>
              <a:ahLst/>
              <a:cxnLst/>
              <a:rect l="l" t="t" r="r" b="b"/>
              <a:pathLst>
                <a:path w="13424" h="14416" extrusionOk="0">
                  <a:moveTo>
                    <a:pt x="11557" y="13784"/>
                  </a:moveTo>
                  <a:cubicBezTo>
                    <a:pt x="11557" y="13784"/>
                    <a:pt x="8157" y="14416"/>
                    <a:pt x="4906" y="13543"/>
                  </a:cubicBezTo>
                  <a:cubicBezTo>
                    <a:pt x="1144" y="12520"/>
                    <a:pt x="1" y="10894"/>
                    <a:pt x="1" y="10894"/>
                  </a:cubicBezTo>
                  <a:lnTo>
                    <a:pt x="5267" y="0"/>
                  </a:lnTo>
                  <a:lnTo>
                    <a:pt x="13423" y="3612"/>
                  </a:ln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>
              <a:extLst>
                <a:ext uri="{FF2B5EF4-FFF2-40B4-BE49-F238E27FC236}">
                  <a16:creationId xmlns:a16="http://schemas.microsoft.com/office/drawing/2014/main" id="{1E64D671-C48E-9374-66DE-D8CB06B897A0}"/>
                </a:ext>
              </a:extLst>
            </p:cNvPr>
            <p:cNvSpPr/>
            <p:nvPr/>
          </p:nvSpPr>
          <p:spPr>
            <a:xfrm>
              <a:off x="1884378" y="1824891"/>
              <a:ext cx="59888" cy="18073"/>
            </a:xfrm>
            <a:custGeom>
              <a:avLst/>
              <a:gdLst/>
              <a:ahLst/>
              <a:cxnLst/>
              <a:rect l="l" t="t" r="r" b="b"/>
              <a:pathLst>
                <a:path w="5388" h="1626" fill="none" extrusionOk="0">
                  <a:moveTo>
                    <a:pt x="5387" y="1505"/>
                  </a:moveTo>
                  <a:cubicBezTo>
                    <a:pt x="5387" y="1505"/>
                    <a:pt x="1866" y="1626"/>
                    <a:pt x="0" y="1"/>
                  </a:cubicBezTo>
                </a:path>
              </a:pathLst>
            </a:custGeom>
            <a:noFill/>
            <a:ln w="12800" cap="flat" cmpd="sng">
              <a:solidFill>
                <a:srgbClr val="D1A08A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>
              <a:extLst>
                <a:ext uri="{FF2B5EF4-FFF2-40B4-BE49-F238E27FC236}">
                  <a16:creationId xmlns:a16="http://schemas.microsoft.com/office/drawing/2014/main" id="{B2280D98-FEDD-8566-F408-1405AF6F66E7}"/>
                </a:ext>
              </a:extLst>
            </p:cNvPr>
            <p:cNvSpPr/>
            <p:nvPr/>
          </p:nvSpPr>
          <p:spPr>
            <a:xfrm>
              <a:off x="1995761" y="1722866"/>
              <a:ext cx="23764" cy="51863"/>
            </a:xfrm>
            <a:custGeom>
              <a:avLst/>
              <a:gdLst/>
              <a:ahLst/>
              <a:cxnLst/>
              <a:rect l="l" t="t" r="r" b="b"/>
              <a:pathLst>
                <a:path w="2138" h="4666" extrusionOk="0">
                  <a:moveTo>
                    <a:pt x="1" y="1"/>
                  </a:moveTo>
                  <a:cubicBezTo>
                    <a:pt x="1" y="1"/>
                    <a:pt x="2138" y="3281"/>
                    <a:pt x="2138" y="3913"/>
                  </a:cubicBezTo>
                  <a:cubicBezTo>
                    <a:pt x="2017" y="4394"/>
                    <a:pt x="392" y="4665"/>
                    <a:pt x="392" y="4665"/>
                  </a:cubicBez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>
              <a:extLst>
                <a:ext uri="{FF2B5EF4-FFF2-40B4-BE49-F238E27FC236}">
                  <a16:creationId xmlns:a16="http://schemas.microsoft.com/office/drawing/2014/main" id="{C6DD4871-DD43-33FF-7B16-C847915DF705}"/>
                </a:ext>
              </a:extLst>
            </p:cNvPr>
            <p:cNvSpPr/>
            <p:nvPr/>
          </p:nvSpPr>
          <p:spPr>
            <a:xfrm>
              <a:off x="1778341" y="1585240"/>
              <a:ext cx="231481" cy="223411"/>
            </a:xfrm>
            <a:custGeom>
              <a:avLst/>
              <a:gdLst/>
              <a:ahLst/>
              <a:cxnLst/>
              <a:rect l="l" t="t" r="r" b="b"/>
              <a:pathLst>
                <a:path w="20826" h="20100" extrusionOk="0">
                  <a:moveTo>
                    <a:pt x="11446" y="1"/>
                  </a:moveTo>
                  <a:cubicBezTo>
                    <a:pt x="10472" y="1"/>
                    <a:pt x="9509" y="220"/>
                    <a:pt x="8668" y="736"/>
                  </a:cubicBezTo>
                  <a:cubicBezTo>
                    <a:pt x="8276" y="977"/>
                    <a:pt x="7915" y="1368"/>
                    <a:pt x="7404" y="1729"/>
                  </a:cubicBezTo>
                  <a:cubicBezTo>
                    <a:pt x="6651" y="2481"/>
                    <a:pt x="5387" y="2602"/>
                    <a:pt x="4394" y="2993"/>
                  </a:cubicBezTo>
                  <a:cubicBezTo>
                    <a:pt x="3010" y="3505"/>
                    <a:pt x="1896" y="4377"/>
                    <a:pt x="1144" y="5611"/>
                  </a:cubicBezTo>
                  <a:cubicBezTo>
                    <a:pt x="271" y="6755"/>
                    <a:pt x="0" y="8260"/>
                    <a:pt x="121" y="9644"/>
                  </a:cubicBezTo>
                  <a:cubicBezTo>
                    <a:pt x="392" y="11028"/>
                    <a:pt x="1264" y="12383"/>
                    <a:pt x="1024" y="13887"/>
                  </a:cubicBezTo>
                  <a:cubicBezTo>
                    <a:pt x="1024" y="14158"/>
                    <a:pt x="873" y="14519"/>
                    <a:pt x="753" y="14790"/>
                  </a:cubicBezTo>
                  <a:cubicBezTo>
                    <a:pt x="392" y="16656"/>
                    <a:pt x="1505" y="18672"/>
                    <a:pt x="3281" y="19545"/>
                  </a:cubicBezTo>
                  <a:cubicBezTo>
                    <a:pt x="3950" y="19938"/>
                    <a:pt x="4690" y="20100"/>
                    <a:pt x="5515" y="20100"/>
                  </a:cubicBezTo>
                  <a:cubicBezTo>
                    <a:pt x="5765" y="20100"/>
                    <a:pt x="6024" y="20085"/>
                    <a:pt x="6290" y="20057"/>
                  </a:cubicBezTo>
                  <a:cubicBezTo>
                    <a:pt x="6651" y="20057"/>
                    <a:pt x="7283" y="19906"/>
                    <a:pt x="7795" y="19666"/>
                  </a:cubicBezTo>
                  <a:cubicBezTo>
                    <a:pt x="8156" y="19545"/>
                    <a:pt x="8547" y="19304"/>
                    <a:pt x="8668" y="18913"/>
                  </a:cubicBezTo>
                  <a:cubicBezTo>
                    <a:pt x="9029" y="17529"/>
                    <a:pt x="8668" y="15783"/>
                    <a:pt x="8276" y="14519"/>
                  </a:cubicBezTo>
                  <a:cubicBezTo>
                    <a:pt x="9540" y="14158"/>
                    <a:pt x="10654" y="13526"/>
                    <a:pt x="10804" y="12142"/>
                  </a:cubicBezTo>
                  <a:cubicBezTo>
                    <a:pt x="10925" y="11510"/>
                    <a:pt x="10804" y="10758"/>
                    <a:pt x="10534" y="10126"/>
                  </a:cubicBezTo>
                  <a:lnTo>
                    <a:pt x="10534" y="10126"/>
                  </a:lnTo>
                  <a:cubicBezTo>
                    <a:pt x="11079" y="10334"/>
                    <a:pt x="11684" y="10466"/>
                    <a:pt x="12285" y="10466"/>
                  </a:cubicBezTo>
                  <a:cubicBezTo>
                    <a:pt x="12812" y="10466"/>
                    <a:pt x="13336" y="10365"/>
                    <a:pt x="13814" y="10126"/>
                  </a:cubicBezTo>
                  <a:cubicBezTo>
                    <a:pt x="14416" y="9885"/>
                    <a:pt x="14927" y="9524"/>
                    <a:pt x="15680" y="9253"/>
                  </a:cubicBezTo>
                  <a:cubicBezTo>
                    <a:pt x="16002" y="9164"/>
                    <a:pt x="16345" y="9141"/>
                    <a:pt x="16699" y="9141"/>
                  </a:cubicBezTo>
                  <a:cubicBezTo>
                    <a:pt x="17087" y="9141"/>
                    <a:pt x="17488" y="9168"/>
                    <a:pt x="17891" y="9168"/>
                  </a:cubicBezTo>
                  <a:cubicBezTo>
                    <a:pt x="18117" y="9168"/>
                    <a:pt x="18344" y="9160"/>
                    <a:pt x="18569" y="9132"/>
                  </a:cubicBezTo>
                  <a:cubicBezTo>
                    <a:pt x="19321" y="9012"/>
                    <a:pt x="19953" y="8771"/>
                    <a:pt x="20435" y="8139"/>
                  </a:cubicBezTo>
                  <a:cubicBezTo>
                    <a:pt x="20706" y="7748"/>
                    <a:pt x="20826" y="7267"/>
                    <a:pt x="20826" y="6755"/>
                  </a:cubicBezTo>
                  <a:cubicBezTo>
                    <a:pt x="20826" y="5130"/>
                    <a:pt x="20074" y="2361"/>
                    <a:pt x="18178" y="2000"/>
                  </a:cubicBezTo>
                  <a:cubicBezTo>
                    <a:pt x="18067" y="1965"/>
                    <a:pt x="17955" y="1953"/>
                    <a:pt x="17842" y="1953"/>
                  </a:cubicBezTo>
                  <a:cubicBezTo>
                    <a:pt x="17556" y="1953"/>
                    <a:pt x="17263" y="2032"/>
                    <a:pt x="16968" y="2032"/>
                  </a:cubicBezTo>
                  <a:cubicBezTo>
                    <a:pt x="16870" y="2032"/>
                    <a:pt x="16771" y="2023"/>
                    <a:pt x="16673" y="2000"/>
                  </a:cubicBezTo>
                  <a:cubicBezTo>
                    <a:pt x="16432" y="1849"/>
                    <a:pt x="16191" y="1729"/>
                    <a:pt x="15921" y="1488"/>
                  </a:cubicBezTo>
                  <a:cubicBezTo>
                    <a:pt x="14750" y="620"/>
                    <a:pt x="13083" y="1"/>
                    <a:pt x="11446" y="1"/>
                  </a:cubicBezTo>
                  <a:close/>
                </a:path>
              </a:pathLst>
            </a:custGeom>
            <a:solidFill>
              <a:srgbClr val="161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6">
              <a:extLst>
                <a:ext uri="{FF2B5EF4-FFF2-40B4-BE49-F238E27FC236}">
                  <a16:creationId xmlns:a16="http://schemas.microsoft.com/office/drawing/2014/main" id="{34734C87-8013-2095-59C7-F4BCF84B8B3B}"/>
                </a:ext>
              </a:extLst>
            </p:cNvPr>
            <p:cNvSpPr/>
            <p:nvPr/>
          </p:nvSpPr>
          <p:spPr>
            <a:xfrm>
              <a:off x="1839885" y="1727001"/>
              <a:ext cx="54208" cy="57220"/>
            </a:xfrm>
            <a:custGeom>
              <a:avLst/>
              <a:gdLst/>
              <a:ahLst/>
              <a:cxnLst/>
              <a:rect l="l" t="t" r="r" b="b"/>
              <a:pathLst>
                <a:path w="4877" h="5148" extrusionOk="0">
                  <a:moveTo>
                    <a:pt x="2504" y="0"/>
                  </a:moveTo>
                  <a:cubicBezTo>
                    <a:pt x="2194" y="0"/>
                    <a:pt x="1854" y="101"/>
                    <a:pt x="1506" y="381"/>
                  </a:cubicBezTo>
                  <a:cubicBezTo>
                    <a:pt x="1" y="1765"/>
                    <a:pt x="1987" y="4654"/>
                    <a:pt x="3251" y="5046"/>
                  </a:cubicBezTo>
                  <a:cubicBezTo>
                    <a:pt x="3438" y="5117"/>
                    <a:pt x="3606" y="5147"/>
                    <a:pt x="3755" y="5147"/>
                  </a:cubicBezTo>
                  <a:cubicBezTo>
                    <a:pt x="4614" y="5147"/>
                    <a:pt x="4876" y="4143"/>
                    <a:pt x="4876" y="4143"/>
                  </a:cubicBezTo>
                  <a:lnTo>
                    <a:pt x="3883" y="652"/>
                  </a:lnTo>
                  <a:cubicBezTo>
                    <a:pt x="3883" y="652"/>
                    <a:pt x="3294" y="0"/>
                    <a:pt x="2504" y="0"/>
                  </a:cubicBez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6">
              <a:extLst>
                <a:ext uri="{FF2B5EF4-FFF2-40B4-BE49-F238E27FC236}">
                  <a16:creationId xmlns:a16="http://schemas.microsoft.com/office/drawing/2014/main" id="{970FE35A-67AF-3748-44B5-00F1D6F693F8}"/>
                </a:ext>
              </a:extLst>
            </p:cNvPr>
            <p:cNvSpPr/>
            <p:nvPr/>
          </p:nvSpPr>
          <p:spPr>
            <a:xfrm>
              <a:off x="2025205" y="1801349"/>
              <a:ext cx="635567" cy="629320"/>
            </a:xfrm>
            <a:custGeom>
              <a:avLst/>
              <a:gdLst/>
              <a:ahLst/>
              <a:cxnLst/>
              <a:rect l="l" t="t" r="r" b="b"/>
              <a:pathLst>
                <a:path w="57181" h="56619" extrusionOk="0">
                  <a:moveTo>
                    <a:pt x="28646" y="17688"/>
                  </a:moveTo>
                  <a:cubicBezTo>
                    <a:pt x="30843" y="17688"/>
                    <a:pt x="33060" y="18369"/>
                    <a:pt x="34970" y="19784"/>
                  </a:cubicBezTo>
                  <a:cubicBezTo>
                    <a:pt x="39605" y="23305"/>
                    <a:pt x="40628" y="29956"/>
                    <a:pt x="37228" y="34711"/>
                  </a:cubicBezTo>
                  <a:cubicBezTo>
                    <a:pt x="35131" y="37495"/>
                    <a:pt x="31851" y="38965"/>
                    <a:pt x="28555" y="38965"/>
                  </a:cubicBezTo>
                  <a:cubicBezTo>
                    <a:pt x="26363" y="38965"/>
                    <a:pt x="24164" y="38314"/>
                    <a:pt x="22301" y="36968"/>
                  </a:cubicBezTo>
                  <a:cubicBezTo>
                    <a:pt x="17546" y="33447"/>
                    <a:pt x="16552" y="26676"/>
                    <a:pt x="20043" y="22041"/>
                  </a:cubicBezTo>
                  <a:cubicBezTo>
                    <a:pt x="22150" y="19197"/>
                    <a:pt x="25376" y="17688"/>
                    <a:pt x="28646" y="17688"/>
                  </a:cubicBezTo>
                  <a:close/>
                  <a:moveTo>
                    <a:pt x="28672" y="1"/>
                  </a:moveTo>
                  <a:cubicBezTo>
                    <a:pt x="25051" y="1"/>
                    <a:pt x="21462" y="752"/>
                    <a:pt x="18057" y="2119"/>
                  </a:cubicBezTo>
                  <a:lnTo>
                    <a:pt x="19803" y="7867"/>
                  </a:lnTo>
                  <a:cubicBezTo>
                    <a:pt x="17937" y="8619"/>
                    <a:pt x="16282" y="9642"/>
                    <a:pt x="14657" y="10876"/>
                  </a:cubicBezTo>
                  <a:lnTo>
                    <a:pt x="10413" y="6753"/>
                  </a:lnTo>
                  <a:cubicBezTo>
                    <a:pt x="8758" y="8137"/>
                    <a:pt x="7253" y="9763"/>
                    <a:pt x="5899" y="11508"/>
                  </a:cubicBezTo>
                  <a:cubicBezTo>
                    <a:pt x="4515" y="13404"/>
                    <a:pt x="3371" y="15270"/>
                    <a:pt x="2619" y="17286"/>
                  </a:cubicBezTo>
                  <a:lnTo>
                    <a:pt x="7885" y="20175"/>
                  </a:lnTo>
                  <a:cubicBezTo>
                    <a:pt x="7133" y="22041"/>
                    <a:pt x="6651" y="23937"/>
                    <a:pt x="6501" y="25923"/>
                  </a:cubicBezTo>
                  <a:lnTo>
                    <a:pt x="361" y="25923"/>
                  </a:lnTo>
                  <a:cubicBezTo>
                    <a:pt x="0" y="30317"/>
                    <a:pt x="753" y="34831"/>
                    <a:pt x="2378" y="38984"/>
                  </a:cubicBezTo>
                  <a:lnTo>
                    <a:pt x="8156" y="37209"/>
                  </a:lnTo>
                  <a:cubicBezTo>
                    <a:pt x="8908" y="38984"/>
                    <a:pt x="9902" y="40730"/>
                    <a:pt x="11286" y="42235"/>
                  </a:cubicBezTo>
                  <a:lnTo>
                    <a:pt x="7012" y="46508"/>
                  </a:lnTo>
                  <a:cubicBezTo>
                    <a:pt x="8397" y="48254"/>
                    <a:pt x="10022" y="49758"/>
                    <a:pt x="11767" y="51143"/>
                  </a:cubicBezTo>
                  <a:cubicBezTo>
                    <a:pt x="13663" y="52377"/>
                    <a:pt x="15529" y="53520"/>
                    <a:pt x="17546" y="54393"/>
                  </a:cubicBezTo>
                  <a:lnTo>
                    <a:pt x="20435" y="49006"/>
                  </a:lnTo>
                  <a:cubicBezTo>
                    <a:pt x="22301" y="49758"/>
                    <a:pt x="24197" y="50270"/>
                    <a:pt x="26213" y="50511"/>
                  </a:cubicBezTo>
                  <a:lnTo>
                    <a:pt x="26213" y="56530"/>
                  </a:lnTo>
                  <a:cubicBezTo>
                    <a:pt x="26933" y="56589"/>
                    <a:pt x="27658" y="56619"/>
                    <a:pt x="28384" y="56619"/>
                  </a:cubicBezTo>
                  <a:cubicBezTo>
                    <a:pt x="32057" y="56619"/>
                    <a:pt x="35777" y="55870"/>
                    <a:pt x="39244" y="54513"/>
                  </a:cubicBezTo>
                  <a:lnTo>
                    <a:pt x="37498" y="48765"/>
                  </a:lnTo>
                  <a:cubicBezTo>
                    <a:pt x="39244" y="48013"/>
                    <a:pt x="40989" y="46990"/>
                    <a:pt x="42494" y="45756"/>
                  </a:cubicBezTo>
                  <a:lnTo>
                    <a:pt x="46768" y="49999"/>
                  </a:lnTo>
                  <a:cubicBezTo>
                    <a:pt x="48513" y="48494"/>
                    <a:pt x="50018" y="46990"/>
                    <a:pt x="51402" y="45124"/>
                  </a:cubicBezTo>
                  <a:cubicBezTo>
                    <a:pt x="52666" y="43348"/>
                    <a:pt x="53780" y="41362"/>
                    <a:pt x="54652" y="39346"/>
                  </a:cubicBezTo>
                  <a:lnTo>
                    <a:pt x="49266" y="36577"/>
                  </a:lnTo>
                  <a:cubicBezTo>
                    <a:pt x="50018" y="34711"/>
                    <a:pt x="50529" y="32695"/>
                    <a:pt x="50770" y="30829"/>
                  </a:cubicBezTo>
                  <a:lnTo>
                    <a:pt x="56789" y="30708"/>
                  </a:lnTo>
                  <a:cubicBezTo>
                    <a:pt x="57180" y="26315"/>
                    <a:pt x="56548" y="21800"/>
                    <a:pt x="54803" y="17768"/>
                  </a:cubicBezTo>
                  <a:lnTo>
                    <a:pt x="49025" y="19543"/>
                  </a:lnTo>
                  <a:cubicBezTo>
                    <a:pt x="48272" y="17647"/>
                    <a:pt x="47279" y="16022"/>
                    <a:pt x="46015" y="14397"/>
                  </a:cubicBezTo>
                  <a:lnTo>
                    <a:pt x="50289" y="10124"/>
                  </a:lnTo>
                  <a:cubicBezTo>
                    <a:pt x="48904" y="8499"/>
                    <a:pt x="47279" y="6873"/>
                    <a:pt x="45383" y="5609"/>
                  </a:cubicBezTo>
                  <a:cubicBezTo>
                    <a:pt x="43638" y="4225"/>
                    <a:pt x="41621" y="3112"/>
                    <a:pt x="39605" y="2359"/>
                  </a:cubicBezTo>
                  <a:lnTo>
                    <a:pt x="36866" y="7626"/>
                  </a:lnTo>
                  <a:cubicBezTo>
                    <a:pt x="34970" y="6873"/>
                    <a:pt x="32984" y="6362"/>
                    <a:pt x="31088" y="6241"/>
                  </a:cubicBezTo>
                  <a:lnTo>
                    <a:pt x="30968" y="102"/>
                  </a:lnTo>
                  <a:cubicBezTo>
                    <a:pt x="30202" y="34"/>
                    <a:pt x="29437" y="1"/>
                    <a:pt x="28672" y="1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6">
              <a:extLst>
                <a:ext uri="{FF2B5EF4-FFF2-40B4-BE49-F238E27FC236}">
                  <a16:creationId xmlns:a16="http://schemas.microsoft.com/office/drawing/2014/main" id="{AE3DA673-97B2-291B-0161-FFA9BB6A1E89}"/>
                </a:ext>
              </a:extLst>
            </p:cNvPr>
            <p:cNvSpPr/>
            <p:nvPr/>
          </p:nvSpPr>
          <p:spPr>
            <a:xfrm>
              <a:off x="2342983" y="2341694"/>
              <a:ext cx="231892" cy="127656"/>
            </a:xfrm>
            <a:custGeom>
              <a:avLst/>
              <a:gdLst/>
              <a:ahLst/>
              <a:cxnLst/>
              <a:rect l="l" t="t" r="r" b="b"/>
              <a:pathLst>
                <a:path w="20863" h="11485" extrusionOk="0">
                  <a:moveTo>
                    <a:pt x="12038" y="6020"/>
                  </a:moveTo>
                  <a:lnTo>
                    <a:pt x="12038" y="6020"/>
                  </a:lnTo>
                  <a:cubicBezTo>
                    <a:pt x="12038" y="6020"/>
                    <a:pt x="12242" y="6033"/>
                    <a:pt x="12583" y="6050"/>
                  </a:cubicBezTo>
                  <a:lnTo>
                    <a:pt x="12583" y="6050"/>
                  </a:lnTo>
                  <a:cubicBezTo>
                    <a:pt x="12466" y="6056"/>
                    <a:pt x="12366" y="6059"/>
                    <a:pt x="12284" y="6059"/>
                  </a:cubicBezTo>
                  <a:cubicBezTo>
                    <a:pt x="12126" y="6059"/>
                    <a:pt x="12038" y="6047"/>
                    <a:pt x="12038" y="6020"/>
                  </a:cubicBezTo>
                  <a:close/>
                  <a:moveTo>
                    <a:pt x="11833" y="8362"/>
                  </a:moveTo>
                  <a:cubicBezTo>
                    <a:pt x="11713" y="8404"/>
                    <a:pt x="11647" y="8427"/>
                    <a:pt x="11647" y="8427"/>
                  </a:cubicBezTo>
                  <a:cubicBezTo>
                    <a:pt x="11666" y="8408"/>
                    <a:pt x="11731" y="8386"/>
                    <a:pt x="11833" y="8362"/>
                  </a:cubicBezTo>
                  <a:close/>
                  <a:moveTo>
                    <a:pt x="1626" y="1"/>
                  </a:moveTo>
                  <a:lnTo>
                    <a:pt x="0" y="11286"/>
                  </a:lnTo>
                  <a:cubicBezTo>
                    <a:pt x="0" y="11286"/>
                    <a:pt x="2001" y="11484"/>
                    <a:pt x="4866" y="11484"/>
                  </a:cubicBezTo>
                  <a:cubicBezTo>
                    <a:pt x="7118" y="11484"/>
                    <a:pt x="9903" y="11362"/>
                    <a:pt x="12670" y="10925"/>
                  </a:cubicBezTo>
                  <a:cubicBezTo>
                    <a:pt x="13344" y="10817"/>
                    <a:pt x="17126" y="9095"/>
                    <a:pt x="17827" y="8195"/>
                  </a:cubicBezTo>
                  <a:lnTo>
                    <a:pt x="17827" y="8195"/>
                  </a:lnTo>
                  <a:cubicBezTo>
                    <a:pt x="18756" y="7723"/>
                    <a:pt x="19425" y="7270"/>
                    <a:pt x="19548" y="6932"/>
                  </a:cubicBezTo>
                  <a:lnTo>
                    <a:pt x="19548" y="6932"/>
                  </a:lnTo>
                  <a:cubicBezTo>
                    <a:pt x="20355" y="6665"/>
                    <a:pt x="20863" y="6362"/>
                    <a:pt x="20796" y="6020"/>
                  </a:cubicBezTo>
                  <a:cubicBezTo>
                    <a:pt x="20768" y="5788"/>
                    <a:pt x="20275" y="5679"/>
                    <a:pt x="19536" y="5645"/>
                  </a:cubicBezTo>
                  <a:lnTo>
                    <a:pt x="19536" y="5645"/>
                  </a:lnTo>
                  <a:cubicBezTo>
                    <a:pt x="19719" y="5541"/>
                    <a:pt x="19817" y="5417"/>
                    <a:pt x="19803" y="5267"/>
                  </a:cubicBezTo>
                  <a:cubicBezTo>
                    <a:pt x="19803" y="4665"/>
                    <a:pt x="17546" y="4274"/>
                    <a:pt x="16041" y="4274"/>
                  </a:cubicBezTo>
                  <a:cubicBezTo>
                    <a:pt x="14416" y="4154"/>
                    <a:pt x="11647" y="3763"/>
                    <a:pt x="11406" y="3281"/>
                  </a:cubicBezTo>
                  <a:cubicBezTo>
                    <a:pt x="11286" y="2890"/>
                    <a:pt x="15048" y="2649"/>
                    <a:pt x="15168" y="2017"/>
                  </a:cubicBezTo>
                  <a:cubicBezTo>
                    <a:pt x="15168" y="1385"/>
                    <a:pt x="4123" y="272"/>
                    <a:pt x="1626" y="1"/>
                  </a:cubicBezTo>
                  <a:close/>
                </a:path>
              </a:pathLst>
            </a:custGeom>
            <a:solidFill>
              <a:srgbClr val="AA7F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6">
              <a:extLst>
                <a:ext uri="{FF2B5EF4-FFF2-40B4-BE49-F238E27FC236}">
                  <a16:creationId xmlns:a16="http://schemas.microsoft.com/office/drawing/2014/main" id="{782F8591-B042-E951-0FBF-C98CAAAA7909}"/>
                </a:ext>
              </a:extLst>
            </p:cNvPr>
            <p:cNvSpPr/>
            <p:nvPr/>
          </p:nvSpPr>
          <p:spPr>
            <a:xfrm>
              <a:off x="1491340" y="1849977"/>
              <a:ext cx="525506" cy="739937"/>
            </a:xfrm>
            <a:custGeom>
              <a:avLst/>
              <a:gdLst/>
              <a:ahLst/>
              <a:cxnLst/>
              <a:rect l="l" t="t" r="r" b="b"/>
              <a:pathLst>
                <a:path w="47279" h="66571" extrusionOk="0">
                  <a:moveTo>
                    <a:pt x="29102" y="1"/>
                  </a:moveTo>
                  <a:cubicBezTo>
                    <a:pt x="29102" y="1"/>
                    <a:pt x="7765" y="1866"/>
                    <a:pt x="0" y="61183"/>
                  </a:cubicBezTo>
                  <a:lnTo>
                    <a:pt x="43637" y="66570"/>
                  </a:lnTo>
                  <a:cubicBezTo>
                    <a:pt x="43637" y="66570"/>
                    <a:pt x="47279" y="45383"/>
                    <a:pt x="46647" y="28199"/>
                  </a:cubicBezTo>
                  <a:cubicBezTo>
                    <a:pt x="46256" y="17305"/>
                    <a:pt x="42012" y="8758"/>
                    <a:pt x="39876" y="4124"/>
                  </a:cubicBezTo>
                  <a:cubicBezTo>
                    <a:pt x="39876" y="4124"/>
                    <a:pt x="39075" y="4508"/>
                    <a:pt x="37692" y="4508"/>
                  </a:cubicBezTo>
                  <a:cubicBezTo>
                    <a:pt x="36692" y="4508"/>
                    <a:pt x="35386" y="4307"/>
                    <a:pt x="33857" y="3612"/>
                  </a:cubicBezTo>
                  <a:cubicBezTo>
                    <a:pt x="29974" y="1987"/>
                    <a:pt x="29102" y="1"/>
                    <a:pt x="29102" y="1"/>
                  </a:cubicBez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6">
              <a:extLst>
                <a:ext uri="{FF2B5EF4-FFF2-40B4-BE49-F238E27FC236}">
                  <a16:creationId xmlns:a16="http://schemas.microsoft.com/office/drawing/2014/main" id="{788689FF-CFDB-EB94-CF27-BC32E4EE1D98}"/>
                </a:ext>
              </a:extLst>
            </p:cNvPr>
            <p:cNvSpPr/>
            <p:nvPr/>
          </p:nvSpPr>
          <p:spPr>
            <a:xfrm>
              <a:off x="1792390" y="1895804"/>
              <a:ext cx="616160" cy="616160"/>
            </a:xfrm>
            <a:custGeom>
              <a:avLst/>
              <a:gdLst/>
              <a:ahLst/>
              <a:cxnLst/>
              <a:rect l="l" t="t" r="r" b="b"/>
              <a:pathLst>
                <a:path w="55435" h="55435" extrusionOk="0">
                  <a:moveTo>
                    <a:pt x="12791" y="1"/>
                  </a:moveTo>
                  <a:lnTo>
                    <a:pt x="0" y="23715"/>
                  </a:lnTo>
                  <a:cubicBezTo>
                    <a:pt x="0" y="23715"/>
                    <a:pt x="6772" y="46286"/>
                    <a:pt x="24829" y="51162"/>
                  </a:cubicBezTo>
                  <a:cubicBezTo>
                    <a:pt x="41140" y="55435"/>
                    <a:pt x="53659" y="55435"/>
                    <a:pt x="53659" y="55435"/>
                  </a:cubicBezTo>
                  <a:lnTo>
                    <a:pt x="55435" y="40267"/>
                  </a:lnTo>
                  <a:cubicBezTo>
                    <a:pt x="55435" y="40267"/>
                    <a:pt x="35723" y="36746"/>
                    <a:pt x="27597" y="31359"/>
                  </a:cubicBezTo>
                  <a:cubicBezTo>
                    <a:pt x="21307" y="27206"/>
                    <a:pt x="20194" y="14055"/>
                    <a:pt x="18569" y="9420"/>
                  </a:cubicBezTo>
                  <a:cubicBezTo>
                    <a:pt x="16432" y="3010"/>
                    <a:pt x="12791" y="1"/>
                    <a:pt x="12791" y="1"/>
                  </a:cubicBezTo>
                  <a:close/>
                </a:path>
              </a:pathLst>
            </a:custGeom>
            <a:solidFill>
              <a:srgbClr val="4B5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6">
              <a:extLst>
                <a:ext uri="{FF2B5EF4-FFF2-40B4-BE49-F238E27FC236}">
                  <a16:creationId xmlns:a16="http://schemas.microsoft.com/office/drawing/2014/main" id="{3EC5D61B-E1A0-6671-13CE-A1B5D074C95D}"/>
                </a:ext>
              </a:extLst>
            </p:cNvPr>
            <p:cNvSpPr/>
            <p:nvPr/>
          </p:nvSpPr>
          <p:spPr>
            <a:xfrm>
              <a:off x="1795069" y="1855335"/>
              <a:ext cx="154888" cy="71258"/>
            </a:xfrm>
            <a:custGeom>
              <a:avLst/>
              <a:gdLst/>
              <a:ahLst/>
              <a:cxnLst/>
              <a:rect l="l" t="t" r="r" b="b"/>
              <a:pathLst>
                <a:path w="13935" h="6411" fill="none" extrusionOk="0">
                  <a:moveTo>
                    <a:pt x="0" y="0"/>
                  </a:moveTo>
                  <a:cubicBezTo>
                    <a:pt x="0" y="0"/>
                    <a:pt x="1384" y="4153"/>
                    <a:pt x="7644" y="5387"/>
                  </a:cubicBezTo>
                  <a:cubicBezTo>
                    <a:pt x="12158" y="6410"/>
                    <a:pt x="13934" y="5026"/>
                    <a:pt x="13934" y="5026"/>
                  </a:cubicBezTo>
                </a:path>
              </a:pathLst>
            </a:custGeom>
            <a:noFill/>
            <a:ln w="9775" cap="flat" cmpd="sng">
              <a:solidFill>
                <a:srgbClr val="212246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6">
              <a:extLst>
                <a:ext uri="{FF2B5EF4-FFF2-40B4-BE49-F238E27FC236}">
                  <a16:creationId xmlns:a16="http://schemas.microsoft.com/office/drawing/2014/main" id="{92636B5D-3A66-1B41-63B4-12A0ED426077}"/>
                </a:ext>
              </a:extLst>
            </p:cNvPr>
            <p:cNvSpPr/>
            <p:nvPr/>
          </p:nvSpPr>
          <p:spPr>
            <a:xfrm>
              <a:off x="1795069" y="2109212"/>
              <a:ext cx="195357" cy="326159"/>
            </a:xfrm>
            <a:custGeom>
              <a:avLst/>
              <a:gdLst/>
              <a:ahLst/>
              <a:cxnLst/>
              <a:rect l="l" t="t" r="r" b="b"/>
              <a:pathLst>
                <a:path w="17576" h="29344" fill="none" extrusionOk="0">
                  <a:moveTo>
                    <a:pt x="17575" y="29343"/>
                  </a:moveTo>
                  <a:cubicBezTo>
                    <a:pt x="17575" y="29343"/>
                    <a:pt x="873" y="21669"/>
                    <a:pt x="0" y="1"/>
                  </a:cubicBezTo>
                </a:path>
              </a:pathLst>
            </a:custGeom>
            <a:noFill/>
            <a:ln w="9775" cap="flat" cmpd="sng">
              <a:solidFill>
                <a:srgbClr val="212246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6">
              <a:extLst>
                <a:ext uri="{FF2B5EF4-FFF2-40B4-BE49-F238E27FC236}">
                  <a16:creationId xmlns:a16="http://schemas.microsoft.com/office/drawing/2014/main" id="{B39A55DD-A210-70D0-EBED-C1CBC21992E9}"/>
                </a:ext>
              </a:extLst>
            </p:cNvPr>
            <p:cNvSpPr/>
            <p:nvPr/>
          </p:nvSpPr>
          <p:spPr>
            <a:xfrm>
              <a:off x="2342983" y="2335002"/>
              <a:ext cx="25098" cy="175628"/>
            </a:xfrm>
            <a:custGeom>
              <a:avLst/>
              <a:gdLst/>
              <a:ahLst/>
              <a:cxnLst/>
              <a:rect l="l" t="t" r="r" b="b"/>
              <a:pathLst>
                <a:path w="2258" h="15801" fill="none" extrusionOk="0">
                  <a:moveTo>
                    <a:pt x="2257" y="1"/>
                  </a:moveTo>
                  <a:lnTo>
                    <a:pt x="0" y="15801"/>
                  </a:lnTo>
                </a:path>
              </a:pathLst>
            </a:custGeom>
            <a:noFill/>
            <a:ln w="9775" cap="flat" cmpd="sng">
              <a:solidFill>
                <a:srgbClr val="212246"/>
              </a:solidFill>
              <a:prstDash val="solid"/>
              <a:miter lim="300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6">
              <a:extLst>
                <a:ext uri="{FF2B5EF4-FFF2-40B4-BE49-F238E27FC236}">
                  <a16:creationId xmlns:a16="http://schemas.microsoft.com/office/drawing/2014/main" id="{E0922220-21A7-FC34-09E6-FEBBABE505EC}"/>
                </a:ext>
              </a:extLst>
            </p:cNvPr>
            <p:cNvSpPr/>
            <p:nvPr/>
          </p:nvSpPr>
          <p:spPr>
            <a:xfrm rot="-10040138">
              <a:off x="2733411" y="1340140"/>
              <a:ext cx="544002" cy="543984"/>
            </a:xfrm>
            <a:custGeom>
              <a:avLst/>
              <a:gdLst/>
              <a:ahLst/>
              <a:cxnLst/>
              <a:rect l="l" t="t" r="r" b="b"/>
              <a:pathLst>
                <a:path w="30042" h="30041" extrusionOk="0">
                  <a:moveTo>
                    <a:pt x="14990" y="8596"/>
                  </a:moveTo>
                  <a:cubicBezTo>
                    <a:pt x="17680" y="8596"/>
                    <a:pt x="20179" y="10295"/>
                    <a:pt x="21062" y="12981"/>
                  </a:cubicBezTo>
                  <a:cubicBezTo>
                    <a:pt x="22225" y="16347"/>
                    <a:pt x="20348" y="19960"/>
                    <a:pt x="17060" y="21061"/>
                  </a:cubicBezTo>
                  <a:cubicBezTo>
                    <a:pt x="16366" y="21301"/>
                    <a:pt x="15661" y="21415"/>
                    <a:pt x="14969" y="21415"/>
                  </a:cubicBezTo>
                  <a:cubicBezTo>
                    <a:pt x="12308" y="21415"/>
                    <a:pt x="9841" y="19731"/>
                    <a:pt x="8918" y="17060"/>
                  </a:cubicBezTo>
                  <a:cubicBezTo>
                    <a:pt x="7817" y="13695"/>
                    <a:pt x="9632" y="10081"/>
                    <a:pt x="12982" y="8918"/>
                  </a:cubicBezTo>
                  <a:cubicBezTo>
                    <a:pt x="13648" y="8700"/>
                    <a:pt x="14325" y="8596"/>
                    <a:pt x="14990" y="8596"/>
                  </a:cubicBezTo>
                  <a:close/>
                  <a:moveTo>
                    <a:pt x="13695" y="0"/>
                  </a:moveTo>
                  <a:cubicBezTo>
                    <a:pt x="12532" y="62"/>
                    <a:pt x="11369" y="326"/>
                    <a:pt x="10268" y="714"/>
                  </a:cubicBezTo>
                  <a:cubicBezTo>
                    <a:pt x="9104" y="1101"/>
                    <a:pt x="8003" y="1613"/>
                    <a:pt x="7042" y="2203"/>
                  </a:cubicBezTo>
                  <a:lnTo>
                    <a:pt x="8469" y="5103"/>
                  </a:lnTo>
                  <a:cubicBezTo>
                    <a:pt x="7616" y="5692"/>
                    <a:pt x="6778" y="6328"/>
                    <a:pt x="6065" y="7165"/>
                  </a:cubicBezTo>
                  <a:lnTo>
                    <a:pt x="3490" y="5304"/>
                  </a:lnTo>
                  <a:cubicBezTo>
                    <a:pt x="1939" y="7103"/>
                    <a:pt x="838" y="9306"/>
                    <a:pt x="326" y="11570"/>
                  </a:cubicBezTo>
                  <a:lnTo>
                    <a:pt x="3351" y="12593"/>
                  </a:lnTo>
                  <a:cubicBezTo>
                    <a:pt x="3165" y="13633"/>
                    <a:pt x="3103" y="14672"/>
                    <a:pt x="3165" y="15773"/>
                  </a:cubicBezTo>
                  <a:lnTo>
                    <a:pt x="1" y="16285"/>
                  </a:lnTo>
                  <a:cubicBezTo>
                    <a:pt x="63" y="17448"/>
                    <a:pt x="326" y="18611"/>
                    <a:pt x="714" y="19774"/>
                  </a:cubicBezTo>
                  <a:cubicBezTo>
                    <a:pt x="1102" y="20937"/>
                    <a:pt x="1614" y="21976"/>
                    <a:pt x="2188" y="22938"/>
                  </a:cubicBezTo>
                  <a:lnTo>
                    <a:pt x="5041" y="21511"/>
                  </a:lnTo>
                  <a:cubicBezTo>
                    <a:pt x="5677" y="22426"/>
                    <a:pt x="6328" y="23201"/>
                    <a:pt x="7166" y="23915"/>
                  </a:cubicBezTo>
                  <a:lnTo>
                    <a:pt x="5289" y="26551"/>
                  </a:lnTo>
                  <a:cubicBezTo>
                    <a:pt x="7104" y="28102"/>
                    <a:pt x="9306" y="29141"/>
                    <a:pt x="11570" y="29731"/>
                  </a:cubicBezTo>
                  <a:lnTo>
                    <a:pt x="12594" y="26629"/>
                  </a:lnTo>
                  <a:cubicBezTo>
                    <a:pt x="13388" y="26818"/>
                    <a:pt x="14182" y="26899"/>
                    <a:pt x="14996" y="26899"/>
                  </a:cubicBezTo>
                  <a:cubicBezTo>
                    <a:pt x="15248" y="26899"/>
                    <a:pt x="15501" y="26892"/>
                    <a:pt x="15758" y="26877"/>
                  </a:cubicBezTo>
                  <a:lnTo>
                    <a:pt x="16285" y="30041"/>
                  </a:lnTo>
                  <a:cubicBezTo>
                    <a:pt x="17448" y="29917"/>
                    <a:pt x="18611" y="29731"/>
                    <a:pt x="19775" y="29343"/>
                  </a:cubicBezTo>
                  <a:cubicBezTo>
                    <a:pt x="20938" y="28955"/>
                    <a:pt x="21961" y="28428"/>
                    <a:pt x="22938" y="27854"/>
                  </a:cubicBezTo>
                  <a:lnTo>
                    <a:pt x="21512" y="24938"/>
                  </a:lnTo>
                  <a:cubicBezTo>
                    <a:pt x="22427" y="24365"/>
                    <a:pt x="23202" y="23651"/>
                    <a:pt x="23900" y="22876"/>
                  </a:cubicBezTo>
                  <a:lnTo>
                    <a:pt x="26552" y="24690"/>
                  </a:lnTo>
                  <a:cubicBezTo>
                    <a:pt x="28041" y="22876"/>
                    <a:pt x="29142" y="20736"/>
                    <a:pt x="29716" y="18409"/>
                  </a:cubicBezTo>
                  <a:lnTo>
                    <a:pt x="26614" y="17448"/>
                  </a:lnTo>
                  <a:cubicBezTo>
                    <a:pt x="26878" y="16409"/>
                    <a:pt x="26940" y="15307"/>
                    <a:pt x="26878" y="14284"/>
                  </a:cubicBezTo>
                  <a:lnTo>
                    <a:pt x="30041" y="13695"/>
                  </a:lnTo>
                  <a:cubicBezTo>
                    <a:pt x="29917" y="12531"/>
                    <a:pt x="29716" y="11368"/>
                    <a:pt x="29328" y="10267"/>
                  </a:cubicBezTo>
                  <a:cubicBezTo>
                    <a:pt x="28940" y="9104"/>
                    <a:pt x="28428" y="8018"/>
                    <a:pt x="27777" y="7041"/>
                  </a:cubicBezTo>
                  <a:lnTo>
                    <a:pt x="24939" y="8530"/>
                  </a:lnTo>
                  <a:cubicBezTo>
                    <a:pt x="24365" y="7631"/>
                    <a:pt x="23652" y="6778"/>
                    <a:pt x="22876" y="6080"/>
                  </a:cubicBezTo>
                  <a:lnTo>
                    <a:pt x="24675" y="3490"/>
                  </a:lnTo>
                  <a:cubicBezTo>
                    <a:pt x="22876" y="1939"/>
                    <a:pt x="20736" y="838"/>
                    <a:pt x="18410" y="326"/>
                  </a:cubicBezTo>
                  <a:lnTo>
                    <a:pt x="17448" y="3366"/>
                  </a:lnTo>
                  <a:cubicBezTo>
                    <a:pt x="16665" y="3214"/>
                    <a:pt x="15846" y="3141"/>
                    <a:pt x="15052" y="3141"/>
                  </a:cubicBezTo>
                  <a:cubicBezTo>
                    <a:pt x="14793" y="3141"/>
                    <a:pt x="14536" y="3149"/>
                    <a:pt x="14284" y="3164"/>
                  </a:cubicBezTo>
                  <a:lnTo>
                    <a:pt x="13695" y="0"/>
                  </a:lnTo>
                  <a:close/>
                </a:path>
              </a:pathLst>
            </a:custGeom>
            <a:solidFill>
              <a:srgbClr val="E4E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6">
              <a:extLst>
                <a:ext uri="{FF2B5EF4-FFF2-40B4-BE49-F238E27FC236}">
                  <a16:creationId xmlns:a16="http://schemas.microsoft.com/office/drawing/2014/main" id="{973CB867-B8A7-9BBE-E48C-6E955D1D149C}"/>
                </a:ext>
              </a:extLst>
            </p:cNvPr>
            <p:cNvSpPr/>
            <p:nvPr/>
          </p:nvSpPr>
          <p:spPr>
            <a:xfrm rot="-10040138">
              <a:off x="3541676" y="1157362"/>
              <a:ext cx="409459" cy="408626"/>
            </a:xfrm>
            <a:custGeom>
              <a:avLst/>
              <a:gdLst/>
              <a:ahLst/>
              <a:cxnLst/>
              <a:rect l="l" t="t" r="r" b="b"/>
              <a:pathLst>
                <a:path w="22612" h="22566" extrusionOk="0">
                  <a:moveTo>
                    <a:pt x="11306" y="7075"/>
                  </a:moveTo>
                  <a:cubicBezTo>
                    <a:pt x="9484" y="7075"/>
                    <a:pt x="7764" y="8277"/>
                    <a:pt x="7227" y="10081"/>
                  </a:cubicBezTo>
                  <a:cubicBezTo>
                    <a:pt x="6591" y="12346"/>
                    <a:pt x="7878" y="14672"/>
                    <a:pt x="10143" y="15323"/>
                  </a:cubicBezTo>
                  <a:cubicBezTo>
                    <a:pt x="10526" y="15437"/>
                    <a:pt x="10913" y="15491"/>
                    <a:pt x="11294" y="15491"/>
                  </a:cubicBezTo>
                  <a:cubicBezTo>
                    <a:pt x="13093" y="15491"/>
                    <a:pt x="14770" y="14289"/>
                    <a:pt x="15307" y="12485"/>
                  </a:cubicBezTo>
                  <a:cubicBezTo>
                    <a:pt x="15959" y="10221"/>
                    <a:pt x="14733" y="7895"/>
                    <a:pt x="12469" y="7243"/>
                  </a:cubicBezTo>
                  <a:cubicBezTo>
                    <a:pt x="12084" y="7129"/>
                    <a:pt x="11692" y="7075"/>
                    <a:pt x="11306" y="7075"/>
                  </a:cubicBezTo>
                  <a:close/>
                  <a:moveTo>
                    <a:pt x="11299" y="5580"/>
                  </a:moveTo>
                  <a:cubicBezTo>
                    <a:pt x="11834" y="5580"/>
                    <a:pt x="12378" y="5656"/>
                    <a:pt x="12919" y="5816"/>
                  </a:cubicBezTo>
                  <a:cubicBezTo>
                    <a:pt x="15897" y="6669"/>
                    <a:pt x="17634" y="9833"/>
                    <a:pt x="16796" y="12873"/>
                  </a:cubicBezTo>
                  <a:cubicBezTo>
                    <a:pt x="16056" y="15359"/>
                    <a:pt x="13776" y="16986"/>
                    <a:pt x="11307" y="16986"/>
                  </a:cubicBezTo>
                  <a:cubicBezTo>
                    <a:pt x="10773" y="16986"/>
                    <a:pt x="10231" y="16910"/>
                    <a:pt x="9693" y="16750"/>
                  </a:cubicBezTo>
                  <a:cubicBezTo>
                    <a:pt x="6653" y="15897"/>
                    <a:pt x="4963" y="12733"/>
                    <a:pt x="5816" y="9694"/>
                  </a:cubicBezTo>
                  <a:cubicBezTo>
                    <a:pt x="6555" y="7207"/>
                    <a:pt x="8826" y="5580"/>
                    <a:pt x="11299" y="5580"/>
                  </a:cubicBezTo>
                  <a:close/>
                  <a:moveTo>
                    <a:pt x="11818" y="1"/>
                  </a:moveTo>
                  <a:lnTo>
                    <a:pt x="11492" y="2404"/>
                  </a:lnTo>
                  <a:cubicBezTo>
                    <a:pt x="11342" y="2389"/>
                    <a:pt x="11190" y="2383"/>
                    <a:pt x="11037" y="2383"/>
                  </a:cubicBezTo>
                  <a:cubicBezTo>
                    <a:pt x="10398" y="2383"/>
                    <a:pt x="9741" y="2502"/>
                    <a:pt x="9166" y="2653"/>
                  </a:cubicBezTo>
                  <a:lnTo>
                    <a:pt x="8328" y="388"/>
                  </a:lnTo>
                  <a:cubicBezTo>
                    <a:pt x="6591" y="854"/>
                    <a:pt x="5040" y="1691"/>
                    <a:pt x="3676" y="2916"/>
                  </a:cubicBezTo>
                  <a:lnTo>
                    <a:pt x="5164" y="4855"/>
                  </a:lnTo>
                  <a:cubicBezTo>
                    <a:pt x="4575" y="5367"/>
                    <a:pt x="4063" y="6018"/>
                    <a:pt x="3676" y="6669"/>
                  </a:cubicBezTo>
                  <a:lnTo>
                    <a:pt x="1473" y="5692"/>
                  </a:lnTo>
                  <a:cubicBezTo>
                    <a:pt x="1024" y="6468"/>
                    <a:pt x="698" y="7243"/>
                    <a:pt x="450" y="8143"/>
                  </a:cubicBezTo>
                  <a:cubicBezTo>
                    <a:pt x="186" y="8996"/>
                    <a:pt x="62" y="9895"/>
                    <a:pt x="0" y="10733"/>
                  </a:cubicBezTo>
                  <a:lnTo>
                    <a:pt x="2388" y="11058"/>
                  </a:lnTo>
                  <a:cubicBezTo>
                    <a:pt x="2388" y="11896"/>
                    <a:pt x="2450" y="12671"/>
                    <a:pt x="2636" y="13447"/>
                  </a:cubicBezTo>
                  <a:lnTo>
                    <a:pt x="388" y="14284"/>
                  </a:lnTo>
                  <a:cubicBezTo>
                    <a:pt x="900" y="15975"/>
                    <a:pt x="1737" y="17587"/>
                    <a:pt x="2900" y="18875"/>
                  </a:cubicBezTo>
                  <a:lnTo>
                    <a:pt x="4839" y="17448"/>
                  </a:lnTo>
                  <a:cubicBezTo>
                    <a:pt x="5428" y="17975"/>
                    <a:pt x="6002" y="18487"/>
                    <a:pt x="6715" y="18937"/>
                  </a:cubicBezTo>
                  <a:lnTo>
                    <a:pt x="5676" y="21077"/>
                  </a:lnTo>
                  <a:cubicBezTo>
                    <a:pt x="6452" y="21527"/>
                    <a:pt x="7289" y="21852"/>
                    <a:pt x="8142" y="22101"/>
                  </a:cubicBezTo>
                  <a:cubicBezTo>
                    <a:pt x="9042" y="22364"/>
                    <a:pt x="9879" y="22488"/>
                    <a:pt x="10779" y="22566"/>
                  </a:cubicBezTo>
                  <a:lnTo>
                    <a:pt x="11104" y="20162"/>
                  </a:lnTo>
                  <a:cubicBezTo>
                    <a:pt x="11254" y="20177"/>
                    <a:pt x="11404" y="20184"/>
                    <a:pt x="11554" y="20184"/>
                  </a:cubicBezTo>
                  <a:cubicBezTo>
                    <a:pt x="12179" y="20184"/>
                    <a:pt x="12805" y="20064"/>
                    <a:pt x="13431" y="19914"/>
                  </a:cubicBezTo>
                  <a:lnTo>
                    <a:pt x="14268" y="22178"/>
                  </a:lnTo>
                  <a:cubicBezTo>
                    <a:pt x="16021" y="21713"/>
                    <a:pt x="17571" y="20813"/>
                    <a:pt x="18921" y="19650"/>
                  </a:cubicBezTo>
                  <a:lnTo>
                    <a:pt x="17447" y="17712"/>
                  </a:lnTo>
                  <a:cubicBezTo>
                    <a:pt x="18021" y="17200"/>
                    <a:pt x="18533" y="16548"/>
                    <a:pt x="18921" y="15897"/>
                  </a:cubicBezTo>
                  <a:lnTo>
                    <a:pt x="21123" y="16874"/>
                  </a:lnTo>
                  <a:cubicBezTo>
                    <a:pt x="21573" y="16099"/>
                    <a:pt x="21898" y="15323"/>
                    <a:pt x="22162" y="14424"/>
                  </a:cubicBezTo>
                  <a:cubicBezTo>
                    <a:pt x="22410" y="13571"/>
                    <a:pt x="22550" y="12671"/>
                    <a:pt x="22612" y="11834"/>
                  </a:cubicBezTo>
                  <a:lnTo>
                    <a:pt x="20224" y="11508"/>
                  </a:lnTo>
                  <a:cubicBezTo>
                    <a:pt x="20224" y="10671"/>
                    <a:pt x="20161" y="9895"/>
                    <a:pt x="19960" y="9120"/>
                  </a:cubicBezTo>
                  <a:lnTo>
                    <a:pt x="22224" y="8282"/>
                  </a:lnTo>
                  <a:cubicBezTo>
                    <a:pt x="21712" y="6592"/>
                    <a:pt x="20859" y="4979"/>
                    <a:pt x="19634" y="3692"/>
                  </a:cubicBezTo>
                  <a:lnTo>
                    <a:pt x="17758" y="5118"/>
                  </a:lnTo>
                  <a:cubicBezTo>
                    <a:pt x="17184" y="4529"/>
                    <a:pt x="16594" y="4079"/>
                    <a:pt x="15897" y="3630"/>
                  </a:cubicBezTo>
                  <a:lnTo>
                    <a:pt x="16858" y="1427"/>
                  </a:lnTo>
                  <a:cubicBezTo>
                    <a:pt x="16145" y="1040"/>
                    <a:pt x="15307" y="652"/>
                    <a:pt x="14470" y="388"/>
                  </a:cubicBezTo>
                  <a:cubicBezTo>
                    <a:pt x="13570" y="202"/>
                    <a:pt x="12717" y="1"/>
                    <a:pt x="11818" y="1"/>
                  </a:cubicBezTo>
                  <a:close/>
                </a:path>
              </a:pathLst>
            </a:custGeom>
            <a:solidFill>
              <a:srgbClr val="E4E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6">
              <a:extLst>
                <a:ext uri="{FF2B5EF4-FFF2-40B4-BE49-F238E27FC236}">
                  <a16:creationId xmlns:a16="http://schemas.microsoft.com/office/drawing/2014/main" id="{536592B4-1073-7752-0700-A1A35DA697AA}"/>
                </a:ext>
              </a:extLst>
            </p:cNvPr>
            <p:cNvSpPr/>
            <p:nvPr/>
          </p:nvSpPr>
          <p:spPr>
            <a:xfrm rot="-10040213">
              <a:off x="4298300" y="1191813"/>
              <a:ext cx="256324" cy="255802"/>
            </a:xfrm>
            <a:custGeom>
              <a:avLst/>
              <a:gdLst/>
              <a:ahLst/>
              <a:cxnLst/>
              <a:rect l="l" t="t" r="r" b="b"/>
              <a:pathLst>
                <a:path w="22612" h="22566" extrusionOk="0">
                  <a:moveTo>
                    <a:pt x="11306" y="7075"/>
                  </a:moveTo>
                  <a:cubicBezTo>
                    <a:pt x="9484" y="7075"/>
                    <a:pt x="7764" y="8277"/>
                    <a:pt x="7227" y="10081"/>
                  </a:cubicBezTo>
                  <a:cubicBezTo>
                    <a:pt x="6591" y="12346"/>
                    <a:pt x="7878" y="14672"/>
                    <a:pt x="10143" y="15323"/>
                  </a:cubicBezTo>
                  <a:cubicBezTo>
                    <a:pt x="10526" y="15437"/>
                    <a:pt x="10913" y="15491"/>
                    <a:pt x="11294" y="15491"/>
                  </a:cubicBezTo>
                  <a:cubicBezTo>
                    <a:pt x="13093" y="15491"/>
                    <a:pt x="14770" y="14289"/>
                    <a:pt x="15307" y="12485"/>
                  </a:cubicBezTo>
                  <a:cubicBezTo>
                    <a:pt x="15959" y="10221"/>
                    <a:pt x="14733" y="7895"/>
                    <a:pt x="12469" y="7243"/>
                  </a:cubicBezTo>
                  <a:cubicBezTo>
                    <a:pt x="12084" y="7129"/>
                    <a:pt x="11692" y="7075"/>
                    <a:pt x="11306" y="7075"/>
                  </a:cubicBezTo>
                  <a:close/>
                  <a:moveTo>
                    <a:pt x="11299" y="5580"/>
                  </a:moveTo>
                  <a:cubicBezTo>
                    <a:pt x="11834" y="5580"/>
                    <a:pt x="12378" y="5656"/>
                    <a:pt x="12919" y="5816"/>
                  </a:cubicBezTo>
                  <a:cubicBezTo>
                    <a:pt x="15897" y="6669"/>
                    <a:pt x="17634" y="9833"/>
                    <a:pt x="16796" y="12873"/>
                  </a:cubicBezTo>
                  <a:cubicBezTo>
                    <a:pt x="16056" y="15359"/>
                    <a:pt x="13776" y="16986"/>
                    <a:pt x="11307" y="16986"/>
                  </a:cubicBezTo>
                  <a:cubicBezTo>
                    <a:pt x="10773" y="16986"/>
                    <a:pt x="10231" y="16910"/>
                    <a:pt x="9693" y="16750"/>
                  </a:cubicBezTo>
                  <a:cubicBezTo>
                    <a:pt x="6653" y="15897"/>
                    <a:pt x="4963" y="12733"/>
                    <a:pt x="5816" y="9694"/>
                  </a:cubicBezTo>
                  <a:cubicBezTo>
                    <a:pt x="6555" y="7207"/>
                    <a:pt x="8826" y="5580"/>
                    <a:pt x="11299" y="5580"/>
                  </a:cubicBezTo>
                  <a:close/>
                  <a:moveTo>
                    <a:pt x="11818" y="1"/>
                  </a:moveTo>
                  <a:lnTo>
                    <a:pt x="11492" y="2404"/>
                  </a:lnTo>
                  <a:cubicBezTo>
                    <a:pt x="11342" y="2389"/>
                    <a:pt x="11190" y="2383"/>
                    <a:pt x="11037" y="2383"/>
                  </a:cubicBezTo>
                  <a:cubicBezTo>
                    <a:pt x="10398" y="2383"/>
                    <a:pt x="9741" y="2502"/>
                    <a:pt x="9166" y="2653"/>
                  </a:cubicBezTo>
                  <a:lnTo>
                    <a:pt x="8328" y="388"/>
                  </a:lnTo>
                  <a:cubicBezTo>
                    <a:pt x="6591" y="854"/>
                    <a:pt x="5040" y="1691"/>
                    <a:pt x="3676" y="2916"/>
                  </a:cubicBezTo>
                  <a:lnTo>
                    <a:pt x="5164" y="4855"/>
                  </a:lnTo>
                  <a:cubicBezTo>
                    <a:pt x="4575" y="5367"/>
                    <a:pt x="4063" y="6018"/>
                    <a:pt x="3676" y="6669"/>
                  </a:cubicBezTo>
                  <a:lnTo>
                    <a:pt x="1473" y="5692"/>
                  </a:lnTo>
                  <a:cubicBezTo>
                    <a:pt x="1024" y="6468"/>
                    <a:pt x="698" y="7243"/>
                    <a:pt x="450" y="8143"/>
                  </a:cubicBezTo>
                  <a:cubicBezTo>
                    <a:pt x="186" y="8996"/>
                    <a:pt x="62" y="9895"/>
                    <a:pt x="0" y="10733"/>
                  </a:cubicBezTo>
                  <a:lnTo>
                    <a:pt x="2388" y="11058"/>
                  </a:lnTo>
                  <a:cubicBezTo>
                    <a:pt x="2388" y="11896"/>
                    <a:pt x="2450" y="12671"/>
                    <a:pt x="2636" y="13447"/>
                  </a:cubicBezTo>
                  <a:lnTo>
                    <a:pt x="388" y="14284"/>
                  </a:lnTo>
                  <a:cubicBezTo>
                    <a:pt x="900" y="15975"/>
                    <a:pt x="1737" y="17587"/>
                    <a:pt x="2900" y="18875"/>
                  </a:cubicBezTo>
                  <a:lnTo>
                    <a:pt x="4839" y="17448"/>
                  </a:lnTo>
                  <a:cubicBezTo>
                    <a:pt x="5428" y="17975"/>
                    <a:pt x="6002" y="18487"/>
                    <a:pt x="6715" y="18937"/>
                  </a:cubicBezTo>
                  <a:lnTo>
                    <a:pt x="5676" y="21077"/>
                  </a:lnTo>
                  <a:cubicBezTo>
                    <a:pt x="6452" y="21527"/>
                    <a:pt x="7289" y="21852"/>
                    <a:pt x="8142" y="22101"/>
                  </a:cubicBezTo>
                  <a:cubicBezTo>
                    <a:pt x="9042" y="22364"/>
                    <a:pt x="9879" y="22488"/>
                    <a:pt x="10779" y="22566"/>
                  </a:cubicBezTo>
                  <a:lnTo>
                    <a:pt x="11104" y="20162"/>
                  </a:lnTo>
                  <a:cubicBezTo>
                    <a:pt x="11254" y="20177"/>
                    <a:pt x="11404" y="20184"/>
                    <a:pt x="11554" y="20184"/>
                  </a:cubicBezTo>
                  <a:cubicBezTo>
                    <a:pt x="12179" y="20184"/>
                    <a:pt x="12805" y="20064"/>
                    <a:pt x="13431" y="19914"/>
                  </a:cubicBezTo>
                  <a:lnTo>
                    <a:pt x="14268" y="22178"/>
                  </a:lnTo>
                  <a:cubicBezTo>
                    <a:pt x="16021" y="21713"/>
                    <a:pt x="17571" y="20813"/>
                    <a:pt x="18921" y="19650"/>
                  </a:cubicBezTo>
                  <a:lnTo>
                    <a:pt x="17447" y="17712"/>
                  </a:lnTo>
                  <a:cubicBezTo>
                    <a:pt x="18021" y="17200"/>
                    <a:pt x="18533" y="16548"/>
                    <a:pt x="18921" y="15897"/>
                  </a:cubicBezTo>
                  <a:lnTo>
                    <a:pt x="21123" y="16874"/>
                  </a:lnTo>
                  <a:cubicBezTo>
                    <a:pt x="21573" y="16099"/>
                    <a:pt x="21898" y="15323"/>
                    <a:pt x="22162" y="14424"/>
                  </a:cubicBezTo>
                  <a:cubicBezTo>
                    <a:pt x="22410" y="13571"/>
                    <a:pt x="22550" y="12671"/>
                    <a:pt x="22612" y="11834"/>
                  </a:cubicBezTo>
                  <a:lnTo>
                    <a:pt x="20224" y="11508"/>
                  </a:lnTo>
                  <a:cubicBezTo>
                    <a:pt x="20224" y="10671"/>
                    <a:pt x="20161" y="9895"/>
                    <a:pt x="19960" y="9120"/>
                  </a:cubicBezTo>
                  <a:lnTo>
                    <a:pt x="22224" y="8282"/>
                  </a:lnTo>
                  <a:cubicBezTo>
                    <a:pt x="21712" y="6592"/>
                    <a:pt x="20859" y="4979"/>
                    <a:pt x="19634" y="3692"/>
                  </a:cubicBezTo>
                  <a:lnTo>
                    <a:pt x="17758" y="5118"/>
                  </a:lnTo>
                  <a:cubicBezTo>
                    <a:pt x="17184" y="4529"/>
                    <a:pt x="16594" y="4079"/>
                    <a:pt x="15897" y="3630"/>
                  </a:cubicBezTo>
                  <a:lnTo>
                    <a:pt x="16858" y="1427"/>
                  </a:lnTo>
                  <a:cubicBezTo>
                    <a:pt x="16145" y="1040"/>
                    <a:pt x="15307" y="652"/>
                    <a:pt x="14470" y="388"/>
                  </a:cubicBezTo>
                  <a:cubicBezTo>
                    <a:pt x="13570" y="202"/>
                    <a:pt x="12717" y="1"/>
                    <a:pt x="11818" y="1"/>
                  </a:cubicBezTo>
                  <a:close/>
                </a:path>
              </a:pathLst>
            </a:custGeom>
            <a:solidFill>
              <a:srgbClr val="E4E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98DF5B-242E-1ADB-68D3-99FC4BB15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060440"/>
              </p:ext>
            </p:extLst>
          </p:nvPr>
        </p:nvGraphicFramePr>
        <p:xfrm>
          <a:off x="3990948" y="-15212"/>
          <a:ext cx="4438585" cy="275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95B0FC-1E42-AF73-A52C-1DE542D6B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82394"/>
              </p:ext>
            </p:extLst>
          </p:nvPr>
        </p:nvGraphicFramePr>
        <p:xfrm>
          <a:off x="4815481" y="2906086"/>
          <a:ext cx="3099052" cy="12671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49526">
                  <a:extLst>
                    <a:ext uri="{9D8B030D-6E8A-4147-A177-3AD203B41FA5}">
                      <a16:colId xmlns:a16="http://schemas.microsoft.com/office/drawing/2014/main" val="424710926"/>
                    </a:ext>
                  </a:extLst>
                </a:gridCol>
                <a:gridCol w="1549526">
                  <a:extLst>
                    <a:ext uri="{9D8B030D-6E8A-4147-A177-3AD203B41FA5}">
                      <a16:colId xmlns:a16="http://schemas.microsoft.com/office/drawing/2014/main" val="1327980525"/>
                    </a:ext>
                  </a:extLst>
                </a:gridCol>
              </a:tblGrid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28681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306860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93550"/>
                  </a:ext>
                </a:extLst>
              </a:tr>
              <a:tr h="316787">
                <a:tc>
                  <a:txBody>
                    <a:bodyPr/>
                    <a:lstStyle/>
                    <a:p>
                      <a:r>
                        <a:rPr lang="en-IN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96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>
          <a:extLst>
            <a:ext uri="{FF2B5EF4-FFF2-40B4-BE49-F238E27FC236}">
              <a16:creationId xmlns:a16="http://schemas.microsoft.com/office/drawing/2014/main" id="{1C7A8497-ED4C-F12F-E068-39D61F62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8">
            <a:extLst>
              <a:ext uri="{FF2B5EF4-FFF2-40B4-BE49-F238E27FC236}">
                <a16:creationId xmlns:a16="http://schemas.microsoft.com/office/drawing/2014/main" id="{457948F7-73C0-7BED-D1A6-95E7E6FBF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0150" y="1106125"/>
            <a:ext cx="690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5917.37</a:t>
            </a:r>
            <a:endParaRPr dirty="0"/>
          </a:p>
        </p:txBody>
      </p:sp>
      <p:sp>
        <p:nvSpPr>
          <p:cNvPr id="1879" name="Google Shape;1879;p38">
            <a:extLst>
              <a:ext uri="{FF2B5EF4-FFF2-40B4-BE49-F238E27FC236}">
                <a16:creationId xmlns:a16="http://schemas.microsoft.com/office/drawing/2014/main" id="{9B101A36-7EAE-9FBB-CA6E-95E72E9F4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1375" y="3124175"/>
            <a:ext cx="34212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Average Total Employees</a:t>
            </a:r>
            <a:endParaRPr dirty="0"/>
          </a:p>
        </p:txBody>
      </p:sp>
      <p:grpSp>
        <p:nvGrpSpPr>
          <p:cNvPr id="1880" name="Google Shape;1880;p38">
            <a:extLst>
              <a:ext uri="{FF2B5EF4-FFF2-40B4-BE49-F238E27FC236}">
                <a16:creationId xmlns:a16="http://schemas.microsoft.com/office/drawing/2014/main" id="{6FF635E8-C919-67BB-2419-27B0417E6D56}"/>
              </a:ext>
            </a:extLst>
          </p:cNvPr>
          <p:cNvGrpSpPr/>
          <p:nvPr/>
        </p:nvGrpSpPr>
        <p:grpSpPr>
          <a:xfrm>
            <a:off x="348658" y="3307459"/>
            <a:ext cx="1222079" cy="1009533"/>
            <a:chOff x="6101758" y="2859784"/>
            <a:chExt cx="1222079" cy="1009533"/>
          </a:xfrm>
        </p:grpSpPr>
        <p:sp>
          <p:nvSpPr>
            <p:cNvPr id="1881" name="Google Shape;1881;p38">
              <a:extLst>
                <a:ext uri="{FF2B5EF4-FFF2-40B4-BE49-F238E27FC236}">
                  <a16:creationId xmlns:a16="http://schemas.microsoft.com/office/drawing/2014/main" id="{956D888F-8B0E-14FF-7C44-1DA2B01DCD9F}"/>
                </a:ext>
              </a:extLst>
            </p:cNvPr>
            <p:cNvSpPr/>
            <p:nvPr/>
          </p:nvSpPr>
          <p:spPr>
            <a:xfrm>
              <a:off x="6880667" y="3471604"/>
              <a:ext cx="443170" cy="397711"/>
            </a:xfrm>
            <a:custGeom>
              <a:avLst/>
              <a:gdLst/>
              <a:ahLst/>
              <a:cxnLst/>
              <a:rect l="l" t="t" r="r" b="b"/>
              <a:pathLst>
                <a:path w="13044" h="11706" extrusionOk="0">
                  <a:moveTo>
                    <a:pt x="11202" y="1"/>
                  </a:moveTo>
                  <a:cubicBezTo>
                    <a:pt x="11127" y="1"/>
                    <a:pt x="11053" y="5"/>
                    <a:pt x="10981" y="12"/>
                  </a:cubicBezTo>
                  <a:cubicBezTo>
                    <a:pt x="10329" y="74"/>
                    <a:pt x="9755" y="338"/>
                    <a:pt x="9244" y="648"/>
                  </a:cubicBezTo>
                  <a:cubicBezTo>
                    <a:pt x="4901" y="2975"/>
                    <a:pt x="776" y="10093"/>
                    <a:pt x="0" y="11706"/>
                  </a:cubicBezTo>
                  <a:lnTo>
                    <a:pt x="4591" y="11706"/>
                  </a:lnTo>
                  <a:cubicBezTo>
                    <a:pt x="7103" y="8403"/>
                    <a:pt x="12144" y="6728"/>
                    <a:pt x="12919" y="2277"/>
                  </a:cubicBezTo>
                  <a:cubicBezTo>
                    <a:pt x="13043" y="1749"/>
                    <a:pt x="12981" y="1113"/>
                    <a:pt x="12656" y="648"/>
                  </a:cubicBezTo>
                  <a:cubicBezTo>
                    <a:pt x="12315" y="199"/>
                    <a:pt x="11737" y="1"/>
                    <a:pt x="11202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>
              <a:extLst>
                <a:ext uri="{FF2B5EF4-FFF2-40B4-BE49-F238E27FC236}">
                  <a16:creationId xmlns:a16="http://schemas.microsoft.com/office/drawing/2014/main" id="{A3E8E8B4-3EFA-6820-CF74-EF98082B7FAC}"/>
                </a:ext>
              </a:extLst>
            </p:cNvPr>
            <p:cNvSpPr/>
            <p:nvPr/>
          </p:nvSpPr>
          <p:spPr>
            <a:xfrm>
              <a:off x="6748946" y="3155570"/>
              <a:ext cx="513770" cy="713747"/>
            </a:xfrm>
            <a:custGeom>
              <a:avLst/>
              <a:gdLst/>
              <a:ahLst/>
              <a:cxnLst/>
              <a:rect l="l" t="t" r="r" b="b"/>
              <a:pathLst>
                <a:path w="15122" h="21008" extrusionOk="0">
                  <a:moveTo>
                    <a:pt x="11621" y="0"/>
                  </a:moveTo>
                  <a:cubicBezTo>
                    <a:pt x="9314" y="0"/>
                    <a:pt x="7202" y="3025"/>
                    <a:pt x="6142" y="4724"/>
                  </a:cubicBezTo>
                  <a:cubicBezTo>
                    <a:pt x="4203" y="7763"/>
                    <a:pt x="2776" y="11113"/>
                    <a:pt x="1675" y="14541"/>
                  </a:cubicBezTo>
                  <a:cubicBezTo>
                    <a:pt x="1489" y="15068"/>
                    <a:pt x="62" y="21008"/>
                    <a:pt x="0" y="21008"/>
                  </a:cubicBezTo>
                  <a:lnTo>
                    <a:pt x="3877" y="21008"/>
                  </a:lnTo>
                  <a:cubicBezTo>
                    <a:pt x="3877" y="21008"/>
                    <a:pt x="7941" y="12990"/>
                    <a:pt x="11958" y="8151"/>
                  </a:cubicBezTo>
                  <a:cubicBezTo>
                    <a:pt x="13819" y="5887"/>
                    <a:pt x="15121" y="1684"/>
                    <a:pt x="13121" y="459"/>
                  </a:cubicBezTo>
                  <a:cubicBezTo>
                    <a:pt x="12617" y="139"/>
                    <a:pt x="12115" y="0"/>
                    <a:pt x="11621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>
              <a:extLst>
                <a:ext uri="{FF2B5EF4-FFF2-40B4-BE49-F238E27FC236}">
                  <a16:creationId xmlns:a16="http://schemas.microsoft.com/office/drawing/2014/main" id="{B4A357EF-445E-8145-7BE0-9F4628F45EA3}"/>
                </a:ext>
              </a:extLst>
            </p:cNvPr>
            <p:cNvSpPr/>
            <p:nvPr/>
          </p:nvSpPr>
          <p:spPr>
            <a:xfrm>
              <a:off x="6841154" y="3250190"/>
              <a:ext cx="305096" cy="619126"/>
            </a:xfrm>
            <a:custGeom>
              <a:avLst/>
              <a:gdLst/>
              <a:ahLst/>
              <a:cxnLst/>
              <a:rect l="l" t="t" r="r" b="b"/>
              <a:pathLst>
                <a:path w="8980" h="18223" fill="none" extrusionOk="0">
                  <a:moveTo>
                    <a:pt x="8980" y="0"/>
                  </a:moveTo>
                  <a:cubicBezTo>
                    <a:pt x="5165" y="4715"/>
                    <a:pt x="2063" y="11756"/>
                    <a:pt x="0" y="1822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>
              <a:extLst>
                <a:ext uri="{FF2B5EF4-FFF2-40B4-BE49-F238E27FC236}">
                  <a16:creationId xmlns:a16="http://schemas.microsoft.com/office/drawing/2014/main" id="{76A2C727-FBAA-2EAB-8CF8-CB8750ADD32C}"/>
                </a:ext>
              </a:extLst>
            </p:cNvPr>
            <p:cNvSpPr/>
            <p:nvPr/>
          </p:nvSpPr>
          <p:spPr>
            <a:xfrm>
              <a:off x="6101758" y="3129681"/>
              <a:ext cx="489138" cy="739636"/>
            </a:xfrm>
            <a:custGeom>
              <a:avLst/>
              <a:gdLst/>
              <a:ahLst/>
              <a:cxnLst/>
              <a:rect l="l" t="t" r="r" b="b"/>
              <a:pathLst>
                <a:path w="14397" h="21770" extrusionOk="0">
                  <a:moveTo>
                    <a:pt x="2020" y="0"/>
                  </a:moveTo>
                  <a:cubicBezTo>
                    <a:pt x="1" y="0"/>
                    <a:pt x="85" y="2718"/>
                    <a:pt x="501" y="4509"/>
                  </a:cubicBezTo>
                  <a:cubicBezTo>
                    <a:pt x="1152" y="7037"/>
                    <a:pt x="3215" y="8650"/>
                    <a:pt x="4704" y="10526"/>
                  </a:cubicBezTo>
                  <a:cubicBezTo>
                    <a:pt x="7480" y="14016"/>
                    <a:pt x="9093" y="16342"/>
                    <a:pt x="11093" y="21770"/>
                  </a:cubicBezTo>
                  <a:lnTo>
                    <a:pt x="14397" y="21770"/>
                  </a:lnTo>
                  <a:cubicBezTo>
                    <a:pt x="14397" y="21770"/>
                    <a:pt x="13947" y="9425"/>
                    <a:pt x="8441" y="3671"/>
                  </a:cubicBezTo>
                  <a:cubicBezTo>
                    <a:pt x="6968" y="2120"/>
                    <a:pt x="4564" y="507"/>
                    <a:pt x="2563" y="58"/>
                  </a:cubicBezTo>
                  <a:cubicBezTo>
                    <a:pt x="2367" y="19"/>
                    <a:pt x="2187" y="0"/>
                    <a:pt x="2020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>
              <a:extLst>
                <a:ext uri="{FF2B5EF4-FFF2-40B4-BE49-F238E27FC236}">
                  <a16:creationId xmlns:a16="http://schemas.microsoft.com/office/drawing/2014/main" id="{F3E59972-AB99-13EE-43C8-9647BD3A13BB}"/>
                </a:ext>
              </a:extLst>
            </p:cNvPr>
            <p:cNvSpPr/>
            <p:nvPr/>
          </p:nvSpPr>
          <p:spPr>
            <a:xfrm>
              <a:off x="6250466" y="2868583"/>
              <a:ext cx="445820" cy="1000734"/>
            </a:xfrm>
            <a:custGeom>
              <a:avLst/>
              <a:gdLst/>
              <a:ahLst/>
              <a:cxnLst/>
              <a:rect l="l" t="t" r="r" b="b"/>
              <a:pathLst>
                <a:path w="13122" h="29455" extrusionOk="0">
                  <a:moveTo>
                    <a:pt x="2563" y="1"/>
                  </a:moveTo>
                  <a:cubicBezTo>
                    <a:pt x="2127" y="1"/>
                    <a:pt x="1717" y="115"/>
                    <a:pt x="1350" y="376"/>
                  </a:cubicBezTo>
                  <a:cubicBezTo>
                    <a:pt x="1" y="1338"/>
                    <a:pt x="2002" y="4703"/>
                    <a:pt x="2513" y="5742"/>
                  </a:cubicBezTo>
                  <a:cubicBezTo>
                    <a:pt x="4266" y="9030"/>
                    <a:pt x="5615" y="12581"/>
                    <a:pt x="6716" y="16210"/>
                  </a:cubicBezTo>
                  <a:cubicBezTo>
                    <a:pt x="7941" y="20413"/>
                    <a:pt x="8918" y="24864"/>
                    <a:pt x="9244" y="29253"/>
                  </a:cubicBezTo>
                  <a:lnTo>
                    <a:pt x="9244" y="29455"/>
                  </a:lnTo>
                  <a:lnTo>
                    <a:pt x="11632" y="29455"/>
                  </a:lnTo>
                  <a:cubicBezTo>
                    <a:pt x="13121" y="26741"/>
                    <a:pt x="12594" y="15171"/>
                    <a:pt x="11896" y="11558"/>
                  </a:cubicBezTo>
                  <a:cubicBezTo>
                    <a:pt x="11369" y="9030"/>
                    <a:pt x="10268" y="6580"/>
                    <a:pt x="8856" y="4579"/>
                  </a:cubicBezTo>
                  <a:cubicBezTo>
                    <a:pt x="7765" y="3058"/>
                    <a:pt x="4820" y="1"/>
                    <a:pt x="2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8">
              <a:extLst>
                <a:ext uri="{FF2B5EF4-FFF2-40B4-BE49-F238E27FC236}">
                  <a16:creationId xmlns:a16="http://schemas.microsoft.com/office/drawing/2014/main" id="{407161B9-62AB-EFDD-9EC3-F6918FF5EE7A}"/>
                </a:ext>
              </a:extLst>
            </p:cNvPr>
            <p:cNvSpPr/>
            <p:nvPr/>
          </p:nvSpPr>
          <p:spPr>
            <a:xfrm>
              <a:off x="6638800" y="2859784"/>
              <a:ext cx="452649" cy="1009533"/>
            </a:xfrm>
            <a:custGeom>
              <a:avLst/>
              <a:gdLst/>
              <a:ahLst/>
              <a:cxnLst/>
              <a:rect l="l" t="t" r="r" b="b"/>
              <a:pathLst>
                <a:path w="13323" h="29714" extrusionOk="0">
                  <a:moveTo>
                    <a:pt x="10463" y="0"/>
                  </a:moveTo>
                  <a:cubicBezTo>
                    <a:pt x="8832" y="0"/>
                    <a:pt x="5738" y="2873"/>
                    <a:pt x="3242" y="7676"/>
                  </a:cubicBezTo>
                  <a:cubicBezTo>
                    <a:pt x="327" y="13306"/>
                    <a:pt x="1" y="23247"/>
                    <a:pt x="528" y="29714"/>
                  </a:cubicBezTo>
                  <a:lnTo>
                    <a:pt x="3956" y="29714"/>
                  </a:lnTo>
                  <a:cubicBezTo>
                    <a:pt x="6018" y="27388"/>
                    <a:pt x="13323" y="8064"/>
                    <a:pt x="11508" y="899"/>
                  </a:cubicBezTo>
                  <a:cubicBezTo>
                    <a:pt x="11351" y="290"/>
                    <a:pt x="10981" y="0"/>
                    <a:pt x="10463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8">
              <a:extLst>
                <a:ext uri="{FF2B5EF4-FFF2-40B4-BE49-F238E27FC236}">
                  <a16:creationId xmlns:a16="http://schemas.microsoft.com/office/drawing/2014/main" id="{671A7F24-8407-46B4-6341-1EA5B0C27D10}"/>
                </a:ext>
              </a:extLst>
            </p:cNvPr>
            <p:cNvSpPr/>
            <p:nvPr/>
          </p:nvSpPr>
          <p:spPr>
            <a:xfrm>
              <a:off x="6164577" y="3201708"/>
              <a:ext cx="362547" cy="667609"/>
            </a:xfrm>
            <a:custGeom>
              <a:avLst/>
              <a:gdLst/>
              <a:ahLst/>
              <a:cxnLst/>
              <a:rect l="l" t="t" r="r" b="b"/>
              <a:pathLst>
                <a:path w="10671" h="19650" fill="none" extrusionOk="0">
                  <a:moveTo>
                    <a:pt x="1" y="0"/>
                  </a:moveTo>
                  <a:cubicBezTo>
                    <a:pt x="5894" y="4141"/>
                    <a:pt x="9958" y="11896"/>
                    <a:pt x="10671" y="19650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>
              <a:extLst>
                <a:ext uri="{FF2B5EF4-FFF2-40B4-BE49-F238E27FC236}">
                  <a16:creationId xmlns:a16="http://schemas.microsoft.com/office/drawing/2014/main" id="{4FAB238A-4943-0AE0-C660-E053B1BA9A52}"/>
                </a:ext>
              </a:extLst>
            </p:cNvPr>
            <p:cNvSpPr/>
            <p:nvPr/>
          </p:nvSpPr>
          <p:spPr>
            <a:xfrm>
              <a:off x="6369039" y="2951414"/>
              <a:ext cx="246081" cy="917903"/>
            </a:xfrm>
            <a:custGeom>
              <a:avLst/>
              <a:gdLst/>
              <a:ahLst/>
              <a:cxnLst/>
              <a:rect l="l" t="t" r="r" b="b"/>
              <a:pathLst>
                <a:path w="7243" h="27017" fill="none" extrusionOk="0">
                  <a:moveTo>
                    <a:pt x="0" y="1"/>
                  </a:moveTo>
                  <a:cubicBezTo>
                    <a:pt x="2901" y="2591"/>
                    <a:pt x="4327" y="6654"/>
                    <a:pt x="5227" y="10531"/>
                  </a:cubicBezTo>
                  <a:cubicBezTo>
                    <a:pt x="6468" y="15959"/>
                    <a:pt x="7041" y="21465"/>
                    <a:pt x="7243" y="27017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>
              <a:extLst>
                <a:ext uri="{FF2B5EF4-FFF2-40B4-BE49-F238E27FC236}">
                  <a16:creationId xmlns:a16="http://schemas.microsoft.com/office/drawing/2014/main" id="{E99CD4F6-E926-D47A-C5CF-40B170C8B7B1}"/>
                </a:ext>
              </a:extLst>
            </p:cNvPr>
            <p:cNvSpPr/>
            <p:nvPr/>
          </p:nvSpPr>
          <p:spPr>
            <a:xfrm>
              <a:off x="6724688" y="2982501"/>
              <a:ext cx="241358" cy="886815"/>
            </a:xfrm>
            <a:custGeom>
              <a:avLst/>
              <a:gdLst/>
              <a:ahLst/>
              <a:cxnLst/>
              <a:rect l="l" t="t" r="r" b="b"/>
              <a:pathLst>
                <a:path w="7104" h="26102" fill="none" extrusionOk="0">
                  <a:moveTo>
                    <a:pt x="7104" y="1"/>
                  </a:moveTo>
                  <a:cubicBezTo>
                    <a:pt x="3552" y="8143"/>
                    <a:pt x="513" y="16983"/>
                    <a:pt x="1" y="2610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>
              <a:extLst>
                <a:ext uri="{FF2B5EF4-FFF2-40B4-BE49-F238E27FC236}">
                  <a16:creationId xmlns:a16="http://schemas.microsoft.com/office/drawing/2014/main" id="{A8B23230-4A39-7971-F5F4-C6B86EFE5198}"/>
                </a:ext>
              </a:extLst>
            </p:cNvPr>
            <p:cNvSpPr/>
            <p:nvPr/>
          </p:nvSpPr>
          <p:spPr>
            <a:xfrm>
              <a:off x="6950758" y="3524707"/>
              <a:ext cx="300883" cy="344608"/>
            </a:xfrm>
            <a:custGeom>
              <a:avLst/>
              <a:gdLst/>
              <a:ahLst/>
              <a:cxnLst/>
              <a:rect l="l" t="t" r="r" b="b"/>
              <a:pathLst>
                <a:path w="8856" h="10143" fill="none" extrusionOk="0">
                  <a:moveTo>
                    <a:pt x="8856" y="0"/>
                  </a:moveTo>
                  <a:cubicBezTo>
                    <a:pt x="8856" y="0"/>
                    <a:pt x="3614" y="3490"/>
                    <a:pt x="0" y="1014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8">
            <a:extLst>
              <a:ext uri="{FF2B5EF4-FFF2-40B4-BE49-F238E27FC236}">
                <a16:creationId xmlns:a16="http://schemas.microsoft.com/office/drawing/2014/main" id="{52361603-4F7D-2928-C68F-3300BCEB2B80}"/>
              </a:ext>
            </a:extLst>
          </p:cNvPr>
          <p:cNvGrpSpPr/>
          <p:nvPr/>
        </p:nvGrpSpPr>
        <p:grpSpPr>
          <a:xfrm>
            <a:off x="7521697" y="2584834"/>
            <a:ext cx="1473291" cy="1265671"/>
            <a:chOff x="7521697" y="2603884"/>
            <a:chExt cx="1473291" cy="1265671"/>
          </a:xfrm>
        </p:grpSpPr>
        <p:sp>
          <p:nvSpPr>
            <p:cNvPr id="1892" name="Google Shape;1892;p38">
              <a:extLst>
                <a:ext uri="{FF2B5EF4-FFF2-40B4-BE49-F238E27FC236}">
                  <a16:creationId xmlns:a16="http://schemas.microsoft.com/office/drawing/2014/main" id="{C1493BC5-DAA8-ACC9-6BE0-69D5CA83DE2F}"/>
                </a:ext>
              </a:extLst>
            </p:cNvPr>
            <p:cNvSpPr/>
            <p:nvPr/>
          </p:nvSpPr>
          <p:spPr>
            <a:xfrm>
              <a:off x="8233031" y="2604869"/>
              <a:ext cx="553351" cy="1264685"/>
            </a:xfrm>
            <a:custGeom>
              <a:avLst/>
              <a:gdLst/>
              <a:ahLst/>
              <a:cxnLst/>
              <a:rect l="l" t="t" r="r" b="b"/>
              <a:pathLst>
                <a:path w="16287" h="37224" extrusionOk="0">
                  <a:moveTo>
                    <a:pt x="11127" y="0"/>
                  </a:moveTo>
                  <a:cubicBezTo>
                    <a:pt x="11079" y="0"/>
                    <a:pt x="11030" y="1"/>
                    <a:pt x="10981" y="3"/>
                  </a:cubicBezTo>
                  <a:cubicBezTo>
                    <a:pt x="7491" y="189"/>
                    <a:pt x="4979" y="4531"/>
                    <a:pt x="3878" y="7245"/>
                  </a:cubicBezTo>
                  <a:cubicBezTo>
                    <a:pt x="0" y="16938"/>
                    <a:pt x="838" y="26942"/>
                    <a:pt x="62" y="37224"/>
                  </a:cubicBezTo>
                  <a:lnTo>
                    <a:pt x="3304" y="37224"/>
                  </a:lnTo>
                  <a:cubicBezTo>
                    <a:pt x="5242" y="32897"/>
                    <a:pt x="7817" y="26756"/>
                    <a:pt x="9569" y="22289"/>
                  </a:cubicBezTo>
                  <a:cubicBezTo>
                    <a:pt x="10531" y="19839"/>
                    <a:pt x="11446" y="17249"/>
                    <a:pt x="12082" y="14674"/>
                  </a:cubicBezTo>
                  <a:cubicBezTo>
                    <a:pt x="13050" y="10633"/>
                    <a:pt x="16286" y="0"/>
                    <a:pt x="11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>
              <a:extLst>
                <a:ext uri="{FF2B5EF4-FFF2-40B4-BE49-F238E27FC236}">
                  <a16:creationId xmlns:a16="http://schemas.microsoft.com/office/drawing/2014/main" id="{26ED6A89-9D5E-49E4-3531-E72C3BACD2A6}"/>
                </a:ext>
              </a:extLst>
            </p:cNvPr>
            <p:cNvSpPr/>
            <p:nvPr/>
          </p:nvSpPr>
          <p:spPr>
            <a:xfrm>
              <a:off x="7708220" y="2603884"/>
              <a:ext cx="544857" cy="1265671"/>
            </a:xfrm>
            <a:custGeom>
              <a:avLst/>
              <a:gdLst/>
              <a:ahLst/>
              <a:cxnLst/>
              <a:rect l="l" t="t" r="r" b="b"/>
              <a:pathLst>
                <a:path w="16037" h="37253" extrusionOk="0">
                  <a:moveTo>
                    <a:pt x="5491" y="1"/>
                  </a:moveTo>
                  <a:cubicBezTo>
                    <a:pt x="4842" y="1"/>
                    <a:pt x="4174" y="190"/>
                    <a:pt x="3490" y="606"/>
                  </a:cubicBezTo>
                  <a:cubicBezTo>
                    <a:pt x="1" y="2746"/>
                    <a:pt x="2389" y="9663"/>
                    <a:pt x="3304" y="12625"/>
                  </a:cubicBezTo>
                  <a:cubicBezTo>
                    <a:pt x="4467" y="16580"/>
                    <a:pt x="6204" y="20379"/>
                    <a:pt x="7693" y="24195"/>
                  </a:cubicBezTo>
                  <a:cubicBezTo>
                    <a:pt x="9368" y="28522"/>
                    <a:pt x="11058" y="32926"/>
                    <a:pt x="12733" y="37253"/>
                  </a:cubicBezTo>
                  <a:lnTo>
                    <a:pt x="15959" y="37253"/>
                  </a:lnTo>
                  <a:cubicBezTo>
                    <a:pt x="15835" y="30336"/>
                    <a:pt x="16037" y="23481"/>
                    <a:pt x="15184" y="16642"/>
                  </a:cubicBezTo>
                  <a:cubicBezTo>
                    <a:pt x="14619" y="12039"/>
                    <a:pt x="10673" y="1"/>
                    <a:pt x="5491" y="1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>
              <a:extLst>
                <a:ext uri="{FF2B5EF4-FFF2-40B4-BE49-F238E27FC236}">
                  <a16:creationId xmlns:a16="http://schemas.microsoft.com/office/drawing/2014/main" id="{515EA262-0F7E-8152-31CE-A1CEF1C089A6}"/>
                </a:ext>
              </a:extLst>
            </p:cNvPr>
            <p:cNvSpPr/>
            <p:nvPr/>
          </p:nvSpPr>
          <p:spPr>
            <a:xfrm>
              <a:off x="7521697" y="2982059"/>
              <a:ext cx="632343" cy="887495"/>
            </a:xfrm>
            <a:custGeom>
              <a:avLst/>
              <a:gdLst/>
              <a:ahLst/>
              <a:cxnLst/>
              <a:rect l="l" t="t" r="r" b="b"/>
              <a:pathLst>
                <a:path w="18612" h="26122" extrusionOk="0">
                  <a:moveTo>
                    <a:pt x="4661" y="0"/>
                  </a:moveTo>
                  <a:cubicBezTo>
                    <a:pt x="3940" y="0"/>
                    <a:pt x="3170" y="160"/>
                    <a:pt x="2528" y="532"/>
                  </a:cubicBezTo>
                  <a:cubicBezTo>
                    <a:pt x="1288" y="1246"/>
                    <a:pt x="838" y="2657"/>
                    <a:pt x="652" y="3898"/>
                  </a:cubicBezTo>
                  <a:cubicBezTo>
                    <a:pt x="0" y="9326"/>
                    <a:pt x="4467" y="14552"/>
                    <a:pt x="8081" y="19329"/>
                  </a:cubicBezTo>
                  <a:cubicBezTo>
                    <a:pt x="9693" y="21469"/>
                    <a:pt x="13307" y="26122"/>
                    <a:pt x="13307" y="26122"/>
                  </a:cubicBezTo>
                  <a:lnTo>
                    <a:pt x="18611" y="26122"/>
                  </a:lnTo>
                  <a:cubicBezTo>
                    <a:pt x="18611" y="26122"/>
                    <a:pt x="14610" y="11063"/>
                    <a:pt x="12020" y="6798"/>
                  </a:cubicBezTo>
                  <a:cubicBezTo>
                    <a:pt x="10733" y="4596"/>
                    <a:pt x="8081" y="331"/>
                    <a:pt x="5103" y="21"/>
                  </a:cubicBezTo>
                  <a:cubicBezTo>
                    <a:pt x="4959" y="7"/>
                    <a:pt x="4811" y="0"/>
                    <a:pt x="4661" y="0"/>
                  </a:cubicBezTo>
                  <a:close/>
                </a:path>
              </a:pathLst>
            </a:custGeom>
            <a:solidFill>
              <a:srgbClr val="94A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>
              <a:extLst>
                <a:ext uri="{FF2B5EF4-FFF2-40B4-BE49-F238E27FC236}">
                  <a16:creationId xmlns:a16="http://schemas.microsoft.com/office/drawing/2014/main" id="{52E67938-B2AA-9635-BD2A-409074459546}"/>
                </a:ext>
              </a:extLst>
            </p:cNvPr>
            <p:cNvSpPr/>
            <p:nvPr/>
          </p:nvSpPr>
          <p:spPr>
            <a:xfrm>
              <a:off x="7881560" y="2727723"/>
              <a:ext cx="296704" cy="1141832"/>
            </a:xfrm>
            <a:custGeom>
              <a:avLst/>
              <a:gdLst/>
              <a:ahLst/>
              <a:cxnLst/>
              <a:rect l="l" t="t" r="r" b="b"/>
              <a:pathLst>
                <a:path w="8733" h="33608" fill="none" extrusionOk="0">
                  <a:moveTo>
                    <a:pt x="1" y="0"/>
                  </a:moveTo>
                  <a:cubicBezTo>
                    <a:pt x="4343" y="8856"/>
                    <a:pt x="8670" y="25342"/>
                    <a:pt x="8732" y="3360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>
              <a:extLst>
                <a:ext uri="{FF2B5EF4-FFF2-40B4-BE49-F238E27FC236}">
                  <a16:creationId xmlns:a16="http://schemas.microsoft.com/office/drawing/2014/main" id="{8DE86A2A-C088-1B31-579A-B06DD4EB8559}"/>
                </a:ext>
              </a:extLst>
            </p:cNvPr>
            <p:cNvSpPr/>
            <p:nvPr/>
          </p:nvSpPr>
          <p:spPr>
            <a:xfrm>
              <a:off x="7649205" y="3074947"/>
              <a:ext cx="397338" cy="794607"/>
            </a:xfrm>
            <a:custGeom>
              <a:avLst/>
              <a:gdLst/>
              <a:ahLst/>
              <a:cxnLst/>
              <a:rect l="l" t="t" r="r" b="b"/>
              <a:pathLst>
                <a:path w="11695" h="23388" fill="none" extrusionOk="0">
                  <a:moveTo>
                    <a:pt x="1" y="1"/>
                  </a:moveTo>
                  <a:cubicBezTo>
                    <a:pt x="3878" y="7429"/>
                    <a:pt x="11694" y="23388"/>
                    <a:pt x="11694" y="23388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>
              <a:extLst>
                <a:ext uri="{FF2B5EF4-FFF2-40B4-BE49-F238E27FC236}">
                  <a16:creationId xmlns:a16="http://schemas.microsoft.com/office/drawing/2014/main" id="{DF158D74-2284-5E25-FC63-BF25AD1A4DC0}"/>
                </a:ext>
              </a:extLst>
            </p:cNvPr>
            <p:cNvSpPr/>
            <p:nvPr/>
          </p:nvSpPr>
          <p:spPr>
            <a:xfrm>
              <a:off x="8285726" y="2686103"/>
              <a:ext cx="311958" cy="1183451"/>
            </a:xfrm>
            <a:custGeom>
              <a:avLst/>
              <a:gdLst/>
              <a:ahLst/>
              <a:cxnLst/>
              <a:rect l="l" t="t" r="r" b="b"/>
              <a:pathLst>
                <a:path w="9182" h="34833" fill="none" extrusionOk="0">
                  <a:moveTo>
                    <a:pt x="9181" y="0"/>
                  </a:moveTo>
                  <a:cubicBezTo>
                    <a:pt x="6080" y="7041"/>
                    <a:pt x="1753" y="22224"/>
                    <a:pt x="0" y="34833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>
              <a:extLst>
                <a:ext uri="{FF2B5EF4-FFF2-40B4-BE49-F238E27FC236}">
                  <a16:creationId xmlns:a16="http://schemas.microsoft.com/office/drawing/2014/main" id="{96399ADE-F627-8946-128C-D9199325609E}"/>
                </a:ext>
              </a:extLst>
            </p:cNvPr>
            <p:cNvSpPr/>
            <p:nvPr/>
          </p:nvSpPr>
          <p:spPr>
            <a:xfrm>
              <a:off x="8349463" y="2924132"/>
              <a:ext cx="645525" cy="945422"/>
            </a:xfrm>
            <a:custGeom>
              <a:avLst/>
              <a:gdLst/>
              <a:ahLst/>
              <a:cxnLst/>
              <a:rect l="l" t="t" r="r" b="b"/>
              <a:pathLst>
                <a:path w="19000" h="27827" extrusionOk="0">
                  <a:moveTo>
                    <a:pt x="15665" y="0"/>
                  </a:moveTo>
                  <a:cubicBezTo>
                    <a:pt x="14929" y="0"/>
                    <a:pt x="14162" y="266"/>
                    <a:pt x="13509" y="563"/>
                  </a:cubicBezTo>
                  <a:cubicBezTo>
                    <a:pt x="8856" y="2749"/>
                    <a:pt x="4390" y="10318"/>
                    <a:pt x="3041" y="15218"/>
                  </a:cubicBezTo>
                  <a:cubicBezTo>
                    <a:pt x="1815" y="19809"/>
                    <a:pt x="1" y="27827"/>
                    <a:pt x="1" y="27827"/>
                  </a:cubicBezTo>
                  <a:lnTo>
                    <a:pt x="4452" y="27827"/>
                  </a:lnTo>
                  <a:cubicBezTo>
                    <a:pt x="7430" y="24012"/>
                    <a:pt x="11183" y="17684"/>
                    <a:pt x="13757" y="13667"/>
                  </a:cubicBezTo>
                  <a:cubicBezTo>
                    <a:pt x="15122" y="11605"/>
                    <a:pt x="18999" y="4300"/>
                    <a:pt x="18162" y="1974"/>
                  </a:cubicBezTo>
                  <a:cubicBezTo>
                    <a:pt x="17960" y="1260"/>
                    <a:pt x="17510" y="687"/>
                    <a:pt x="16859" y="299"/>
                  </a:cubicBezTo>
                  <a:cubicBezTo>
                    <a:pt x="16489" y="86"/>
                    <a:pt x="16082" y="0"/>
                    <a:pt x="15665" y="0"/>
                  </a:cubicBezTo>
                  <a:close/>
                </a:path>
              </a:pathLst>
            </a:custGeom>
            <a:solidFill>
              <a:srgbClr val="E8E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>
              <a:extLst>
                <a:ext uri="{FF2B5EF4-FFF2-40B4-BE49-F238E27FC236}">
                  <a16:creationId xmlns:a16="http://schemas.microsoft.com/office/drawing/2014/main" id="{5938151C-7B1E-D056-0779-400B5AB82E70}"/>
                </a:ext>
              </a:extLst>
            </p:cNvPr>
            <p:cNvSpPr/>
            <p:nvPr/>
          </p:nvSpPr>
          <p:spPr>
            <a:xfrm>
              <a:off x="8386869" y="2998027"/>
              <a:ext cx="506941" cy="871527"/>
            </a:xfrm>
            <a:custGeom>
              <a:avLst/>
              <a:gdLst/>
              <a:ahLst/>
              <a:cxnLst/>
              <a:rect l="l" t="t" r="r" b="b"/>
              <a:pathLst>
                <a:path w="14921" h="25652" fill="none" extrusionOk="0">
                  <a:moveTo>
                    <a:pt x="14920" y="0"/>
                  </a:moveTo>
                  <a:cubicBezTo>
                    <a:pt x="9430" y="4777"/>
                    <a:pt x="2064" y="20022"/>
                    <a:pt x="1" y="25652"/>
                  </a:cubicBezTo>
                </a:path>
              </a:pathLst>
            </a:custGeom>
            <a:noFill/>
            <a:ln w="6600" cap="flat" cmpd="sng">
              <a:solidFill>
                <a:srgbClr val="FFFFFF"/>
              </a:solidFill>
              <a:prstDash val="solid"/>
              <a:miter lim="15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618775"/>
      </p:ext>
    </p:extLst>
  </p:cSld>
  <p:clrMapOvr>
    <a:masterClrMapping/>
  </p:clrMapOvr>
</p:sld>
</file>

<file path=ppt/theme/theme1.xml><?xml version="1.0" encoding="utf-8"?>
<a:theme xmlns:a="http://schemas.openxmlformats.org/drawingml/2006/main" name="HR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B54A1"/>
      </a:accent1>
      <a:accent2>
        <a:srgbClr val="94A2D3"/>
      </a:accent2>
      <a:accent3>
        <a:srgbClr val="EC646E"/>
      </a:accent3>
      <a:accent4>
        <a:srgbClr val="D7DFF2"/>
      </a:accent4>
      <a:accent5>
        <a:srgbClr val="FACABC"/>
      </a:accent5>
      <a:accent6>
        <a:srgbClr val="212237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CCD33607-060B-471E-8455-D5CB2A8F956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71DB76-1678-49AD-85A7-37BBFBB045CB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6C664BA-9D8C-424C-8EC9-301535DC19F5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71DB76-1678-49AD-85A7-37BBFBB045CB&quot;"/>
    <we:property name="embedUrl" value="&quot;/reportEmbed?reportId=27ff976a-f41c-4618-a5c3-5ab00d8a9548&amp;config=eyJjbHVzdGVyVXJsIjoiaHR0cHM6Ly9XQUJJLVVLLVNPVVRILUMtUFJJTUFSWS1yZWRpcmVjdC5hbmFseXNpcy53aW5kb3dzLm5ldCIsImVtYmVkRmVhdHVyZXMiOnsidXNhZ2VNZXRyaWNzVk5leHQiOnRydWV9fQ%3D%3D&amp;disableSensitivityBanner=true&quot;"/>
    <we:property name="bookmark" value="&quot;H4sIAAAAAAAAA+1bbW/bNhD+K4a+9IsxkJRIkf3WJt0bsiJrhg7DUBRH8uiolSWDkrJ4Qf77KMlJ82LHXV4auTbiDxZJH3nPc0ce75SzyGbVLIf5W5hi9DJ6XZafp+A/j2g0joq+DVCnznGLKiEuSROKGkJvOauzsqiil2dRDX6C9fusaiBvBYXGvz+MI8jzQ5i0Tw7yCsfRDH1VFpBn/2I/OHTVvsHzcYSns7z00Io8qqHGVuxJGB6ewxLoD3GYEUydneARmnrRCi4VhCmRCG1JzBJQPAyr+gHdypYOaUV30++VRQ1ZEaZp26QSsTZIOE+4FpJLp2Xb7rK8XgzR8zenMx+0CzrPZy04r+wJFAZt1KngsepXfBa9mkw8TqBePL651rlX5s10SftR2XiD79B1XUWd1fMwx5tpwGaOHw/Ru9JP2/k+Wqihwjo6D9gd+jIg2w39Zb9r+bEpFiDx9vG4/GfPY0DVRi/J+YfQUmXFJF+Q8AWPP3qdDPhWn1J/Cki2eocflN6ifz3vVN/P/AUHbHxDg+GoHfQMTUpIRxU4ZlLFE0KsSuymkRrEoc8wjLihJd0Kcu9SvycZIEXHqLIi0EwUJrHaOM+9MmR0ZEq/nVx/BQo95QS0NOGPyZhJtDHTQDaN8iPIwc+3kudVqvfkxjKlPBZUIzAF4ex2VKwldy/ANSl9ZgJAN/l9Mj32cQa+nmLR91znbbzphjd+XnB/wiLY8BJg1ztE3lTBUtC+Br93HBj6XrzjIggOgz9dCXMX9PT6fBtjD47ahu067L+OKKlpqlXKhX5IePVzhh68OZ4f4AnmtzW47L/ddbHM9+Cz/hbRaftYKCyuR5fSo2vA/FpmRTDH0X57cWmHX1lo1DaOvjS03Qv1or8Q7mXeVZ6Z4BhXbTqaYriDtV/aZXdoz/oFZtj3l7brxo6Ms+ggCwT1st9D3rRiX+yHX9jyn+JFWNTFXrzCU+hNT9lS7la6ZAdq1cG2pdD0O4RAi1QTQY0iaBCASvqgs3zb0Py9CZvu/Y7Bb7lP7JxgFW29H8iUEWu0YJLEHLmShqy/o25Y2DUke3t6eBa8SumsoMyiwgQo09YMlNc77yo7bldEuJIyzhE1VbFxiZQ8Eckw+T0oTb9/7dhdC1DPbUokInHGWCYcyNgmxAyT27Ym0lQ7ZtfB0/NKiWGYxioWMcUULKGGDZTXhawdsevw6ZlVEhPJteRECzRcOyrWZwZ3+Ya78w27POVzBcx5VuD/yU/usi5rsi7XEqFbCk6/U+rEMios2kQSSI3RSqphnoGbWUN51KK8LYum3sBCxd2l+aEVKwQ47qh1FiUox6w0HIfpEndc5QbrEI/y6tGmOsLyF5Ce1QFu3XYFYU5wmkplBKDQCZD1mYyBGdm690PI4ILDrzzdNixwvSyw92vbQI/9Cksa3gnGpFQxSVkaPolxQinLh3mCrU5sDNXmv++DdfMddoBH7M3slLU0JjplzioavJNKR7q3Ye5kpsbTWpen18lopRHEJE0No1zE4aimikq+VtoMJvgWTrJAT+lvy1RGWdllvAnnYQIpxPpq/Ab6wzNvMvdP1+8C4KcqCmhCUwJOskRJziDWFuH+pv8bQtX4R0sIXVn2XuN9OPNHi5/gvcKzB7wQ/E0168sLQgHaVITtiBEiCNcAD3iL8OkUuFh4NfrzuBwdoLtXJX2Y5CzVraeHImHEWRaD5E6YNDzHQ6TnVV37rAVu9O4ic/pdUHNLr25HawctK/2VTV3NwOAhFLikBBjIgBAB28X3VWXA7j/2LiuA5+f/ARuUo8spOAAA&quot;"/>
    <we:property name="datasetId" value="&quot;87aea51f-b656-4828-bfaf-25d68cc5ae12&quot;"/>
    <we:property name="pageName" value="&quot;1af76029646bd0324a95&quot;"/>
    <we:property name="reportUrl" value="&quot;/groups/me/reports/27ff976a-f41c-4618-a5c3-5ab00d8a9548/1af76029646bd0324a95&quot;"/>
    <we:property name="reportName" value="&quot;Employee Dashboard&quot;"/>
    <we:property name="reportState" value="&quot;CONNECTED&quot;"/>
    <we:property name="pageDisplayName" value="&quot;Dashboard&quot;"/>
    <we:property name="backgroundColor" value="&quot;#000000&quot;"/>
    <we:property name="initialStateBookmark" value="&quot;H4sIAAAAAAAAA+1b227bOBD9FUMvfTEWJCVSZN7SJHtr2mabRReLRVEMyaGjVpYMSk7jDfLvS0lOmosTd3Np5NpIHqwhTXLOmSGHM/JpZLNqksPsDYwx2opeluXnMfjPAxoNo2Iue/v21evtd68+vtl+vRfE5aTOyqKKtk6jGvwI6/dZNYW8GSEI//kwjCDPD2DUPDnIKxxGE/RVWUCe/Ytd59BU+ymeDSM8meSlh2bIwxpqbIY9Dt3Dc5ib/hSHGcHU2TEeoqnnUnCpIEyJRGhLYpaA4qFb1XVoV7awSzN0O/1OWdSQFWGaRiaViLVBwnnCtZBcOi0bucvyet5Fz/ZOJj5oF3SeTRpUtu0xFAZt1KrgsepWfBptj0YeR1DPH/euNO6U+XS8QH5YTr3Bd+japqLO6lmYY28csJnhxwP0rvTjZr6PFmqosI7OAnYHvgzItl1/220lP0+LOUi8eTwqv+x4DKjaaIucfQiSKitG+ZyEr3j82elkwDf6lPpTQLLRO3yh9Bb9y1mr+m7mzzlgw2sa9EftoGcQKSEdVeCYSRVPCLEqsatGahgOfYahxzUt6VqQe5f6HckAKTpGlRWBZqIwidXKee6lLoNDU/r15PobUOgoJ6ClCX9MxkyijZkGsmqUH0IOfraWPN+mekduLFPKY0E1AlMQzm5HxVJydwJco9JnJgB0nd8n02MXJ+DrMRZdy1XehqtueMPnBfcXLIINLwB2uUPk0ypYCtqX4HeOAkM/inecB8Gh86dLYe6cnk6f72PswVGbsF2H/dcRJTVNtUq50A8Jr37N0IM3R7N9PMb8pgYX7Tebzpf5HnzW3SJabR8Lhfm96GL06Aowv5dZEcxxsNtcXJrulxYaNcLBV0HTPFcv+hvhXuZd5ZkJjnHZpqMxhjtY86FZdov2pFtghl17adtmbMk4jfazQFA39nvIp82wL3bDN2z5pXgRFnW+F9/iKfS6p6wpd7e6ZAtq1cK2ptB0O4RAi1QTQY0iaBCASvqgs3zd0PxjGjbd+x2D33Of2DjBbbR1fiBTRqzRgkkSc+RKGrL8jrpiYVef7O3p4ZnzKqWzgjKLChOgTFvTU17vvKtsuL0lwpWUcY6oqYqNS6TkiUj6ye9+abr9a8PuUoA6blMiEYkzxjLhQMY2Iaaf3DY1kWm1YXYZPB2vlBiGaaxiEVNMwRJqWE95nY+1IXYZPh2zSmIiuZacaIGGa0fF8szgJt9wd75hk6d8roA5zwr8P/nJTdZlSdblSiJ0TcHpdkqdWEaFRZtIAqkxWknVzzNwNWsoj1qUt2UxrVewUHF3ab5vxQoBjjtqnUUJyjErDcd+usQdV7neOsSjvHq0qo6w+AWkZ3WAG7ddQZgTnKZSGQEodAJkeSajZ0a27P0Q0rvg8BtPtxULXC8K7N3aVtBjv8GS+neCMSlVTFKWhv/EOKGU5f08wW5PbPTV5n/sg3X1HbaHR+z17JS1NCY6Zc4qGryTSkfat2HuZKbGk1qXJ1fJaEYjiEmaGka5iMNRTRWVfOloExjhGzjOAj2lvzmmMsrKNuNNOA8TSCGWV+NX0B+eeZO5f7p+EwA/VVFAE5oScJIlSnIGsbYI9zf91wjV1D9aQujSsnem3oczfzD/Ct4rPHvAC8HfVbOuvCAUoE1F2I4YIYJwDfCAtwifToHzhVeDv47KwT66e1XS+0nOQt06eigSRpxlMUjuhEnDc9xHerbr2mcNcIN355nTH4KaG3q1O1rTaVHpr5zW1QQMHkCBC0qAgQwIEbCdf76tDNj+Yi9qJwkIZTpfVjdsfsd3UTE8O/sPGoHbEFI4AAA=&quot;"/>
    <we:property name="isFiltersActionButtonVisible" value="true"/>
    <we:property name="isVisualContainerHeaderHidden" value="false"/>
    <we:property name="reportEmbeddedTime" value="&quot;2025-02-23T15:15:13.736Z&quot;"/>
    <we:property name="creatorTenantId" value="&quot;a085950c-4c25-44d5-945a-b852fa44a221&quot;"/>
    <we:property name="creatorUserId" value="&quot;10032002DC5C9FD8&quot;"/>
    <we:property name="creatorSessionId" value="&quot;70ace071-1d8d-4597-8f93-feaa322f9cbd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323</Words>
  <Application>Microsoft Office PowerPoint</Application>
  <PresentationFormat>On-screen Show (16:9)</PresentationFormat>
  <Paragraphs>140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Montserrat</vt:lpstr>
      <vt:lpstr>Catamaran</vt:lpstr>
      <vt:lpstr>Aptos Narrow</vt:lpstr>
      <vt:lpstr>Comfortaa</vt:lpstr>
      <vt:lpstr>HR Newsletter by Slidesgo</vt:lpstr>
      <vt:lpstr>Employee Performance &amp; Attrition Analysis.</vt:lpstr>
      <vt:lpstr>Objective and Tools Used</vt:lpstr>
      <vt:lpstr>PowerPoint Presentation</vt:lpstr>
      <vt:lpstr>1,000</vt:lpstr>
      <vt:lpstr>Total Employee by Department</vt:lpstr>
      <vt:lpstr>Total Employee based on Gender</vt:lpstr>
      <vt:lpstr>Total Employee by Age Group</vt:lpstr>
      <vt:lpstr>Employee Distribution Across Locations</vt:lpstr>
      <vt:lpstr>5917.37</vt:lpstr>
      <vt:lpstr>Salary Insights by department</vt:lpstr>
      <vt:lpstr>Salary insights by location</vt:lpstr>
      <vt:lpstr>Salary insights by Gender</vt:lpstr>
      <vt:lpstr>Salary Distribution Over Years</vt:lpstr>
      <vt:lpstr>10 Years</vt:lpstr>
      <vt:lpstr>Experience Distribution</vt:lpstr>
      <vt:lpstr>New Hires in the Last Year</vt:lpstr>
      <vt:lpstr>Top Performing Departments </vt:lpstr>
      <vt:lpstr>10 Years</vt:lpstr>
      <vt:lpstr>PowerPoint Presentation</vt:lpstr>
      <vt:lpstr>PowerPoint Presentation</vt:lpstr>
      <vt:lpstr>Employee Attrition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Deepika Murali</cp:lastModifiedBy>
  <cp:revision>1</cp:revision>
  <dcterms:modified xsi:type="dcterms:W3CDTF">2025-02-23T17:48:08Z</dcterms:modified>
</cp:coreProperties>
</file>