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p>
            <a:endParaRPr dirty="0" lang="en-IN"/>
          </a:p>
        </p:txBody>
      </p:sp>
      <p:sp>
        <p:nvSpPr>
          <p:cNvPr id="104864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2554542" y="3314150"/>
            <a:ext cx="8610600" cy="1869440"/>
          </a:xfrm>
          <a:prstGeom prst="rect"/>
          <a:noFill/>
        </p:spPr>
        <p:txBody>
          <a:bodyPr rtlCol="0" wrap="square">
            <a:spAutoFit/>
          </a:bodyPr>
          <a:p>
            <a:r>
              <a:rPr sz="2400" lang="en-US"/>
              <a:t>STUDENT NAME:</a:t>
            </a:r>
            <a:r>
              <a:rPr sz="2400" lang="en-US"/>
              <a:t> </a:t>
            </a:r>
            <a:r>
              <a:rPr sz="2400" lang="en-US"/>
              <a:t>M</a:t>
            </a:r>
            <a:r>
              <a:rPr sz="2400" lang="en-US"/>
              <a:t>.</a:t>
            </a:r>
            <a:r>
              <a:rPr sz="2400" lang="en-US"/>
              <a:t>D</a:t>
            </a:r>
            <a:r>
              <a:rPr sz="2400" lang="en-US"/>
              <a:t>e</a:t>
            </a:r>
            <a:r>
              <a:rPr sz="2400" lang="en-US"/>
              <a:t>e</a:t>
            </a:r>
            <a:r>
              <a:rPr sz="2400" lang="en-US"/>
              <a:t>p</a:t>
            </a:r>
            <a:r>
              <a:rPr sz="2400" lang="en-US"/>
              <a:t>ika</a:t>
            </a:r>
            <a:endParaRPr dirty="0" sz="2400" lang="en-US"/>
          </a:p>
          <a:p>
            <a:r>
              <a:rPr dirty="0" sz="2400" lang="en-US"/>
              <a:t>REGISTER NO:</a:t>
            </a:r>
            <a:r>
              <a:rPr dirty="0" sz="2400" lang="en-US"/>
              <a:t> </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3</a:t>
            </a:r>
            <a:r>
              <a:rPr dirty="0" sz="2400" lang="en-US"/>
              <a:t>6</a:t>
            </a:r>
            <a:r>
              <a:rPr dirty="0" sz="2400" lang="en-US"/>
              <a:t>0</a:t>
            </a:r>
            <a:endParaRPr altLang="en-US" lang="zh-CN"/>
          </a:p>
          <a:p>
            <a:r>
              <a:rPr dirty="0" sz="2400" lang="en-US"/>
              <a:t>DEPARTMENT:</a:t>
            </a:r>
            <a:r>
              <a:rPr dirty="0" sz="2400" lang="en-US"/>
              <a:t>b</a:t>
            </a:r>
            <a:r>
              <a:rPr dirty="0" sz="2400" lang="en-US"/>
              <a:t>.</a:t>
            </a:r>
            <a:r>
              <a:rPr dirty="0" sz="2400" lang="en-US"/>
              <a:t>c</a:t>
            </a:r>
            <a:r>
              <a:rPr dirty="0" sz="2400" lang="en-US"/>
              <a:t>o</a:t>
            </a:r>
            <a:r>
              <a:rPr dirty="0" sz="2400" lang="en-US"/>
              <a:t>m</a:t>
            </a:r>
            <a:r>
              <a:rPr dirty="0" sz="2400" lang="en-US"/>
              <a:t> </a:t>
            </a:r>
            <a:r>
              <a:rPr dirty="0" sz="2400" lang="en-US"/>
              <a:t>g</a:t>
            </a:r>
            <a:r>
              <a:rPr dirty="0" sz="2400" lang="en-US"/>
              <a:t>e</a:t>
            </a:r>
            <a:r>
              <a:rPr dirty="0" sz="2400" lang="en-US"/>
              <a:t>n</a:t>
            </a:r>
            <a:r>
              <a:rPr dirty="0" sz="2400" lang="en-US"/>
              <a:t>eral</a:t>
            </a:r>
            <a:endParaRPr altLang="en-US" lang="zh-CN"/>
          </a:p>
          <a:p>
            <a:r>
              <a:rPr dirty="0" sz="2400" lang="en-US"/>
              <a:t>COLLEGE</a:t>
            </a:r>
            <a:r>
              <a:rPr dirty="0" sz="2400" lang="en-US"/>
              <a:t> </a:t>
            </a:r>
            <a:r>
              <a:rPr dirty="0" sz="2400" lang="en-US"/>
              <a:t>S</a:t>
            </a:r>
            <a:r>
              <a:rPr dirty="0" sz="2400" lang="en-US"/>
              <a:t>I</a:t>
            </a:r>
            <a:r>
              <a:rPr dirty="0" sz="2400" lang="en-US"/>
              <a:t>V</a:t>
            </a:r>
            <a:r>
              <a:rPr dirty="0" sz="2400" lang="en-US"/>
              <a:t>E</a:t>
            </a:r>
            <a:r>
              <a:rPr dirty="0" sz="2400" lang="en-US"/>
              <a:t>T</a:t>
            </a:r>
            <a:endParaRPr altLang="en-US" lang="zh-CN"/>
          </a:p>
          <a:p>
            <a:r>
              <a:rPr altLang="en-US" dirty="0" sz="2400" lang="en-US"/>
              <a:t>U</a:t>
            </a:r>
            <a:r>
              <a:rPr altLang="en-US" dirty="0" sz="2400" lang="en-US"/>
              <a:t>S</a:t>
            </a:r>
            <a:r>
              <a:rPr altLang="en-US" dirty="0" sz="2400" lang="en-US"/>
              <a:t>E</a:t>
            </a:r>
            <a:r>
              <a:rPr altLang="en-US" dirty="0" sz="2400" lang="en-US"/>
              <a:t>R</a:t>
            </a:r>
            <a:r>
              <a:rPr altLang="en-US" dirty="0" sz="2400" lang="en-US"/>
              <a:t>NAME</a:t>
            </a:r>
            <a:r>
              <a:rPr altLang="en-US" dirty="0" sz="2400" lang="en-US"/>
              <a:t> </a:t>
            </a:r>
            <a:r>
              <a:rPr altLang="en-US" dirty="0" sz="2400" lang="en-US"/>
              <a:t>7E017DE9D521FBE86014D566E84E21DD</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706879"/>
            <a:ext cx="8608161" cy="2606040"/>
          </a:xfrm>
          <a:prstGeom prst="rect"/>
        </p:spPr>
        <p:txBody>
          <a:bodyPr rtlCol="0" wrap="square">
            <a:spAutoFit/>
          </a:bodyPr>
          <a:p>
            <a:r>
              <a:rPr sz="2800" lang="en-IN">
                <a:solidFill>
                  <a:srgbClr val="000000"/>
                </a:solidFill>
              </a:rPr>
              <a:t>Modelling ApproachDetail your approach to analyzing the data. For example:Data Preparation: Clean and organize the dataset.Analysis: Use formulas for average, sum, and statistical measures; create PivotTables and charts.Visualization: Generate graphs to illustrate trends and performance comparisons.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1058895" y="2125980"/>
            <a:ext cx="7250707" cy="2606040"/>
          </a:xfrm>
          <a:prstGeom prst="rect"/>
        </p:spPr>
        <p:txBody>
          <a:bodyPr rtlCol="0" wrap="square">
            <a:spAutoFit/>
          </a:bodyPr>
          <a:p>
            <a:r>
              <a:rPr sz="2800" lang="en-IN">
                <a:solidFill>
                  <a:srgbClr val="000000"/>
                </a:solidFill>
              </a:rPr>
              <a:t>Results and DiscussionPresent the findings from your analysis. For example:Key Insights: Highlight top performers, average performance levels, and any trends or anomalies.Charts and Tables: Include visualizations to support your findings.</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298720" y="1916430"/>
            <a:ext cx="8961096" cy="2606040"/>
          </a:xfrm>
          <a:prstGeom prst="rect"/>
        </p:spPr>
        <p:txBody>
          <a:bodyPr rtlCol="0" wrap="square">
            <a:spAutoFit/>
          </a:bodyPr>
          <a:p>
            <a:r>
              <a:rPr sz="2800" lang="en-IN">
                <a:solidFill>
                  <a:srgbClr val="000000"/>
                </a:solidFill>
              </a:rPr>
              <a:t>ConclusionSummarize the impact of your findings and any recommendations. For example: “The analysis identifies high-performing employees and areas where additional support is needed. Recommendations include targeted training programs for lower performers and recognition for top achievers.”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11203602" y="0"/>
            <a:ext cx="988397"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
          <p:cNvSpPr txBox="1"/>
          <p:nvPr/>
        </p:nvSpPr>
        <p:spPr>
          <a:xfrm>
            <a:off x="1274583" y="2246312"/>
            <a:ext cx="5625651" cy="929640"/>
          </a:xfrm>
          <a:prstGeom prst="rect"/>
        </p:spPr>
        <p:txBody>
          <a:bodyPr rtlCol="0" wrap="square">
            <a:spAutoFit/>
          </a:bodyPr>
          <a:p>
            <a:r>
              <a:rPr b="1" sz="2800" lang="en-US">
                <a:solidFill>
                  <a:srgbClr val="000000"/>
                </a:solidFill>
              </a:rPr>
              <a:t>E</a:t>
            </a:r>
            <a:r>
              <a:rPr b="1" sz="2800" lang="en-US">
                <a:solidFill>
                  <a:srgbClr val="000000"/>
                </a:solidFill>
              </a:rPr>
              <a:t>m</a:t>
            </a:r>
            <a:r>
              <a:rPr b="1" sz="2800" lang="en-US">
                <a:solidFill>
                  <a:srgbClr val="000000"/>
                </a:solidFill>
              </a:rPr>
              <a:t>p</a:t>
            </a:r>
            <a:r>
              <a:rPr b="1" sz="2800" lang="en-US">
                <a:solidFill>
                  <a:srgbClr val="000000"/>
                </a:solidFill>
              </a:rPr>
              <a:t>l</a:t>
            </a:r>
            <a:r>
              <a:rPr b="1" sz="2800" lang="en-US">
                <a:solidFill>
                  <a:srgbClr val="000000"/>
                </a:solidFill>
              </a:rPr>
              <a:t>o</a:t>
            </a:r>
            <a:r>
              <a:rPr b="1" sz="2800" lang="en-US">
                <a:solidFill>
                  <a:srgbClr val="000000"/>
                </a:solidFill>
              </a:rPr>
              <a:t>yee</a:t>
            </a:r>
            <a:r>
              <a:rPr b="1" sz="2800" lang="en-US">
                <a:solidFill>
                  <a:srgbClr val="000000"/>
                </a:solidFill>
              </a:rPr>
              <a:t> </a:t>
            </a:r>
            <a:r>
              <a:rPr b="1" sz="2800" lang="en-US">
                <a:solidFill>
                  <a:srgbClr val="000000"/>
                </a:solidFill>
              </a:rPr>
              <a:t>P</a:t>
            </a:r>
            <a:r>
              <a:rPr b="1" sz="2800" lang="en-US">
                <a:solidFill>
                  <a:srgbClr val="000000"/>
                </a:solidFill>
              </a:rPr>
              <a:t>e</a:t>
            </a:r>
            <a:r>
              <a:rPr b="1" sz="2800" lang="en-US">
                <a:solidFill>
                  <a:srgbClr val="000000"/>
                </a:solidFill>
              </a:rPr>
              <a:t>r</a:t>
            </a:r>
            <a:r>
              <a:rPr b="1" sz="2800" lang="en-US">
                <a:solidFill>
                  <a:srgbClr val="000000"/>
                </a:solidFill>
              </a:rPr>
              <a:t>f</a:t>
            </a:r>
            <a:r>
              <a:rPr b="1" sz="2800" lang="en-US">
                <a:solidFill>
                  <a:srgbClr val="000000"/>
                </a:solidFill>
              </a:rPr>
              <a:t>o</a:t>
            </a:r>
            <a:r>
              <a:rPr b="1" sz="2800" lang="en-US">
                <a:solidFill>
                  <a:srgbClr val="000000"/>
                </a:solidFill>
              </a:rPr>
              <a:t>r</a:t>
            </a:r>
            <a:r>
              <a:rPr b="1" sz="2800" lang="en-US">
                <a:solidFill>
                  <a:srgbClr val="000000"/>
                </a:solidFill>
              </a:rPr>
              <a:t>m</a:t>
            </a:r>
            <a:r>
              <a:rPr b="1" sz="2800" lang="en-US">
                <a:solidFill>
                  <a:srgbClr val="000000"/>
                </a:solidFill>
              </a:rPr>
              <a:t>a</a:t>
            </a:r>
            <a:r>
              <a:rPr b="1" sz="2800" lang="en-US">
                <a:solidFill>
                  <a:srgbClr val="000000"/>
                </a:solidFill>
              </a:rPr>
              <a:t>n</a:t>
            </a:r>
            <a:r>
              <a:rPr b="1" sz="2800" lang="en-US">
                <a:solidFill>
                  <a:srgbClr val="000000"/>
                </a:solidFill>
              </a:rPr>
              <a:t>c</a:t>
            </a:r>
            <a:r>
              <a:rPr b="1" sz="2800" lang="en-US">
                <a:solidFill>
                  <a:srgbClr val="000000"/>
                </a:solidFill>
              </a:rPr>
              <a:t>e</a:t>
            </a:r>
            <a:r>
              <a:rPr b="1" sz="2800" lang="en-US">
                <a:solidFill>
                  <a:srgbClr val="000000"/>
                </a:solidFill>
              </a:rPr>
              <a:t> </a:t>
            </a:r>
            <a:r>
              <a:rPr b="1" sz="2800" lang="en-US">
                <a:solidFill>
                  <a:srgbClr val="000000"/>
                </a:solidFill>
              </a:rPr>
              <a:t>A</a:t>
            </a:r>
            <a:r>
              <a:rPr b="1" sz="2800" lang="en-US">
                <a:solidFill>
                  <a:srgbClr val="000000"/>
                </a:solidFill>
              </a:rPr>
              <a:t>n</a:t>
            </a:r>
            <a:r>
              <a:rPr b="1" sz="2800" lang="en-US">
                <a:solidFill>
                  <a:srgbClr val="000000"/>
                </a:solidFill>
              </a:rPr>
              <a:t>a</a:t>
            </a:r>
            <a:r>
              <a:rPr b="1" sz="2800" lang="en-US">
                <a:solidFill>
                  <a:srgbClr val="000000"/>
                </a:solidFill>
              </a:rPr>
              <a:t>l</a:t>
            </a:r>
            <a:r>
              <a:rPr b="1" sz="2800" lang="en-US">
                <a:solidFill>
                  <a:srgbClr val="000000"/>
                </a:solidFill>
              </a:rPr>
              <a:t>y</a:t>
            </a:r>
            <a:r>
              <a:rPr b="1" sz="2800" lang="en-US">
                <a:solidFill>
                  <a:srgbClr val="000000"/>
                </a:solidFill>
              </a:rPr>
              <a:t>s</a:t>
            </a:r>
            <a:r>
              <a:rPr b="1" sz="2800" lang="en-US">
                <a:solidFill>
                  <a:srgbClr val="000000"/>
                </a:solidFill>
              </a:rPr>
              <a:t>i</a:t>
            </a:r>
            <a:r>
              <a:rPr b="1" sz="2800" lang="en-US">
                <a:solidFill>
                  <a:srgbClr val="000000"/>
                </a:solidFill>
              </a:rPr>
              <a:t>s</a:t>
            </a:r>
            <a:r>
              <a:rPr b="1" sz="2800" lang="en-US">
                <a:solidFill>
                  <a:srgbClr val="000000"/>
                </a:solidFill>
              </a:rPr>
              <a:t> </a:t>
            </a:r>
            <a:r>
              <a:rPr b="1" sz="2800" lang="en-US">
                <a:solidFill>
                  <a:srgbClr val="000000"/>
                </a:solidFill>
              </a:rPr>
              <a:t>u</a:t>
            </a:r>
            <a:r>
              <a:rPr b="1" sz="2800" lang="en-US">
                <a:solidFill>
                  <a:srgbClr val="000000"/>
                </a:solidFill>
              </a:rPr>
              <a:t>s</a:t>
            </a:r>
            <a:r>
              <a:rPr b="1" sz="2800" lang="en-US">
                <a:solidFill>
                  <a:srgbClr val="000000"/>
                </a:solidFill>
              </a:rPr>
              <a:t>i</a:t>
            </a:r>
            <a:r>
              <a:rPr b="1" sz="2800" lang="en-US">
                <a:solidFill>
                  <a:srgbClr val="000000"/>
                </a:solidFill>
              </a:rPr>
              <a:t>n</a:t>
            </a:r>
            <a:r>
              <a:rPr b="1" sz="2800" lang="en-US">
                <a:solidFill>
                  <a:srgbClr val="000000"/>
                </a:solidFill>
              </a:rPr>
              <a:t>g</a:t>
            </a:r>
            <a:r>
              <a:rPr b="1" sz="2800" lang="en-US">
                <a:solidFill>
                  <a:srgbClr val="000000"/>
                </a:solidFill>
              </a:rPr>
              <a:t> </a:t>
            </a:r>
            <a:r>
              <a:rPr b="1" sz="2800" lang="en-US">
                <a:solidFill>
                  <a:srgbClr val="000000"/>
                </a:solidFill>
              </a:rPr>
              <a:t>E</a:t>
            </a:r>
            <a:r>
              <a:rPr b="1" sz="2800" lang="en-US">
                <a:solidFill>
                  <a:srgbClr val="000000"/>
                </a:solidFill>
              </a:rPr>
              <a:t>x</a:t>
            </a:r>
            <a:r>
              <a:rPr b="1" sz="2800" lang="en-US">
                <a:solidFill>
                  <a:srgbClr val="000000"/>
                </a:solidFill>
              </a:rPr>
              <a:t>c</a:t>
            </a:r>
            <a:r>
              <a:rPr b="1" sz="2800" lang="en-US">
                <a:solidFill>
                  <a:srgbClr val="000000"/>
                </a:solidFill>
              </a:rPr>
              <a:t>e</a:t>
            </a:r>
            <a:r>
              <a:rPr b="1" sz="2800" lang="en-US">
                <a:solidFill>
                  <a:srgbClr val="000000"/>
                </a:solidFill>
              </a:rPr>
              <a:t>l</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3184215" y="1041533"/>
            <a:ext cx="4354791"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676275" y="2019300"/>
            <a:ext cx="6854388" cy="2186940"/>
          </a:xfrm>
          <a:prstGeom prst="rect"/>
        </p:spPr>
        <p:txBody>
          <a:bodyPr rtlCol="0" wrap="square">
            <a:spAutoFit/>
          </a:bodyPr>
          <a:p>
            <a:r>
              <a:rPr sz="2800" lang="en-IN">
                <a:solidFill>
                  <a:srgbClr val="000000"/>
                </a:solidFill>
              </a:rPr>
              <a:t>Problem StatementClearly define the issue you’re addressing. For example: “We need to evaluate employee performance to identify top performers and areas needing improvement.”</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2246313"/>
            <a:ext cx="6886424" cy="2186940"/>
          </a:xfrm>
          <a:prstGeom prst="rect"/>
        </p:spPr>
        <p:txBody>
          <a:bodyPr rtlCol="0" wrap="square">
            <a:spAutoFit/>
          </a:bodyPr>
          <a:p>
            <a:r>
              <a:rPr sz="2800" lang="en-IN">
                <a:solidFill>
                  <a:srgbClr val="000000"/>
                </a:solidFill>
              </a:rPr>
              <a:t>Project OverviewProvide a brief overview of the project. For example: “This project involves analyzing employee performance data to improve HR decision-making and enhance productivity.”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699452" y="2754630"/>
            <a:ext cx="7950721" cy="1348740"/>
          </a:xfrm>
          <a:prstGeom prst="rect"/>
        </p:spPr>
        <p:txBody>
          <a:bodyPr rtlCol="0" wrap="square">
            <a:spAutoFit/>
          </a:bodyPr>
          <a:p>
            <a:r>
              <a:rPr sz="2800" lang="en-IN">
                <a:solidFill>
                  <a:srgbClr val="000000"/>
                </a:solidFill>
              </a:rPr>
              <a:t>End UsersIdentify who will use the results. For example: “The end users include HR managers, team leads, and senior management.”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22032" y="2146935"/>
            <a:ext cx="7049303" cy="2606041"/>
          </a:xfrm>
          <a:prstGeom prst="rect"/>
        </p:spPr>
        <p:txBody>
          <a:bodyPr rtlCol="0" wrap="square">
            <a:spAutoFit/>
          </a:bodyPr>
          <a:p>
            <a:r>
              <a:rPr sz="2800" lang="en-IN">
                <a:solidFill>
                  <a:srgbClr val="000000"/>
                </a:solidFill>
              </a:rPr>
              <a:t>Our Solution and PropositionDescribe your proposed solution. For example: “We will use Excel to analyze employee performance metrics through various data analysis techniques, including statistical analysis and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rot="21547220">
            <a:off x="778066" y="2117322"/>
            <a:ext cx="8263918" cy="2606042"/>
          </a:xfrm>
          <a:prstGeom prst="rect"/>
        </p:spPr>
        <p:txBody>
          <a:bodyPr rtlCol="0" wrap="square">
            <a:spAutoFit/>
          </a:bodyPr>
          <a:p>
            <a:r>
              <a:rPr sz="2800" lang="en-IN">
                <a:solidFill>
                  <a:srgbClr val="000000"/>
                </a:solidFill>
              </a:rPr>
              <a:t>Dataset DescriptionExplain the dataset you’re using. For example: “The dataset includes employee performance metrics such as sales figures, project completion rates, customer feedback, and attendance records. The data spans the last 12 months and is organized by employee ID.”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657268" y="2337434"/>
            <a:ext cx="6562931" cy="3025140"/>
          </a:xfrm>
          <a:prstGeom prst="rect"/>
        </p:spPr>
        <p:txBody>
          <a:bodyPr rtlCol="0" wrap="square">
            <a:spAutoFit/>
          </a:bodyPr>
          <a:p>
            <a:r>
              <a:rPr sz="2800" lang="en-IN">
                <a:solidFill>
                  <a:srgbClr val="000000"/>
                </a:solidFill>
              </a:rPr>
              <a:t>Our Solution and PropositionDescribe your proposed solution. For example: “We will use Excel to analyze employee performance metrics through various data analysis techniques, including statistical analysis and data visualization.”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2024-03-28T06:07:22Z</dcterms:created>
  <dcterms:modified xsi:type="dcterms:W3CDTF">2024-08-31T06:51:12Z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0780c8e533f74c3da8508c5d3b5120c4</vt:lpwstr>
  </property>
</Properties>
</file>