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8" r:id="rId3"/>
    <p:sldId id="257" r:id="rId4"/>
    <p:sldId id="259" r:id="rId5"/>
    <p:sldId id="260" r:id="rId6"/>
    <p:sldId id="261" r:id="rId7"/>
    <p:sldId id="262" r:id="rId8"/>
    <p:sldId id="265" r:id="rId9"/>
    <p:sldId id="263" r:id="rId10"/>
    <p:sldId id="264"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ika sakthivel" userId="1dce090643492604" providerId="LiveId" clId="{4D05630C-E9C8-40D7-9205-D8C700CFB253}"/>
    <pc:docChg chg="undo custSel addSld modSld">
      <pc:chgData name="deepika sakthivel" userId="1dce090643492604" providerId="LiveId" clId="{4D05630C-E9C8-40D7-9205-D8C700CFB253}" dt="2022-07-27T04:22:48.265" v="5220" actId="27636"/>
      <pc:docMkLst>
        <pc:docMk/>
      </pc:docMkLst>
      <pc:sldChg chg="modSp mod">
        <pc:chgData name="deepika sakthivel" userId="1dce090643492604" providerId="LiveId" clId="{4D05630C-E9C8-40D7-9205-D8C700CFB253}" dt="2022-07-09T15:58:02.381" v="1644"/>
        <pc:sldMkLst>
          <pc:docMk/>
          <pc:sldMk cId="1680452868" sldId="256"/>
        </pc:sldMkLst>
        <pc:spChg chg="mod">
          <ac:chgData name="deepika sakthivel" userId="1dce090643492604" providerId="LiveId" clId="{4D05630C-E9C8-40D7-9205-D8C700CFB253}" dt="2022-07-09T15:58:02.381" v="1644"/>
          <ac:spMkLst>
            <pc:docMk/>
            <pc:sldMk cId="1680452868" sldId="256"/>
            <ac:spMk id="2" creationId="{FD391C1D-76FF-062C-9F5A-FD51674FC5FF}"/>
          </ac:spMkLst>
        </pc:spChg>
        <pc:spChg chg="mod">
          <ac:chgData name="deepika sakthivel" userId="1dce090643492604" providerId="LiveId" clId="{4D05630C-E9C8-40D7-9205-D8C700CFB253}" dt="2022-07-09T15:50:35.659" v="1583" actId="1076"/>
          <ac:spMkLst>
            <pc:docMk/>
            <pc:sldMk cId="1680452868" sldId="256"/>
            <ac:spMk id="3" creationId="{8F07825C-2C55-5E7F-853F-0CB9AFCE00D3}"/>
          </ac:spMkLst>
        </pc:spChg>
        <pc:picChg chg="mod">
          <ac:chgData name="deepika sakthivel" userId="1dce090643492604" providerId="LiveId" clId="{4D05630C-E9C8-40D7-9205-D8C700CFB253}" dt="2022-07-09T15:50:39.371" v="1585" actId="1036"/>
          <ac:picMkLst>
            <pc:docMk/>
            <pc:sldMk cId="1680452868" sldId="256"/>
            <ac:picMk id="8" creationId="{2E727BA1-5E0C-7B8A-FDBB-0880D4CEB33F}"/>
          </ac:picMkLst>
        </pc:picChg>
      </pc:sldChg>
      <pc:sldChg chg="addSp delSp modSp mod">
        <pc:chgData name="deepika sakthivel" userId="1dce090643492604" providerId="LiveId" clId="{4D05630C-E9C8-40D7-9205-D8C700CFB253}" dt="2022-07-09T15:58:02.381" v="1644"/>
        <pc:sldMkLst>
          <pc:docMk/>
          <pc:sldMk cId="822591619" sldId="257"/>
        </pc:sldMkLst>
        <pc:spChg chg="mod">
          <ac:chgData name="deepika sakthivel" userId="1dce090643492604" providerId="LiveId" clId="{4D05630C-E9C8-40D7-9205-D8C700CFB253}" dt="2022-07-09T15:58:02.381" v="1644"/>
          <ac:spMkLst>
            <pc:docMk/>
            <pc:sldMk cId="822591619" sldId="257"/>
            <ac:spMk id="2" creationId="{6CB46C25-71B9-CEA0-33A5-B5B2188268D6}"/>
          </ac:spMkLst>
        </pc:spChg>
        <pc:spChg chg="mod">
          <ac:chgData name="deepika sakthivel" userId="1dce090643492604" providerId="LiveId" clId="{4D05630C-E9C8-40D7-9205-D8C700CFB253}" dt="2022-07-09T15:53:20.855" v="1606" actId="14100"/>
          <ac:spMkLst>
            <pc:docMk/>
            <pc:sldMk cId="822591619" sldId="257"/>
            <ac:spMk id="3" creationId="{A5E411D8-A258-920D-54C1-D14257452F23}"/>
          </ac:spMkLst>
        </pc:spChg>
        <pc:picChg chg="add del mod">
          <ac:chgData name="deepika sakthivel" userId="1dce090643492604" providerId="LiveId" clId="{4D05630C-E9C8-40D7-9205-D8C700CFB253}" dt="2022-07-09T15:55:52.296" v="1621"/>
          <ac:picMkLst>
            <pc:docMk/>
            <pc:sldMk cId="822591619" sldId="257"/>
            <ac:picMk id="6" creationId="{80F41367-D743-EECD-A1E5-15067C722054}"/>
          </ac:picMkLst>
        </pc:picChg>
        <pc:picChg chg="add del mod">
          <ac:chgData name="deepika sakthivel" userId="1dce090643492604" providerId="LiveId" clId="{4D05630C-E9C8-40D7-9205-D8C700CFB253}" dt="2022-07-09T15:52:38.047" v="1595"/>
          <ac:picMkLst>
            <pc:docMk/>
            <pc:sldMk cId="822591619" sldId="257"/>
            <ac:picMk id="1026" creationId="{027B8F43-DA75-75F0-68B2-D44766D841CF}"/>
          </ac:picMkLst>
        </pc:picChg>
        <pc:picChg chg="add del mod">
          <ac:chgData name="deepika sakthivel" userId="1dce090643492604" providerId="LiveId" clId="{4D05630C-E9C8-40D7-9205-D8C700CFB253}" dt="2022-07-09T15:53:29.249" v="1607" actId="21"/>
          <ac:picMkLst>
            <pc:docMk/>
            <pc:sldMk cId="822591619" sldId="257"/>
            <ac:picMk id="1028" creationId="{D484AE63-FB20-E34C-3400-61DB63C47B85}"/>
          </ac:picMkLst>
        </pc:picChg>
      </pc:sldChg>
      <pc:sldChg chg="addSp delSp modSp mod modClrScheme chgLayout">
        <pc:chgData name="deepika sakthivel" userId="1dce090643492604" providerId="LiveId" clId="{4D05630C-E9C8-40D7-9205-D8C700CFB253}" dt="2022-07-10T04:35:53.342" v="5121" actId="5793"/>
        <pc:sldMkLst>
          <pc:docMk/>
          <pc:sldMk cId="2100005573" sldId="258"/>
        </pc:sldMkLst>
        <pc:spChg chg="mod ord">
          <ac:chgData name="deepika sakthivel" userId="1dce090643492604" providerId="LiveId" clId="{4D05630C-E9C8-40D7-9205-D8C700CFB253}" dt="2022-07-09T11:43:52.344" v="1357" actId="1076"/>
          <ac:spMkLst>
            <pc:docMk/>
            <pc:sldMk cId="2100005573" sldId="258"/>
            <ac:spMk id="2" creationId="{089F3FFE-B24A-508D-E6F7-07EAB468BA19}"/>
          </ac:spMkLst>
        </pc:spChg>
        <pc:spChg chg="del mod">
          <ac:chgData name="deepika sakthivel" userId="1dce090643492604" providerId="LiveId" clId="{4D05630C-E9C8-40D7-9205-D8C700CFB253}" dt="2022-07-09T11:37:38.365" v="1317" actId="21"/>
          <ac:spMkLst>
            <pc:docMk/>
            <pc:sldMk cId="2100005573" sldId="258"/>
            <ac:spMk id="3" creationId="{853CB284-BC8F-8045-C117-781D0B17367C}"/>
          </ac:spMkLst>
        </pc:spChg>
        <pc:spChg chg="add del mod">
          <ac:chgData name="deepika sakthivel" userId="1dce090643492604" providerId="LiveId" clId="{4D05630C-E9C8-40D7-9205-D8C700CFB253}" dt="2022-07-09T08:48:08.553" v="370"/>
          <ac:spMkLst>
            <pc:docMk/>
            <pc:sldMk cId="2100005573" sldId="258"/>
            <ac:spMk id="11" creationId="{37F08D27-4A94-04AE-FCD4-878B4AC3E15A}"/>
          </ac:spMkLst>
        </pc:spChg>
        <pc:spChg chg="add del mod">
          <ac:chgData name="deepika sakthivel" userId="1dce090643492604" providerId="LiveId" clId="{4D05630C-E9C8-40D7-9205-D8C700CFB253}" dt="2022-07-09T11:38:10.722" v="1320"/>
          <ac:spMkLst>
            <pc:docMk/>
            <pc:sldMk cId="2100005573" sldId="258"/>
            <ac:spMk id="15" creationId="{4280DB2A-029A-7F06-6313-EEF4BBAE1965}"/>
          </ac:spMkLst>
        </pc:spChg>
        <pc:spChg chg="add del mod">
          <ac:chgData name="deepika sakthivel" userId="1dce090643492604" providerId="LiveId" clId="{4D05630C-E9C8-40D7-9205-D8C700CFB253}" dt="2022-07-09T11:40:58.275" v="1329"/>
          <ac:spMkLst>
            <pc:docMk/>
            <pc:sldMk cId="2100005573" sldId="258"/>
            <ac:spMk id="17" creationId="{5710A424-2691-9558-FE0A-888FA6F08753}"/>
          </ac:spMkLst>
        </pc:spChg>
        <pc:spChg chg="add del mod">
          <ac:chgData name="deepika sakthivel" userId="1dce090643492604" providerId="LiveId" clId="{4D05630C-E9C8-40D7-9205-D8C700CFB253}" dt="2022-07-09T11:37:48.447" v="1319" actId="21"/>
          <ac:spMkLst>
            <pc:docMk/>
            <pc:sldMk cId="2100005573" sldId="258"/>
            <ac:spMk id="18" creationId="{558580A8-7592-65C2-62D3-E64DB7977AF0}"/>
          </ac:spMkLst>
        </pc:spChg>
        <pc:spChg chg="add del mod">
          <ac:chgData name="deepika sakthivel" userId="1dce090643492604" providerId="LiveId" clId="{4D05630C-E9C8-40D7-9205-D8C700CFB253}" dt="2022-07-09T11:41:16.943" v="1331"/>
          <ac:spMkLst>
            <pc:docMk/>
            <pc:sldMk cId="2100005573" sldId="258"/>
            <ac:spMk id="21" creationId="{FC545369-FB0D-42FB-AC4A-E46711C61EFD}"/>
          </ac:spMkLst>
        </pc:spChg>
        <pc:spChg chg="add mod ord">
          <ac:chgData name="deepika sakthivel" userId="1dce090643492604" providerId="LiveId" clId="{4D05630C-E9C8-40D7-9205-D8C700CFB253}" dt="2022-07-10T04:35:53.342" v="5121" actId="5793"/>
          <ac:spMkLst>
            <pc:docMk/>
            <pc:sldMk cId="2100005573" sldId="258"/>
            <ac:spMk id="22" creationId="{0C9A473C-9472-11CC-CBFE-288B77732BA2}"/>
          </ac:spMkLst>
        </pc:spChg>
        <pc:picChg chg="add del mod">
          <ac:chgData name="deepika sakthivel" userId="1dce090643492604" providerId="LiveId" clId="{4D05630C-E9C8-40D7-9205-D8C700CFB253}" dt="2022-07-09T09:34:40.363" v="898" actId="21"/>
          <ac:picMkLst>
            <pc:docMk/>
            <pc:sldMk cId="2100005573" sldId="258"/>
            <ac:picMk id="14" creationId="{1EBD2475-0D70-06F2-3AB8-589DA7F3010A}"/>
          </ac:picMkLst>
        </pc:picChg>
        <pc:picChg chg="add del mod">
          <ac:chgData name="deepika sakthivel" userId="1dce090643492604" providerId="LiveId" clId="{4D05630C-E9C8-40D7-9205-D8C700CFB253}" dt="2022-07-09T11:37:48.447" v="1319" actId="21"/>
          <ac:picMkLst>
            <pc:docMk/>
            <pc:sldMk cId="2100005573" sldId="258"/>
            <ac:picMk id="19" creationId="{846DE8CD-2ED7-9CC2-FC61-161FF568D714}"/>
          </ac:picMkLst>
        </pc:picChg>
        <pc:picChg chg="add del mod">
          <ac:chgData name="deepika sakthivel" userId="1dce090643492604" providerId="LiveId" clId="{4D05630C-E9C8-40D7-9205-D8C700CFB253}" dt="2022-07-09T11:41:03.399" v="1330" actId="21"/>
          <ac:picMkLst>
            <pc:docMk/>
            <pc:sldMk cId="2100005573" sldId="258"/>
            <ac:picMk id="23" creationId="{C400B4FF-B0BA-E64C-E7B1-67893733576E}"/>
          </ac:picMkLst>
        </pc:picChg>
        <pc:picChg chg="del">
          <ac:chgData name="deepika sakthivel" userId="1dce090643492604" providerId="LiveId" clId="{4D05630C-E9C8-40D7-9205-D8C700CFB253}" dt="2022-07-09T08:34:56.114" v="0" actId="21"/>
          <ac:picMkLst>
            <pc:docMk/>
            <pc:sldMk cId="2100005573" sldId="258"/>
            <ac:picMk id="1026" creationId="{9369F86F-F6C3-1366-3181-ADA46E50DBE4}"/>
          </ac:picMkLst>
        </pc:picChg>
        <pc:picChg chg="add del mod">
          <ac:chgData name="deepika sakthivel" userId="1dce090643492604" providerId="LiveId" clId="{4D05630C-E9C8-40D7-9205-D8C700CFB253}" dt="2022-07-09T11:37:38.365" v="1317" actId="21"/>
          <ac:picMkLst>
            <pc:docMk/>
            <pc:sldMk cId="2100005573" sldId="258"/>
            <ac:picMk id="1028" creationId="{C634A27D-3A98-6B22-422F-95A236B39298}"/>
          </ac:picMkLst>
        </pc:picChg>
        <pc:picChg chg="add del mod">
          <ac:chgData name="deepika sakthivel" userId="1dce090643492604" providerId="LiveId" clId="{4D05630C-E9C8-40D7-9205-D8C700CFB253}" dt="2022-07-09T11:40:55.204" v="1328" actId="21"/>
          <ac:picMkLst>
            <pc:docMk/>
            <pc:sldMk cId="2100005573" sldId="258"/>
            <ac:picMk id="1030" creationId="{4A8814FA-4267-C5C5-88A4-A7CA3BCBE598}"/>
          </ac:picMkLst>
        </pc:picChg>
        <pc:picChg chg="add mod ord">
          <ac:chgData name="deepika sakthivel" userId="1dce090643492604" providerId="LiveId" clId="{4D05630C-E9C8-40D7-9205-D8C700CFB253}" dt="2022-07-09T11:46:11.979" v="1384"/>
          <ac:picMkLst>
            <pc:docMk/>
            <pc:sldMk cId="2100005573" sldId="258"/>
            <ac:picMk id="1032" creationId="{419E2E19-F1F7-5DC9-4066-547738714597}"/>
          </ac:picMkLst>
        </pc:picChg>
      </pc:sldChg>
      <pc:sldChg chg="modSp mod">
        <pc:chgData name="deepika sakthivel" userId="1dce090643492604" providerId="LiveId" clId="{4D05630C-E9C8-40D7-9205-D8C700CFB253}" dt="2022-07-09T15:58:02.381" v="1644"/>
        <pc:sldMkLst>
          <pc:docMk/>
          <pc:sldMk cId="2295820359" sldId="259"/>
        </pc:sldMkLst>
        <pc:spChg chg="mod">
          <ac:chgData name="deepika sakthivel" userId="1dce090643492604" providerId="LiveId" clId="{4D05630C-E9C8-40D7-9205-D8C700CFB253}" dt="2022-07-09T15:58:02.381" v="1644"/>
          <ac:spMkLst>
            <pc:docMk/>
            <pc:sldMk cId="2295820359" sldId="259"/>
            <ac:spMk id="2" creationId="{F9A5FC02-619E-CE74-F375-C5E245C875DC}"/>
          </ac:spMkLst>
        </pc:spChg>
        <pc:spChg chg="mod">
          <ac:chgData name="deepika sakthivel" userId="1dce090643492604" providerId="LiveId" clId="{4D05630C-E9C8-40D7-9205-D8C700CFB253}" dt="2022-07-09T10:05:38.798" v="1302" actId="20577"/>
          <ac:spMkLst>
            <pc:docMk/>
            <pc:sldMk cId="2295820359" sldId="259"/>
            <ac:spMk id="3" creationId="{C1DB5496-7AC1-1E22-515F-57A938CC7ED7}"/>
          </ac:spMkLst>
        </pc:spChg>
      </pc:sldChg>
      <pc:sldChg chg="addSp delSp modSp new mod modClrScheme chgLayout">
        <pc:chgData name="deepika sakthivel" userId="1dce090643492604" providerId="LiveId" clId="{4D05630C-E9C8-40D7-9205-D8C700CFB253}" dt="2022-07-09T15:58:02.381" v="1644"/>
        <pc:sldMkLst>
          <pc:docMk/>
          <pc:sldMk cId="2918579790" sldId="260"/>
        </pc:sldMkLst>
        <pc:spChg chg="mod ord">
          <ac:chgData name="deepika sakthivel" userId="1dce090643492604" providerId="LiveId" clId="{4D05630C-E9C8-40D7-9205-D8C700CFB253}" dt="2022-07-09T15:58:02.381" v="1644"/>
          <ac:spMkLst>
            <pc:docMk/>
            <pc:sldMk cId="2918579790" sldId="260"/>
            <ac:spMk id="2" creationId="{08EB6B17-865F-30CF-A60D-26F1C54930B7}"/>
          </ac:spMkLst>
        </pc:spChg>
        <pc:spChg chg="del mod">
          <ac:chgData name="deepika sakthivel" userId="1dce090643492604" providerId="LiveId" clId="{4D05630C-E9C8-40D7-9205-D8C700CFB253}" dt="2022-07-09T09:45:58.169" v="1010" actId="700"/>
          <ac:spMkLst>
            <pc:docMk/>
            <pc:sldMk cId="2918579790" sldId="260"/>
            <ac:spMk id="3" creationId="{3AF3C18A-6FD1-0FEE-9CE8-620EE9637C43}"/>
          </ac:spMkLst>
        </pc:spChg>
        <pc:spChg chg="add del mod">
          <ac:chgData name="deepika sakthivel" userId="1dce090643492604" providerId="LiveId" clId="{4D05630C-E9C8-40D7-9205-D8C700CFB253}" dt="2022-07-09T09:08:49.562" v="461" actId="33987"/>
          <ac:spMkLst>
            <pc:docMk/>
            <pc:sldMk cId="2918579790" sldId="260"/>
            <ac:spMk id="4" creationId="{A9CE415B-9CEC-D0F8-CA65-FE7AECB37253}"/>
          </ac:spMkLst>
        </pc:spChg>
        <pc:spChg chg="add mod">
          <ac:chgData name="deepika sakthivel" userId="1dce090643492604" providerId="LiveId" clId="{4D05630C-E9C8-40D7-9205-D8C700CFB253}" dt="2022-07-09T10:06:13.780" v="1303" actId="207"/>
          <ac:spMkLst>
            <pc:docMk/>
            <pc:sldMk cId="2918579790" sldId="260"/>
            <ac:spMk id="5" creationId="{45835320-44F2-45BD-BF71-5783407C2DBE}"/>
          </ac:spMkLst>
        </pc:spChg>
        <pc:spChg chg="add mod">
          <ac:chgData name="deepika sakthivel" userId="1dce090643492604" providerId="LiveId" clId="{4D05630C-E9C8-40D7-9205-D8C700CFB253}" dt="2022-07-09T09:58:18.808" v="1232" actId="1076"/>
          <ac:spMkLst>
            <pc:docMk/>
            <pc:sldMk cId="2918579790" sldId="260"/>
            <ac:spMk id="6" creationId="{E1E2D4FB-1323-77D0-34EB-2F27267D663C}"/>
          </ac:spMkLst>
        </pc:spChg>
        <pc:spChg chg="add mod">
          <ac:chgData name="deepika sakthivel" userId="1dce090643492604" providerId="LiveId" clId="{4D05630C-E9C8-40D7-9205-D8C700CFB253}" dt="2022-07-09T10:06:18.385" v="1304" actId="207"/>
          <ac:spMkLst>
            <pc:docMk/>
            <pc:sldMk cId="2918579790" sldId="260"/>
            <ac:spMk id="7" creationId="{10285270-B1CB-6315-D026-A091082B7851}"/>
          </ac:spMkLst>
        </pc:spChg>
        <pc:spChg chg="add mod">
          <ac:chgData name="deepika sakthivel" userId="1dce090643492604" providerId="LiveId" clId="{4D05630C-E9C8-40D7-9205-D8C700CFB253}" dt="2022-07-09T10:05:06.802" v="1301" actId="14100"/>
          <ac:spMkLst>
            <pc:docMk/>
            <pc:sldMk cId="2918579790" sldId="260"/>
            <ac:spMk id="8" creationId="{B65E4E06-C138-F088-C8EA-C793DA3F3666}"/>
          </ac:spMkLst>
        </pc:spChg>
        <pc:spChg chg="add mod">
          <ac:chgData name="deepika sakthivel" userId="1dce090643492604" providerId="LiveId" clId="{4D05630C-E9C8-40D7-9205-D8C700CFB253}" dt="2022-07-09T10:06:22.036" v="1305" actId="207"/>
          <ac:spMkLst>
            <pc:docMk/>
            <pc:sldMk cId="2918579790" sldId="260"/>
            <ac:spMk id="9" creationId="{A9A8C5E5-C2BF-AB76-4AA7-B78FB9A58F26}"/>
          </ac:spMkLst>
        </pc:spChg>
        <pc:spChg chg="add mod">
          <ac:chgData name="deepika sakthivel" userId="1dce090643492604" providerId="LiveId" clId="{4D05630C-E9C8-40D7-9205-D8C700CFB253}" dt="2022-07-09T10:00:21.283" v="1256" actId="14100"/>
          <ac:spMkLst>
            <pc:docMk/>
            <pc:sldMk cId="2918579790" sldId="260"/>
            <ac:spMk id="10" creationId="{2F1E90E4-5C29-8A82-E95C-D855F3371236}"/>
          </ac:spMkLst>
        </pc:spChg>
        <pc:spChg chg="add mod">
          <ac:chgData name="deepika sakthivel" userId="1dce090643492604" providerId="LiveId" clId="{4D05630C-E9C8-40D7-9205-D8C700CFB253}" dt="2022-07-09T10:06:25.187" v="1306" actId="207"/>
          <ac:spMkLst>
            <pc:docMk/>
            <pc:sldMk cId="2918579790" sldId="260"/>
            <ac:spMk id="11" creationId="{FC7113D0-C96F-DF1B-F7B7-1C941B0A747E}"/>
          </ac:spMkLst>
        </pc:spChg>
        <pc:spChg chg="add del mod">
          <ac:chgData name="deepika sakthivel" userId="1dce090643492604" providerId="LiveId" clId="{4D05630C-E9C8-40D7-9205-D8C700CFB253}" dt="2022-07-09T09:59:45.498" v="1249" actId="21"/>
          <ac:spMkLst>
            <pc:docMk/>
            <pc:sldMk cId="2918579790" sldId="260"/>
            <ac:spMk id="12" creationId="{8C35F577-78EF-20EB-71DB-713EA03A7982}"/>
          </ac:spMkLst>
        </pc:spChg>
        <pc:spChg chg="add mod">
          <ac:chgData name="deepika sakthivel" userId="1dce090643492604" providerId="LiveId" clId="{4D05630C-E9C8-40D7-9205-D8C700CFB253}" dt="2022-07-09T10:06:33.184" v="1307" actId="207"/>
          <ac:spMkLst>
            <pc:docMk/>
            <pc:sldMk cId="2918579790" sldId="260"/>
            <ac:spMk id="13" creationId="{F7D1D938-030F-9713-C28A-C76068B5CAA6}"/>
          </ac:spMkLst>
        </pc:spChg>
        <pc:spChg chg="add mod">
          <ac:chgData name="deepika sakthivel" userId="1dce090643492604" providerId="LiveId" clId="{4D05630C-E9C8-40D7-9205-D8C700CFB253}" dt="2022-07-09T10:02:16.852" v="1274" actId="1076"/>
          <ac:spMkLst>
            <pc:docMk/>
            <pc:sldMk cId="2918579790" sldId="260"/>
            <ac:spMk id="14" creationId="{E33AB467-D5BA-094B-0739-2A42221E848C}"/>
          </ac:spMkLst>
        </pc:spChg>
        <pc:spChg chg="add mod">
          <ac:chgData name="deepika sakthivel" userId="1dce090643492604" providerId="LiveId" clId="{4D05630C-E9C8-40D7-9205-D8C700CFB253}" dt="2022-07-09T10:06:36.029" v="1308" actId="207"/>
          <ac:spMkLst>
            <pc:docMk/>
            <pc:sldMk cId="2918579790" sldId="260"/>
            <ac:spMk id="15" creationId="{5B40BAC4-1937-106E-1D2E-D22FDED16F00}"/>
          </ac:spMkLst>
        </pc:spChg>
        <pc:spChg chg="add mod">
          <ac:chgData name="deepika sakthivel" userId="1dce090643492604" providerId="LiveId" clId="{4D05630C-E9C8-40D7-9205-D8C700CFB253}" dt="2022-07-09T10:04:50.867" v="1298" actId="14100"/>
          <ac:spMkLst>
            <pc:docMk/>
            <pc:sldMk cId="2918579790" sldId="260"/>
            <ac:spMk id="16" creationId="{1D516090-6160-F0DC-BE21-B43B22751371}"/>
          </ac:spMkLst>
        </pc:spChg>
        <pc:spChg chg="add mod">
          <ac:chgData name="deepika sakthivel" userId="1dce090643492604" providerId="LiveId" clId="{4D05630C-E9C8-40D7-9205-D8C700CFB253}" dt="2022-07-09T10:06:39.342" v="1309" actId="207"/>
          <ac:spMkLst>
            <pc:docMk/>
            <pc:sldMk cId="2918579790" sldId="260"/>
            <ac:spMk id="17" creationId="{D851DEE3-0EDC-415E-89F6-84B229354094}"/>
          </ac:spMkLst>
        </pc:spChg>
        <pc:spChg chg="add mod">
          <ac:chgData name="deepika sakthivel" userId="1dce090643492604" providerId="LiveId" clId="{4D05630C-E9C8-40D7-9205-D8C700CFB253}" dt="2022-07-09T10:03:47.221" v="1289" actId="14100"/>
          <ac:spMkLst>
            <pc:docMk/>
            <pc:sldMk cId="2918579790" sldId="260"/>
            <ac:spMk id="22" creationId="{5A171E7F-43E6-0292-2FF7-949AA498C98D}"/>
          </ac:spMkLst>
        </pc:spChg>
        <pc:spChg chg="add mod">
          <ac:chgData name="deepika sakthivel" userId="1dce090643492604" providerId="LiveId" clId="{4D05630C-E9C8-40D7-9205-D8C700CFB253}" dt="2022-07-09T10:02:26.523" v="1275" actId="14100"/>
          <ac:spMkLst>
            <pc:docMk/>
            <pc:sldMk cId="2918579790" sldId="260"/>
            <ac:spMk id="23" creationId="{3D720803-4775-9200-61E8-1812E5F9CD2D}"/>
          </ac:spMkLst>
        </pc:spChg>
        <pc:cxnChg chg="add del mod">
          <ac:chgData name="deepika sakthivel" userId="1dce090643492604" providerId="LiveId" clId="{4D05630C-E9C8-40D7-9205-D8C700CFB253}" dt="2022-07-09T09:53:48.978" v="1190" actId="21"/>
          <ac:cxnSpMkLst>
            <pc:docMk/>
            <pc:sldMk cId="2918579790" sldId="260"/>
            <ac:cxnSpMk id="19" creationId="{CF4983E1-E839-52E6-7859-031BD15A1516}"/>
          </ac:cxnSpMkLst>
        </pc:cxnChg>
      </pc:sldChg>
      <pc:sldChg chg="addSp delSp modSp new mod modClrScheme chgLayout">
        <pc:chgData name="deepika sakthivel" userId="1dce090643492604" providerId="LiveId" clId="{4D05630C-E9C8-40D7-9205-D8C700CFB253}" dt="2022-07-27T04:17:55.686" v="5202" actId="2711"/>
        <pc:sldMkLst>
          <pc:docMk/>
          <pc:sldMk cId="999431301" sldId="261"/>
        </pc:sldMkLst>
        <pc:spChg chg="mod ord">
          <ac:chgData name="deepika sakthivel" userId="1dce090643492604" providerId="LiveId" clId="{4D05630C-E9C8-40D7-9205-D8C700CFB253}" dt="2022-07-27T04:17:55.686" v="5202" actId="2711"/>
          <ac:spMkLst>
            <pc:docMk/>
            <pc:sldMk cId="999431301" sldId="261"/>
            <ac:spMk id="2" creationId="{B381A99F-A09D-E448-11AD-A3F3B1507C40}"/>
          </ac:spMkLst>
        </pc:spChg>
        <pc:spChg chg="add del mod">
          <ac:chgData name="deepika sakthivel" userId="1dce090643492604" providerId="LiveId" clId="{4D05630C-E9C8-40D7-9205-D8C700CFB253}" dt="2022-07-27T04:17:55.686" v="5202" actId="2711"/>
          <ac:spMkLst>
            <pc:docMk/>
            <pc:sldMk cId="999431301" sldId="261"/>
            <ac:spMk id="3" creationId="{EFFD0C66-585C-40A8-4A37-5810D85CB782}"/>
          </ac:spMkLst>
        </pc:spChg>
        <pc:spChg chg="add del mod">
          <ac:chgData name="deepika sakthivel" userId="1dce090643492604" providerId="LiveId" clId="{4D05630C-E9C8-40D7-9205-D8C700CFB253}" dt="2022-07-09T09:11:21.644" v="502" actId="33987"/>
          <ac:spMkLst>
            <pc:docMk/>
            <pc:sldMk cId="999431301" sldId="261"/>
            <ac:spMk id="4" creationId="{D2730D45-2CFF-C9CB-D2E7-37684BBC0393}"/>
          </ac:spMkLst>
        </pc:spChg>
        <pc:spChg chg="add del mod ord">
          <ac:chgData name="deepika sakthivel" userId="1dce090643492604" providerId="LiveId" clId="{4D05630C-E9C8-40D7-9205-D8C700CFB253}" dt="2022-07-09T16:04:01.078" v="1659" actId="700"/>
          <ac:spMkLst>
            <pc:docMk/>
            <pc:sldMk cId="999431301" sldId="261"/>
            <ac:spMk id="5" creationId="{289B94C9-7EA0-6071-03A5-79AF0A85C98C}"/>
          </ac:spMkLst>
        </pc:spChg>
        <pc:graphicFrameChg chg="add del mod ord modGraphic">
          <ac:chgData name="deepika sakthivel" userId="1dce090643492604" providerId="LiveId" clId="{4D05630C-E9C8-40D7-9205-D8C700CFB253}" dt="2022-07-09T16:02:47.092" v="1646" actId="3680"/>
          <ac:graphicFrameMkLst>
            <pc:docMk/>
            <pc:sldMk cId="999431301" sldId="261"/>
            <ac:graphicFrameMk id="4" creationId="{966ED2BE-3BF8-EF84-DD32-46D29BB9A3A5}"/>
          </ac:graphicFrameMkLst>
        </pc:graphicFrameChg>
        <pc:picChg chg="add del mod ord">
          <ac:chgData name="deepika sakthivel" userId="1dce090643492604" providerId="LiveId" clId="{4D05630C-E9C8-40D7-9205-D8C700CFB253}" dt="2022-07-09T16:04:03.052" v="1662"/>
          <ac:picMkLst>
            <pc:docMk/>
            <pc:sldMk cId="999431301" sldId="261"/>
            <ac:picMk id="2050" creationId="{A72375DA-B71A-1D8D-DD35-655CB7836EF8}"/>
          </ac:picMkLst>
        </pc:picChg>
        <pc:picChg chg="add mod">
          <ac:chgData name="deepika sakthivel" userId="1dce090643492604" providerId="LiveId" clId="{4D05630C-E9C8-40D7-9205-D8C700CFB253}" dt="2022-07-27T04:17:55.686" v="5202" actId="2711"/>
          <ac:picMkLst>
            <pc:docMk/>
            <pc:sldMk cId="999431301" sldId="261"/>
            <ac:picMk id="2052" creationId="{2E32E5D9-3248-5B83-D936-A84C03D7A84E}"/>
          </ac:picMkLst>
        </pc:picChg>
      </pc:sldChg>
      <pc:sldChg chg="addSp delSp modSp new mod chgLayout">
        <pc:chgData name="deepika sakthivel" userId="1dce090643492604" providerId="LiveId" clId="{4D05630C-E9C8-40D7-9205-D8C700CFB253}" dt="2022-07-25T04:10:53.330" v="5181" actId="1036"/>
        <pc:sldMkLst>
          <pc:docMk/>
          <pc:sldMk cId="3544518924" sldId="262"/>
        </pc:sldMkLst>
        <pc:spChg chg="mod ord">
          <ac:chgData name="deepika sakthivel" userId="1dce090643492604" providerId="LiveId" clId="{4D05630C-E9C8-40D7-9205-D8C700CFB253}" dt="2022-07-25T04:10:53.330" v="5181" actId="1036"/>
          <ac:spMkLst>
            <pc:docMk/>
            <pc:sldMk cId="3544518924" sldId="262"/>
            <ac:spMk id="2" creationId="{4488D8A7-F50D-92B3-A255-66100136948F}"/>
          </ac:spMkLst>
        </pc:spChg>
        <pc:spChg chg="del mod">
          <ac:chgData name="deepika sakthivel" userId="1dce090643492604" providerId="LiveId" clId="{4D05630C-E9C8-40D7-9205-D8C700CFB253}" dt="2022-07-09T16:45:52.290" v="2438"/>
          <ac:spMkLst>
            <pc:docMk/>
            <pc:sldMk cId="3544518924" sldId="262"/>
            <ac:spMk id="3" creationId="{535D8BBF-9B78-173D-ABF1-AD1ADA99B4CE}"/>
          </ac:spMkLst>
        </pc:spChg>
        <pc:spChg chg="add mod">
          <ac:chgData name="deepika sakthivel" userId="1dce090643492604" providerId="LiveId" clId="{4D05630C-E9C8-40D7-9205-D8C700CFB253}" dt="2022-07-10T04:33:35.666" v="5104" actId="20577"/>
          <ac:spMkLst>
            <pc:docMk/>
            <pc:sldMk cId="3544518924" sldId="262"/>
            <ac:spMk id="3" creationId="{5A857D76-12EC-BC59-56A2-3E5E67EFF161}"/>
          </ac:spMkLst>
        </pc:spChg>
        <pc:spChg chg="add del mod">
          <ac:chgData name="deepika sakthivel" userId="1dce090643492604" providerId="LiveId" clId="{4D05630C-E9C8-40D7-9205-D8C700CFB253}" dt="2022-07-09T09:13:40.089" v="536" actId="33987"/>
          <ac:spMkLst>
            <pc:docMk/>
            <pc:sldMk cId="3544518924" sldId="262"/>
            <ac:spMk id="4" creationId="{98961FE5-3CC6-97C8-D410-7B8937F7B20C}"/>
          </ac:spMkLst>
        </pc:spChg>
        <pc:picChg chg="add mod ord">
          <ac:chgData name="deepika sakthivel" userId="1dce090643492604" providerId="LiveId" clId="{4D05630C-E9C8-40D7-9205-D8C700CFB253}" dt="2022-07-10T03:39:07.545" v="2980" actId="700"/>
          <ac:picMkLst>
            <pc:docMk/>
            <pc:sldMk cId="3544518924" sldId="262"/>
            <ac:picMk id="3074" creationId="{AE1ED8BE-811E-C2AA-F407-D635F159B068}"/>
          </ac:picMkLst>
        </pc:picChg>
        <pc:picChg chg="add mod">
          <ac:chgData name="deepika sakthivel" userId="1dce090643492604" providerId="LiveId" clId="{4D05630C-E9C8-40D7-9205-D8C700CFB253}" dt="2022-07-10T03:38:44.564" v="2975" actId="1076"/>
          <ac:picMkLst>
            <pc:docMk/>
            <pc:sldMk cId="3544518924" sldId="262"/>
            <ac:picMk id="3076" creationId="{3B9157AA-C983-F79F-42FB-E108BEC2A00D}"/>
          </ac:picMkLst>
        </pc:picChg>
        <pc:picChg chg="add mod">
          <ac:chgData name="deepika sakthivel" userId="1dce090643492604" providerId="LiveId" clId="{4D05630C-E9C8-40D7-9205-D8C700CFB253}" dt="2022-07-10T03:38:51.079" v="2976" actId="1076"/>
          <ac:picMkLst>
            <pc:docMk/>
            <pc:sldMk cId="3544518924" sldId="262"/>
            <ac:picMk id="3078" creationId="{9A68C41F-D3E6-5817-E3F9-0DC6EDAD893D}"/>
          </ac:picMkLst>
        </pc:picChg>
        <pc:picChg chg="add mod">
          <ac:chgData name="deepika sakthivel" userId="1dce090643492604" providerId="LiveId" clId="{4D05630C-E9C8-40D7-9205-D8C700CFB253}" dt="2022-07-10T03:38:55.205" v="2977" actId="1076"/>
          <ac:picMkLst>
            <pc:docMk/>
            <pc:sldMk cId="3544518924" sldId="262"/>
            <ac:picMk id="3080" creationId="{5FEA7B0A-22D4-C8B4-1379-0CA6D0B2B0FF}"/>
          </ac:picMkLst>
        </pc:picChg>
        <pc:picChg chg="add mod">
          <ac:chgData name="deepika sakthivel" userId="1dce090643492604" providerId="LiveId" clId="{4D05630C-E9C8-40D7-9205-D8C700CFB253}" dt="2022-07-10T03:38:59.067" v="2978" actId="1076"/>
          <ac:picMkLst>
            <pc:docMk/>
            <pc:sldMk cId="3544518924" sldId="262"/>
            <ac:picMk id="3082" creationId="{6CFEBC36-7966-A66A-96D5-7247FF641CF8}"/>
          </ac:picMkLst>
        </pc:picChg>
        <pc:picChg chg="add mod">
          <ac:chgData name="deepika sakthivel" userId="1dce090643492604" providerId="LiveId" clId="{4D05630C-E9C8-40D7-9205-D8C700CFB253}" dt="2022-07-10T03:38:04.798" v="2966" actId="14100"/>
          <ac:picMkLst>
            <pc:docMk/>
            <pc:sldMk cId="3544518924" sldId="262"/>
            <ac:picMk id="3084" creationId="{C1FE6146-FBE8-FB8D-31FA-B57E0D079369}"/>
          </ac:picMkLst>
        </pc:picChg>
        <pc:picChg chg="add mod">
          <ac:chgData name="deepika sakthivel" userId="1dce090643492604" providerId="LiveId" clId="{4D05630C-E9C8-40D7-9205-D8C700CFB253}" dt="2022-07-10T03:38:25.279" v="2971" actId="1076"/>
          <ac:picMkLst>
            <pc:docMk/>
            <pc:sldMk cId="3544518924" sldId="262"/>
            <ac:picMk id="3086" creationId="{87565845-D1B5-E9FE-AF5C-CEA606D381A1}"/>
          </ac:picMkLst>
        </pc:picChg>
        <pc:picChg chg="add mod">
          <ac:chgData name="deepika sakthivel" userId="1dce090643492604" providerId="LiveId" clId="{4D05630C-E9C8-40D7-9205-D8C700CFB253}" dt="2022-07-10T03:38:12.054" v="2968" actId="14100"/>
          <ac:picMkLst>
            <pc:docMk/>
            <pc:sldMk cId="3544518924" sldId="262"/>
            <ac:picMk id="3088" creationId="{92F0BC3B-B260-F2A2-4D9D-EBD4D31E40CB}"/>
          </ac:picMkLst>
        </pc:picChg>
        <pc:picChg chg="add mod">
          <ac:chgData name="deepika sakthivel" userId="1dce090643492604" providerId="LiveId" clId="{4D05630C-E9C8-40D7-9205-D8C700CFB253}" dt="2022-07-10T03:38:22.077" v="2970" actId="14100"/>
          <ac:picMkLst>
            <pc:docMk/>
            <pc:sldMk cId="3544518924" sldId="262"/>
            <ac:picMk id="3090" creationId="{6B07C76F-3AA4-BE31-75CB-72BD396B2A74}"/>
          </ac:picMkLst>
        </pc:picChg>
        <pc:picChg chg="add mod">
          <ac:chgData name="deepika sakthivel" userId="1dce090643492604" providerId="LiveId" clId="{4D05630C-E9C8-40D7-9205-D8C700CFB253}" dt="2022-07-10T03:38:33.050" v="2973" actId="14100"/>
          <ac:picMkLst>
            <pc:docMk/>
            <pc:sldMk cId="3544518924" sldId="262"/>
            <ac:picMk id="3092" creationId="{3012D07C-509A-66FF-9A92-94239B2EB5AE}"/>
          </ac:picMkLst>
        </pc:picChg>
      </pc:sldChg>
      <pc:sldChg chg="addSp delSp modSp new mod">
        <pc:chgData name="deepika sakthivel" userId="1dce090643492604" providerId="LiveId" clId="{4D05630C-E9C8-40D7-9205-D8C700CFB253}" dt="2022-07-10T04:05:26.392" v="4143" actId="20577"/>
        <pc:sldMkLst>
          <pc:docMk/>
          <pc:sldMk cId="4240385422" sldId="263"/>
        </pc:sldMkLst>
        <pc:spChg chg="mod">
          <ac:chgData name="deepika sakthivel" userId="1dce090643492604" providerId="LiveId" clId="{4D05630C-E9C8-40D7-9205-D8C700CFB253}" dt="2022-07-10T03:57:12.285" v="3695" actId="20577"/>
          <ac:spMkLst>
            <pc:docMk/>
            <pc:sldMk cId="4240385422" sldId="263"/>
            <ac:spMk id="2" creationId="{F74FAB43-08FE-56EE-7030-8F1545685240}"/>
          </ac:spMkLst>
        </pc:spChg>
        <pc:spChg chg="mod">
          <ac:chgData name="deepika sakthivel" userId="1dce090643492604" providerId="LiveId" clId="{4D05630C-E9C8-40D7-9205-D8C700CFB253}" dt="2022-07-10T04:05:26.392" v="4143" actId="20577"/>
          <ac:spMkLst>
            <pc:docMk/>
            <pc:sldMk cId="4240385422" sldId="263"/>
            <ac:spMk id="3" creationId="{8D60D933-F3FB-7A01-6323-C36F07734DA9}"/>
          </ac:spMkLst>
        </pc:spChg>
        <pc:spChg chg="add del mod">
          <ac:chgData name="deepika sakthivel" userId="1dce090643492604" providerId="LiveId" clId="{4D05630C-E9C8-40D7-9205-D8C700CFB253}" dt="2022-07-09T09:15:45.156" v="582" actId="33987"/>
          <ac:spMkLst>
            <pc:docMk/>
            <pc:sldMk cId="4240385422" sldId="263"/>
            <ac:spMk id="4" creationId="{97781ED4-B437-DC23-F9A5-8D2D2582DB95}"/>
          </ac:spMkLst>
        </pc:spChg>
      </pc:sldChg>
      <pc:sldChg chg="addSp delSp modSp new mod">
        <pc:chgData name="deepika sakthivel" userId="1dce090643492604" providerId="LiveId" clId="{4D05630C-E9C8-40D7-9205-D8C700CFB253}" dt="2022-07-10T04:13:15.799" v="4531" actId="20577"/>
        <pc:sldMkLst>
          <pc:docMk/>
          <pc:sldMk cId="38663079" sldId="264"/>
        </pc:sldMkLst>
        <pc:spChg chg="mod">
          <ac:chgData name="deepika sakthivel" userId="1dce090643492604" providerId="LiveId" clId="{4D05630C-E9C8-40D7-9205-D8C700CFB253}" dt="2022-07-10T04:03:49.371" v="4076" actId="20577"/>
          <ac:spMkLst>
            <pc:docMk/>
            <pc:sldMk cId="38663079" sldId="264"/>
            <ac:spMk id="2" creationId="{89916511-B24E-4C23-83FD-BAC09DF6FDC6}"/>
          </ac:spMkLst>
        </pc:spChg>
        <pc:spChg chg="mod">
          <ac:chgData name="deepika sakthivel" userId="1dce090643492604" providerId="LiveId" clId="{4D05630C-E9C8-40D7-9205-D8C700CFB253}" dt="2022-07-10T04:13:15.799" v="4531" actId="20577"/>
          <ac:spMkLst>
            <pc:docMk/>
            <pc:sldMk cId="38663079" sldId="264"/>
            <ac:spMk id="3" creationId="{67545BE3-5498-A958-183D-91F46E4955CE}"/>
          </ac:spMkLst>
        </pc:spChg>
        <pc:spChg chg="add del mod">
          <ac:chgData name="deepika sakthivel" userId="1dce090643492604" providerId="LiveId" clId="{4D05630C-E9C8-40D7-9205-D8C700CFB253}" dt="2022-07-09T09:16:21.192" v="618" actId="33987"/>
          <ac:spMkLst>
            <pc:docMk/>
            <pc:sldMk cId="38663079" sldId="264"/>
            <ac:spMk id="4" creationId="{FDF9FF73-E757-04E4-B4C0-4EEE1AE3951A}"/>
          </ac:spMkLst>
        </pc:spChg>
      </pc:sldChg>
      <pc:sldChg chg="addSp delSp modSp new mod">
        <pc:chgData name="deepika sakthivel" userId="1dce090643492604" providerId="LiveId" clId="{4D05630C-E9C8-40D7-9205-D8C700CFB253}" dt="2022-07-10T04:38:35.672" v="5127" actId="20577"/>
        <pc:sldMkLst>
          <pc:docMk/>
          <pc:sldMk cId="2052945435" sldId="265"/>
        </pc:sldMkLst>
        <pc:spChg chg="mod">
          <ac:chgData name="deepika sakthivel" userId="1dce090643492604" providerId="LiveId" clId="{4D05630C-E9C8-40D7-9205-D8C700CFB253}" dt="2022-07-10T04:38:35.672" v="5127" actId="20577"/>
          <ac:spMkLst>
            <pc:docMk/>
            <pc:sldMk cId="2052945435" sldId="265"/>
            <ac:spMk id="2" creationId="{92B989EC-1879-1162-E369-A7DC68443640}"/>
          </ac:spMkLst>
        </pc:spChg>
        <pc:spChg chg="del">
          <ac:chgData name="deepika sakthivel" userId="1dce090643492604" providerId="LiveId" clId="{4D05630C-E9C8-40D7-9205-D8C700CFB253}" dt="2022-07-09T17:01:22.250" v="2611"/>
          <ac:spMkLst>
            <pc:docMk/>
            <pc:sldMk cId="2052945435" sldId="265"/>
            <ac:spMk id="3" creationId="{1747F16B-ABCC-F1C1-BCD6-A8F79C9C649E}"/>
          </ac:spMkLst>
        </pc:spChg>
        <pc:spChg chg="add del mod">
          <ac:chgData name="deepika sakthivel" userId="1dce090643492604" providerId="LiveId" clId="{4D05630C-E9C8-40D7-9205-D8C700CFB253}" dt="2022-07-09T16:57:49.764" v="2552" actId="33987"/>
          <ac:spMkLst>
            <pc:docMk/>
            <pc:sldMk cId="2052945435" sldId="265"/>
            <ac:spMk id="4" creationId="{69ECB676-71A6-2B62-E21E-996A0B18E399}"/>
          </ac:spMkLst>
        </pc:spChg>
        <pc:spChg chg="add del mod">
          <ac:chgData name="deepika sakthivel" userId="1dce090643492604" providerId="LiveId" clId="{4D05630C-E9C8-40D7-9205-D8C700CFB253}" dt="2022-07-10T03:53:02.361" v="3525" actId="20577"/>
          <ac:spMkLst>
            <pc:docMk/>
            <pc:sldMk cId="2052945435" sldId="265"/>
            <ac:spMk id="5" creationId="{6D6F86A6-31BF-CF61-C9BC-CA130A5A83F8}"/>
          </ac:spMkLst>
        </pc:spChg>
        <pc:spChg chg="add del mod">
          <ac:chgData name="deepika sakthivel" userId="1dce090643492604" providerId="LiveId" clId="{4D05630C-E9C8-40D7-9205-D8C700CFB253}" dt="2022-07-09T17:04:00.535" v="2760" actId="21"/>
          <ac:spMkLst>
            <pc:docMk/>
            <pc:sldMk cId="2052945435" sldId="265"/>
            <ac:spMk id="6" creationId="{51CE5C5D-4829-7702-6820-B7028A5C4CBE}"/>
          </ac:spMkLst>
        </pc:spChg>
        <pc:spChg chg="add mod">
          <ac:chgData name="deepika sakthivel" userId="1dce090643492604" providerId="LiveId" clId="{4D05630C-E9C8-40D7-9205-D8C700CFB253}" dt="2022-07-09T17:05:02.192" v="2883" actId="5793"/>
          <ac:spMkLst>
            <pc:docMk/>
            <pc:sldMk cId="2052945435" sldId="265"/>
            <ac:spMk id="9" creationId="{9BD37B13-7386-69D1-CA27-D21870672843}"/>
          </ac:spMkLst>
        </pc:spChg>
        <pc:picChg chg="add mod">
          <ac:chgData name="deepika sakthivel" userId="1dce090643492604" providerId="LiveId" clId="{4D05630C-E9C8-40D7-9205-D8C700CFB253}" dt="2022-07-10T03:48:26.351" v="3404" actId="1076"/>
          <ac:picMkLst>
            <pc:docMk/>
            <pc:sldMk cId="2052945435" sldId="265"/>
            <ac:picMk id="10" creationId="{3A2F5250-AAD5-2C65-0CEE-6F87CA0623AC}"/>
          </ac:picMkLst>
        </pc:picChg>
        <pc:picChg chg="add mod">
          <ac:chgData name="deepika sakthivel" userId="1dce090643492604" providerId="LiveId" clId="{4D05630C-E9C8-40D7-9205-D8C700CFB253}" dt="2022-07-10T03:48:54.614" v="3415" actId="1076"/>
          <ac:picMkLst>
            <pc:docMk/>
            <pc:sldMk cId="2052945435" sldId="265"/>
            <ac:picMk id="1026" creationId="{C02BBEC0-1CE8-571E-774E-F023775C4BF2}"/>
          </ac:picMkLst>
        </pc:picChg>
        <pc:picChg chg="add mod">
          <ac:chgData name="deepika sakthivel" userId="1dce090643492604" providerId="LiveId" clId="{4D05630C-E9C8-40D7-9205-D8C700CFB253}" dt="2022-07-10T03:50:05.622" v="3432" actId="1076"/>
          <ac:picMkLst>
            <pc:docMk/>
            <pc:sldMk cId="2052945435" sldId="265"/>
            <ac:picMk id="1028" creationId="{7299F0B9-40F4-07B8-D0F6-F77C492C2924}"/>
          </ac:picMkLst>
        </pc:picChg>
        <pc:picChg chg="add mod">
          <ac:chgData name="deepika sakthivel" userId="1dce090643492604" providerId="LiveId" clId="{4D05630C-E9C8-40D7-9205-D8C700CFB253}" dt="2022-07-10T03:50:11.470" v="3434" actId="1076"/>
          <ac:picMkLst>
            <pc:docMk/>
            <pc:sldMk cId="2052945435" sldId="265"/>
            <ac:picMk id="1030" creationId="{BF5685EA-FC65-4170-D773-95A59E027E8F}"/>
          </ac:picMkLst>
        </pc:picChg>
        <pc:picChg chg="add mod">
          <ac:chgData name="deepika sakthivel" userId="1dce090643492604" providerId="LiveId" clId="{4D05630C-E9C8-40D7-9205-D8C700CFB253}" dt="2022-07-10T03:51:23.992" v="3454" actId="14100"/>
          <ac:picMkLst>
            <pc:docMk/>
            <pc:sldMk cId="2052945435" sldId="265"/>
            <ac:picMk id="1032" creationId="{89DA5EA2-F739-117B-7116-547848626EFD}"/>
          </ac:picMkLst>
        </pc:picChg>
        <pc:picChg chg="add mod">
          <ac:chgData name="deepika sakthivel" userId="1dce090643492604" providerId="LiveId" clId="{4D05630C-E9C8-40D7-9205-D8C700CFB253}" dt="2022-07-10T03:51:18.428" v="3452" actId="14100"/>
          <ac:picMkLst>
            <pc:docMk/>
            <pc:sldMk cId="2052945435" sldId="265"/>
            <ac:picMk id="1034" creationId="{B6C26482-C44A-6FC5-5D01-D3F98FCF7B83}"/>
          </ac:picMkLst>
        </pc:picChg>
        <pc:picChg chg="add mod">
          <ac:chgData name="deepika sakthivel" userId="1dce090643492604" providerId="LiveId" clId="{4D05630C-E9C8-40D7-9205-D8C700CFB253}" dt="2022-07-10T03:51:47.599" v="3459" actId="1076"/>
          <ac:picMkLst>
            <pc:docMk/>
            <pc:sldMk cId="2052945435" sldId="265"/>
            <ac:picMk id="1036" creationId="{6325E880-1C30-38BA-4F3D-8C5C95026A10}"/>
          </ac:picMkLst>
        </pc:picChg>
        <pc:picChg chg="add del mod">
          <ac:chgData name="deepika sakthivel" userId="1dce090643492604" providerId="LiveId" clId="{4D05630C-E9C8-40D7-9205-D8C700CFB253}" dt="2022-07-09T17:01:33.235" v="2613" actId="21"/>
          <ac:picMkLst>
            <pc:docMk/>
            <pc:sldMk cId="2052945435" sldId="265"/>
            <ac:picMk id="4098" creationId="{840B95EE-743B-7E04-06DC-EAFCFF4B0761}"/>
          </ac:picMkLst>
        </pc:picChg>
        <pc:picChg chg="add del mod">
          <ac:chgData name="deepika sakthivel" userId="1dce090643492604" providerId="LiveId" clId="{4D05630C-E9C8-40D7-9205-D8C700CFB253}" dt="2022-07-09T17:04:01.250" v="2761"/>
          <ac:picMkLst>
            <pc:docMk/>
            <pc:sldMk cId="2052945435" sldId="265"/>
            <ac:picMk id="4100" creationId="{5C173A0B-8DA4-106D-7C6E-807A3AA74FAB}"/>
          </ac:picMkLst>
        </pc:picChg>
        <pc:picChg chg="add mod">
          <ac:chgData name="deepika sakthivel" userId="1dce090643492604" providerId="LiveId" clId="{4D05630C-E9C8-40D7-9205-D8C700CFB253}" dt="2022-07-10T03:48:28.588" v="3405" actId="1076"/>
          <ac:picMkLst>
            <pc:docMk/>
            <pc:sldMk cId="2052945435" sldId="265"/>
            <ac:picMk id="4102" creationId="{E155DE3F-2F59-CF05-F68B-D4152C0CE193}"/>
          </ac:picMkLst>
        </pc:picChg>
        <pc:picChg chg="add mod">
          <ac:chgData name="deepika sakthivel" userId="1dce090643492604" providerId="LiveId" clId="{4D05630C-E9C8-40D7-9205-D8C700CFB253}" dt="2022-07-10T03:49:00.099" v="3417" actId="1076"/>
          <ac:picMkLst>
            <pc:docMk/>
            <pc:sldMk cId="2052945435" sldId="265"/>
            <ac:picMk id="4104" creationId="{85D38FBC-7C6F-BEC9-83F8-46A30F17E3E8}"/>
          </ac:picMkLst>
        </pc:picChg>
        <pc:picChg chg="add mod">
          <ac:chgData name="deepika sakthivel" userId="1dce090643492604" providerId="LiveId" clId="{4D05630C-E9C8-40D7-9205-D8C700CFB253}" dt="2022-07-10T03:48:56.817" v="3416" actId="1076"/>
          <ac:picMkLst>
            <pc:docMk/>
            <pc:sldMk cId="2052945435" sldId="265"/>
            <ac:picMk id="4106" creationId="{47AB2847-AC5D-860F-EC0C-93FEB906D278}"/>
          </ac:picMkLst>
        </pc:picChg>
      </pc:sldChg>
      <pc:sldChg chg="addSp delSp modSp new mod">
        <pc:chgData name="deepika sakthivel" userId="1dce090643492604" providerId="LiveId" clId="{4D05630C-E9C8-40D7-9205-D8C700CFB253}" dt="2022-07-27T04:22:48.265" v="5220" actId="27636"/>
        <pc:sldMkLst>
          <pc:docMk/>
          <pc:sldMk cId="3889560895" sldId="266"/>
        </pc:sldMkLst>
        <pc:spChg chg="mod">
          <ac:chgData name="deepika sakthivel" userId="1dce090643492604" providerId="LiveId" clId="{4D05630C-E9C8-40D7-9205-D8C700CFB253}" dt="2022-07-25T04:11:18.911" v="5201" actId="20577"/>
          <ac:spMkLst>
            <pc:docMk/>
            <pc:sldMk cId="3889560895" sldId="266"/>
            <ac:spMk id="2" creationId="{56E5B67A-D407-7689-F009-1EA4B81CBA3F}"/>
          </ac:spMkLst>
        </pc:spChg>
        <pc:spChg chg="mod">
          <ac:chgData name="deepika sakthivel" userId="1dce090643492604" providerId="LiveId" clId="{4D05630C-E9C8-40D7-9205-D8C700CFB253}" dt="2022-07-27T04:22:48.265" v="5220" actId="27636"/>
          <ac:spMkLst>
            <pc:docMk/>
            <pc:sldMk cId="3889560895" sldId="266"/>
            <ac:spMk id="3" creationId="{C607F289-A3C8-B70C-BAB7-2E9716110ECC}"/>
          </ac:spMkLst>
        </pc:spChg>
        <pc:spChg chg="add del mod">
          <ac:chgData name="deepika sakthivel" userId="1dce090643492604" providerId="LiveId" clId="{4D05630C-E9C8-40D7-9205-D8C700CFB253}" dt="2022-07-10T04:14:40.778" v="4568" actId="33987"/>
          <ac:spMkLst>
            <pc:docMk/>
            <pc:sldMk cId="3889560895" sldId="266"/>
            <ac:spMk id="4" creationId="{439D75D4-7995-2E1A-6500-70CD5BE50E58}"/>
          </ac:spMkLst>
        </pc:spChg>
        <pc:spChg chg="add del mod">
          <ac:chgData name="deepika sakthivel" userId="1dce090643492604" providerId="LiveId" clId="{4D05630C-E9C8-40D7-9205-D8C700CFB253}" dt="2022-07-10T04:22:24.301" v="4862" actId="478"/>
          <ac:spMkLst>
            <pc:docMk/>
            <pc:sldMk cId="3889560895" sldId="266"/>
            <ac:spMk id="5" creationId="{15BBE1BE-98BC-14CE-53CD-D292912DEFFD}"/>
          </ac:spMkLst>
        </pc:spChg>
      </pc:sldChg>
      <pc:sldChg chg="addSp delSp modSp new mod chgLayout">
        <pc:chgData name="deepika sakthivel" userId="1dce090643492604" providerId="LiveId" clId="{4D05630C-E9C8-40D7-9205-D8C700CFB253}" dt="2022-07-17T07:34:09.887" v="5179" actId="1035"/>
        <pc:sldMkLst>
          <pc:docMk/>
          <pc:sldMk cId="979989653" sldId="267"/>
        </pc:sldMkLst>
        <pc:spChg chg="add del mod">
          <ac:chgData name="deepika sakthivel" userId="1dce090643492604" providerId="LiveId" clId="{4D05630C-E9C8-40D7-9205-D8C700CFB253}" dt="2022-07-17T07:32:58.653" v="5170" actId="931"/>
          <ac:spMkLst>
            <pc:docMk/>
            <pc:sldMk cId="979989653" sldId="267"/>
            <ac:spMk id="2" creationId="{0F4239AC-D05E-CAAB-C4B0-1B4D5D94C1A8}"/>
          </ac:spMkLst>
        </pc:spChg>
        <pc:spChg chg="del">
          <ac:chgData name="deepika sakthivel" userId="1dce090643492604" providerId="LiveId" clId="{4D05630C-E9C8-40D7-9205-D8C700CFB253}" dt="2022-07-10T04:30:24.035" v="5052" actId="700"/>
          <ac:spMkLst>
            <pc:docMk/>
            <pc:sldMk cId="979989653" sldId="267"/>
            <ac:spMk id="2" creationId="{35DFCCA8-2730-5C82-5D76-7C38695C1F11}"/>
          </ac:spMkLst>
        </pc:spChg>
        <pc:spChg chg="del">
          <ac:chgData name="deepika sakthivel" userId="1dce090643492604" providerId="LiveId" clId="{4D05630C-E9C8-40D7-9205-D8C700CFB253}" dt="2022-07-10T04:30:24.035" v="5052" actId="700"/>
          <ac:spMkLst>
            <pc:docMk/>
            <pc:sldMk cId="979989653" sldId="267"/>
            <ac:spMk id="3" creationId="{5AB8C12C-28B7-6EE0-55AE-0EDA27B3BD41}"/>
          </ac:spMkLst>
        </pc:spChg>
        <pc:spChg chg="add mod ord">
          <ac:chgData name="deepika sakthivel" userId="1dce090643492604" providerId="LiveId" clId="{4D05630C-E9C8-40D7-9205-D8C700CFB253}" dt="2022-07-17T07:27:31.921" v="5165" actId="1076"/>
          <ac:spMkLst>
            <pc:docMk/>
            <pc:sldMk cId="979989653" sldId="267"/>
            <ac:spMk id="4" creationId="{F01B83F3-17A2-84E6-6C77-F2302550EEE3}"/>
          </ac:spMkLst>
        </pc:spChg>
        <pc:spChg chg="add del mod ord">
          <ac:chgData name="deepika sakthivel" userId="1dce090643492604" providerId="LiveId" clId="{4D05630C-E9C8-40D7-9205-D8C700CFB253}" dt="2022-07-10T04:32:05.702" v="5068"/>
          <ac:spMkLst>
            <pc:docMk/>
            <pc:sldMk cId="979989653" sldId="267"/>
            <ac:spMk id="5" creationId="{D8D16D51-7144-B0B7-F005-40AD3C3A94E7}"/>
          </ac:spMkLst>
        </pc:spChg>
        <pc:spChg chg="add del mod">
          <ac:chgData name="deepika sakthivel" userId="1dce090643492604" providerId="LiveId" clId="{4D05630C-E9C8-40D7-9205-D8C700CFB253}" dt="2022-07-10T04:32:57.014" v="5093" actId="33987"/>
          <ac:spMkLst>
            <pc:docMk/>
            <pc:sldMk cId="979989653" sldId="267"/>
            <ac:spMk id="6" creationId="{A9DB978D-0A2C-FE19-0A63-934434232571}"/>
          </ac:spMkLst>
        </pc:spChg>
        <pc:spChg chg="add del mod">
          <ac:chgData name="deepika sakthivel" userId="1dce090643492604" providerId="LiveId" clId="{4D05630C-E9C8-40D7-9205-D8C700CFB253}" dt="2022-07-10T04:34:27.812" v="5109" actId="33987"/>
          <ac:spMkLst>
            <pc:docMk/>
            <pc:sldMk cId="979989653" sldId="267"/>
            <ac:spMk id="7" creationId="{B5DC50FE-8A37-254C-5D47-C8B719D5BB6F}"/>
          </ac:spMkLst>
        </pc:spChg>
        <pc:picChg chg="add mod">
          <ac:chgData name="deepika sakthivel" userId="1dce090643492604" providerId="LiveId" clId="{4D05630C-E9C8-40D7-9205-D8C700CFB253}" dt="2022-07-17T07:34:09.887" v="5179" actId="1035"/>
          <ac:picMkLst>
            <pc:docMk/>
            <pc:sldMk cId="979989653" sldId="267"/>
            <ac:picMk id="7" creationId="{E03B7FDE-4187-E3C4-847F-C08D88C2A2CD}"/>
          </ac:picMkLst>
        </pc:picChg>
        <pc:picChg chg="add del mod">
          <ac:chgData name="deepika sakthivel" userId="1dce090643492604" providerId="LiveId" clId="{4D05630C-E9C8-40D7-9205-D8C700CFB253}" dt="2022-07-17T07:26:41.025" v="5128" actId="21"/>
          <ac:picMkLst>
            <pc:docMk/>
            <pc:sldMk cId="979989653" sldId="267"/>
            <ac:picMk id="3074" creationId="{74FF5A01-E472-C6F4-D680-A9D574DD8A6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1A5F0-39A2-FD3C-5406-8C9A0E59EF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B95E79-6284-402A-31C8-F875CBAAAD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A16EBD6-DFAA-4F01-1BF2-2A8F2FD6A88A}"/>
              </a:ext>
            </a:extLst>
          </p:cNvPr>
          <p:cNvSpPr>
            <a:spLocks noGrp="1"/>
          </p:cNvSpPr>
          <p:nvPr>
            <p:ph type="dt" sz="half" idx="10"/>
          </p:nvPr>
        </p:nvSpPr>
        <p:spPr/>
        <p:txBody>
          <a:bodyPr/>
          <a:lstStyle/>
          <a:p>
            <a:fld id="{AB25D01B-78E3-4016-BC82-1A03CCD083DA}" type="datetimeFigureOut">
              <a:rPr lang="en-IN" smtClean="0"/>
              <a:t>01-08-2022</a:t>
            </a:fld>
            <a:endParaRPr lang="en-IN"/>
          </a:p>
        </p:txBody>
      </p:sp>
      <p:sp>
        <p:nvSpPr>
          <p:cNvPr id="5" name="Footer Placeholder 4">
            <a:extLst>
              <a:ext uri="{FF2B5EF4-FFF2-40B4-BE49-F238E27FC236}">
                <a16:creationId xmlns:a16="http://schemas.microsoft.com/office/drawing/2014/main" id="{1C2681B0-010E-B3CC-0512-F84F19C6C0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910EA3-3B02-59D4-837B-346DB8CB3619}"/>
              </a:ext>
            </a:extLst>
          </p:cNvPr>
          <p:cNvSpPr>
            <a:spLocks noGrp="1"/>
          </p:cNvSpPr>
          <p:nvPr>
            <p:ph type="sldNum" sz="quarter" idx="12"/>
          </p:nvPr>
        </p:nvSpPr>
        <p:spPr/>
        <p:txBody>
          <a:bodyPr/>
          <a:lstStyle/>
          <a:p>
            <a:fld id="{074CB3F2-1413-4D40-9261-3687C01EA3A8}" type="slidenum">
              <a:rPr lang="en-IN" smtClean="0"/>
              <a:t>‹#›</a:t>
            </a:fld>
            <a:endParaRPr lang="en-IN"/>
          </a:p>
        </p:txBody>
      </p:sp>
    </p:spTree>
    <p:extLst>
      <p:ext uri="{BB962C8B-B14F-4D97-AF65-F5344CB8AC3E}">
        <p14:creationId xmlns:p14="http://schemas.microsoft.com/office/powerpoint/2010/main" val="1106765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8932D-04AE-8ECB-EA2C-5447059B9F6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63213D-2790-D26F-F10E-845CA3BB77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C99463-BE09-4084-7A0B-698B3B961D7D}"/>
              </a:ext>
            </a:extLst>
          </p:cNvPr>
          <p:cNvSpPr>
            <a:spLocks noGrp="1"/>
          </p:cNvSpPr>
          <p:nvPr>
            <p:ph type="dt" sz="half" idx="10"/>
          </p:nvPr>
        </p:nvSpPr>
        <p:spPr/>
        <p:txBody>
          <a:bodyPr/>
          <a:lstStyle/>
          <a:p>
            <a:fld id="{AB25D01B-78E3-4016-BC82-1A03CCD083DA}" type="datetimeFigureOut">
              <a:rPr lang="en-IN" smtClean="0"/>
              <a:t>01-08-2022</a:t>
            </a:fld>
            <a:endParaRPr lang="en-IN"/>
          </a:p>
        </p:txBody>
      </p:sp>
      <p:sp>
        <p:nvSpPr>
          <p:cNvPr id="5" name="Footer Placeholder 4">
            <a:extLst>
              <a:ext uri="{FF2B5EF4-FFF2-40B4-BE49-F238E27FC236}">
                <a16:creationId xmlns:a16="http://schemas.microsoft.com/office/drawing/2014/main" id="{68566FFA-D1C5-BEC0-E2C3-39F56CDF50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25A99D-C4C5-3AAE-E7B9-19A1CF5B35DC}"/>
              </a:ext>
            </a:extLst>
          </p:cNvPr>
          <p:cNvSpPr>
            <a:spLocks noGrp="1"/>
          </p:cNvSpPr>
          <p:nvPr>
            <p:ph type="sldNum" sz="quarter" idx="12"/>
          </p:nvPr>
        </p:nvSpPr>
        <p:spPr/>
        <p:txBody>
          <a:bodyPr/>
          <a:lstStyle/>
          <a:p>
            <a:fld id="{074CB3F2-1413-4D40-9261-3687C01EA3A8}" type="slidenum">
              <a:rPr lang="en-IN" smtClean="0"/>
              <a:t>‹#›</a:t>
            </a:fld>
            <a:endParaRPr lang="en-IN"/>
          </a:p>
        </p:txBody>
      </p:sp>
    </p:spTree>
    <p:extLst>
      <p:ext uri="{BB962C8B-B14F-4D97-AF65-F5344CB8AC3E}">
        <p14:creationId xmlns:p14="http://schemas.microsoft.com/office/powerpoint/2010/main" val="849251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FD071C-3E66-E93B-1E8C-4D1ECEE8CA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02962F-9B13-06EE-8E68-8639E52310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068AC1-7B69-42EE-6E60-8B21E62E1F3D}"/>
              </a:ext>
            </a:extLst>
          </p:cNvPr>
          <p:cNvSpPr>
            <a:spLocks noGrp="1"/>
          </p:cNvSpPr>
          <p:nvPr>
            <p:ph type="dt" sz="half" idx="10"/>
          </p:nvPr>
        </p:nvSpPr>
        <p:spPr/>
        <p:txBody>
          <a:bodyPr/>
          <a:lstStyle/>
          <a:p>
            <a:fld id="{AB25D01B-78E3-4016-BC82-1A03CCD083DA}" type="datetimeFigureOut">
              <a:rPr lang="en-IN" smtClean="0"/>
              <a:t>01-08-2022</a:t>
            </a:fld>
            <a:endParaRPr lang="en-IN"/>
          </a:p>
        </p:txBody>
      </p:sp>
      <p:sp>
        <p:nvSpPr>
          <p:cNvPr id="5" name="Footer Placeholder 4">
            <a:extLst>
              <a:ext uri="{FF2B5EF4-FFF2-40B4-BE49-F238E27FC236}">
                <a16:creationId xmlns:a16="http://schemas.microsoft.com/office/drawing/2014/main" id="{CA8DBDED-7A00-FD1F-0318-8E8526E61B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5E1319-F2BD-1C2C-C9C0-8F15E088A267}"/>
              </a:ext>
            </a:extLst>
          </p:cNvPr>
          <p:cNvSpPr>
            <a:spLocks noGrp="1"/>
          </p:cNvSpPr>
          <p:nvPr>
            <p:ph type="sldNum" sz="quarter" idx="12"/>
          </p:nvPr>
        </p:nvSpPr>
        <p:spPr/>
        <p:txBody>
          <a:bodyPr/>
          <a:lstStyle/>
          <a:p>
            <a:fld id="{074CB3F2-1413-4D40-9261-3687C01EA3A8}" type="slidenum">
              <a:rPr lang="en-IN" smtClean="0"/>
              <a:t>‹#›</a:t>
            </a:fld>
            <a:endParaRPr lang="en-IN"/>
          </a:p>
        </p:txBody>
      </p:sp>
    </p:spTree>
    <p:extLst>
      <p:ext uri="{BB962C8B-B14F-4D97-AF65-F5344CB8AC3E}">
        <p14:creationId xmlns:p14="http://schemas.microsoft.com/office/powerpoint/2010/main" val="1107788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7D963-D8E3-20F2-1D10-DD52B04C46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076BE4-7F46-23D1-917C-9FCA8B8C24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72C14D-E70D-E3B5-2138-B94A087AB8A4}"/>
              </a:ext>
            </a:extLst>
          </p:cNvPr>
          <p:cNvSpPr>
            <a:spLocks noGrp="1"/>
          </p:cNvSpPr>
          <p:nvPr>
            <p:ph type="dt" sz="half" idx="10"/>
          </p:nvPr>
        </p:nvSpPr>
        <p:spPr/>
        <p:txBody>
          <a:bodyPr/>
          <a:lstStyle/>
          <a:p>
            <a:fld id="{AB25D01B-78E3-4016-BC82-1A03CCD083DA}" type="datetimeFigureOut">
              <a:rPr lang="en-IN" smtClean="0"/>
              <a:t>01-08-2022</a:t>
            </a:fld>
            <a:endParaRPr lang="en-IN"/>
          </a:p>
        </p:txBody>
      </p:sp>
      <p:sp>
        <p:nvSpPr>
          <p:cNvPr id="5" name="Footer Placeholder 4">
            <a:extLst>
              <a:ext uri="{FF2B5EF4-FFF2-40B4-BE49-F238E27FC236}">
                <a16:creationId xmlns:a16="http://schemas.microsoft.com/office/drawing/2014/main" id="{2D3620C2-C48E-1686-54C9-32E1AA31ED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8B19BD-26A7-F22C-3EF1-7987D43E8550}"/>
              </a:ext>
            </a:extLst>
          </p:cNvPr>
          <p:cNvSpPr>
            <a:spLocks noGrp="1"/>
          </p:cNvSpPr>
          <p:nvPr>
            <p:ph type="sldNum" sz="quarter" idx="12"/>
          </p:nvPr>
        </p:nvSpPr>
        <p:spPr/>
        <p:txBody>
          <a:bodyPr/>
          <a:lstStyle/>
          <a:p>
            <a:fld id="{074CB3F2-1413-4D40-9261-3687C01EA3A8}" type="slidenum">
              <a:rPr lang="en-IN" smtClean="0"/>
              <a:t>‹#›</a:t>
            </a:fld>
            <a:endParaRPr lang="en-IN"/>
          </a:p>
        </p:txBody>
      </p:sp>
    </p:spTree>
    <p:extLst>
      <p:ext uri="{BB962C8B-B14F-4D97-AF65-F5344CB8AC3E}">
        <p14:creationId xmlns:p14="http://schemas.microsoft.com/office/powerpoint/2010/main" val="1931023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E11A5-1D98-E9D0-52E3-287909AC5C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A0D9426-5E20-8007-C5B4-ABB39F0BA6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C96680-71C5-28CD-F826-9024939D98E3}"/>
              </a:ext>
            </a:extLst>
          </p:cNvPr>
          <p:cNvSpPr>
            <a:spLocks noGrp="1"/>
          </p:cNvSpPr>
          <p:nvPr>
            <p:ph type="dt" sz="half" idx="10"/>
          </p:nvPr>
        </p:nvSpPr>
        <p:spPr/>
        <p:txBody>
          <a:bodyPr/>
          <a:lstStyle/>
          <a:p>
            <a:fld id="{AB25D01B-78E3-4016-BC82-1A03CCD083DA}" type="datetimeFigureOut">
              <a:rPr lang="en-IN" smtClean="0"/>
              <a:t>01-08-2022</a:t>
            </a:fld>
            <a:endParaRPr lang="en-IN"/>
          </a:p>
        </p:txBody>
      </p:sp>
      <p:sp>
        <p:nvSpPr>
          <p:cNvPr id="5" name="Footer Placeholder 4">
            <a:extLst>
              <a:ext uri="{FF2B5EF4-FFF2-40B4-BE49-F238E27FC236}">
                <a16:creationId xmlns:a16="http://schemas.microsoft.com/office/drawing/2014/main" id="{26C03FDC-9A69-4B72-31FA-58386843F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0A7E11-18F5-4F19-9E00-40A51ADCABE1}"/>
              </a:ext>
            </a:extLst>
          </p:cNvPr>
          <p:cNvSpPr>
            <a:spLocks noGrp="1"/>
          </p:cNvSpPr>
          <p:nvPr>
            <p:ph type="sldNum" sz="quarter" idx="12"/>
          </p:nvPr>
        </p:nvSpPr>
        <p:spPr/>
        <p:txBody>
          <a:bodyPr/>
          <a:lstStyle/>
          <a:p>
            <a:fld id="{074CB3F2-1413-4D40-9261-3687C01EA3A8}" type="slidenum">
              <a:rPr lang="en-IN" smtClean="0"/>
              <a:t>‹#›</a:t>
            </a:fld>
            <a:endParaRPr lang="en-IN"/>
          </a:p>
        </p:txBody>
      </p:sp>
    </p:spTree>
    <p:extLst>
      <p:ext uri="{BB962C8B-B14F-4D97-AF65-F5344CB8AC3E}">
        <p14:creationId xmlns:p14="http://schemas.microsoft.com/office/powerpoint/2010/main" val="291819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92832-5B96-179E-F0B2-671F99A8BB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9B67CD-1DF3-3840-E234-1942E83D33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1895831-57EF-2926-EDCB-BDBBCE2403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4BE34DD-110A-90B2-A31D-65D06B416C56}"/>
              </a:ext>
            </a:extLst>
          </p:cNvPr>
          <p:cNvSpPr>
            <a:spLocks noGrp="1"/>
          </p:cNvSpPr>
          <p:nvPr>
            <p:ph type="dt" sz="half" idx="10"/>
          </p:nvPr>
        </p:nvSpPr>
        <p:spPr/>
        <p:txBody>
          <a:bodyPr/>
          <a:lstStyle/>
          <a:p>
            <a:fld id="{AB25D01B-78E3-4016-BC82-1A03CCD083DA}" type="datetimeFigureOut">
              <a:rPr lang="en-IN" smtClean="0"/>
              <a:t>01-08-2022</a:t>
            </a:fld>
            <a:endParaRPr lang="en-IN"/>
          </a:p>
        </p:txBody>
      </p:sp>
      <p:sp>
        <p:nvSpPr>
          <p:cNvPr id="6" name="Footer Placeholder 5">
            <a:extLst>
              <a:ext uri="{FF2B5EF4-FFF2-40B4-BE49-F238E27FC236}">
                <a16:creationId xmlns:a16="http://schemas.microsoft.com/office/drawing/2014/main" id="{C1CE258D-CE59-1EE1-3CCF-52E484D602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06D238-C020-E2FA-4F94-B2262FDD25C5}"/>
              </a:ext>
            </a:extLst>
          </p:cNvPr>
          <p:cNvSpPr>
            <a:spLocks noGrp="1"/>
          </p:cNvSpPr>
          <p:nvPr>
            <p:ph type="sldNum" sz="quarter" idx="12"/>
          </p:nvPr>
        </p:nvSpPr>
        <p:spPr/>
        <p:txBody>
          <a:bodyPr/>
          <a:lstStyle/>
          <a:p>
            <a:fld id="{074CB3F2-1413-4D40-9261-3687C01EA3A8}" type="slidenum">
              <a:rPr lang="en-IN" smtClean="0"/>
              <a:t>‹#›</a:t>
            </a:fld>
            <a:endParaRPr lang="en-IN"/>
          </a:p>
        </p:txBody>
      </p:sp>
    </p:spTree>
    <p:extLst>
      <p:ext uri="{BB962C8B-B14F-4D97-AF65-F5344CB8AC3E}">
        <p14:creationId xmlns:p14="http://schemas.microsoft.com/office/powerpoint/2010/main" val="196931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400C0-C6B0-6B9D-2B3D-822AD4DFA3A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95C5F1-14D3-00FF-EC0F-9BA3B1FCE9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8CFECA-AEE9-A011-4D01-51D64BD36E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7B77194-6E37-2F48-1BC6-D45AF1A58E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943175-3D36-DB47-D050-C446DB7622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9A1F724-F1E5-9B35-7935-CBE624C15C1E}"/>
              </a:ext>
            </a:extLst>
          </p:cNvPr>
          <p:cNvSpPr>
            <a:spLocks noGrp="1"/>
          </p:cNvSpPr>
          <p:nvPr>
            <p:ph type="dt" sz="half" idx="10"/>
          </p:nvPr>
        </p:nvSpPr>
        <p:spPr/>
        <p:txBody>
          <a:bodyPr/>
          <a:lstStyle/>
          <a:p>
            <a:fld id="{AB25D01B-78E3-4016-BC82-1A03CCD083DA}" type="datetimeFigureOut">
              <a:rPr lang="en-IN" smtClean="0"/>
              <a:t>01-08-2022</a:t>
            </a:fld>
            <a:endParaRPr lang="en-IN"/>
          </a:p>
        </p:txBody>
      </p:sp>
      <p:sp>
        <p:nvSpPr>
          <p:cNvPr id="8" name="Footer Placeholder 7">
            <a:extLst>
              <a:ext uri="{FF2B5EF4-FFF2-40B4-BE49-F238E27FC236}">
                <a16:creationId xmlns:a16="http://schemas.microsoft.com/office/drawing/2014/main" id="{833B4A0D-7FC5-97DB-E22C-D90F1ECFB43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9529C4A-DC1E-1A88-30E5-AA53BCE5FDAF}"/>
              </a:ext>
            </a:extLst>
          </p:cNvPr>
          <p:cNvSpPr>
            <a:spLocks noGrp="1"/>
          </p:cNvSpPr>
          <p:nvPr>
            <p:ph type="sldNum" sz="quarter" idx="12"/>
          </p:nvPr>
        </p:nvSpPr>
        <p:spPr/>
        <p:txBody>
          <a:bodyPr/>
          <a:lstStyle/>
          <a:p>
            <a:fld id="{074CB3F2-1413-4D40-9261-3687C01EA3A8}" type="slidenum">
              <a:rPr lang="en-IN" smtClean="0"/>
              <a:t>‹#›</a:t>
            </a:fld>
            <a:endParaRPr lang="en-IN"/>
          </a:p>
        </p:txBody>
      </p:sp>
    </p:spTree>
    <p:extLst>
      <p:ext uri="{BB962C8B-B14F-4D97-AF65-F5344CB8AC3E}">
        <p14:creationId xmlns:p14="http://schemas.microsoft.com/office/powerpoint/2010/main" val="2419727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59726-1BA5-19C6-D306-1118D1CE6B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6F9F8D4-FE24-9E75-72A4-EF29904A7696}"/>
              </a:ext>
            </a:extLst>
          </p:cNvPr>
          <p:cNvSpPr>
            <a:spLocks noGrp="1"/>
          </p:cNvSpPr>
          <p:nvPr>
            <p:ph type="dt" sz="half" idx="10"/>
          </p:nvPr>
        </p:nvSpPr>
        <p:spPr/>
        <p:txBody>
          <a:bodyPr/>
          <a:lstStyle/>
          <a:p>
            <a:fld id="{AB25D01B-78E3-4016-BC82-1A03CCD083DA}" type="datetimeFigureOut">
              <a:rPr lang="en-IN" smtClean="0"/>
              <a:t>01-08-2022</a:t>
            </a:fld>
            <a:endParaRPr lang="en-IN"/>
          </a:p>
        </p:txBody>
      </p:sp>
      <p:sp>
        <p:nvSpPr>
          <p:cNvPr id="4" name="Footer Placeholder 3">
            <a:extLst>
              <a:ext uri="{FF2B5EF4-FFF2-40B4-BE49-F238E27FC236}">
                <a16:creationId xmlns:a16="http://schemas.microsoft.com/office/drawing/2014/main" id="{8A93894D-D771-8579-6316-E383E804500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E1A0CD1-450A-8C88-9142-C08B1D0B05FD}"/>
              </a:ext>
            </a:extLst>
          </p:cNvPr>
          <p:cNvSpPr>
            <a:spLocks noGrp="1"/>
          </p:cNvSpPr>
          <p:nvPr>
            <p:ph type="sldNum" sz="quarter" idx="12"/>
          </p:nvPr>
        </p:nvSpPr>
        <p:spPr/>
        <p:txBody>
          <a:bodyPr/>
          <a:lstStyle/>
          <a:p>
            <a:fld id="{074CB3F2-1413-4D40-9261-3687C01EA3A8}" type="slidenum">
              <a:rPr lang="en-IN" smtClean="0"/>
              <a:t>‹#›</a:t>
            </a:fld>
            <a:endParaRPr lang="en-IN"/>
          </a:p>
        </p:txBody>
      </p:sp>
    </p:spTree>
    <p:extLst>
      <p:ext uri="{BB962C8B-B14F-4D97-AF65-F5344CB8AC3E}">
        <p14:creationId xmlns:p14="http://schemas.microsoft.com/office/powerpoint/2010/main" val="1808580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1E00D6-2D3A-A801-B3CF-5944E03528C2}"/>
              </a:ext>
            </a:extLst>
          </p:cNvPr>
          <p:cNvSpPr>
            <a:spLocks noGrp="1"/>
          </p:cNvSpPr>
          <p:nvPr>
            <p:ph type="dt" sz="half" idx="10"/>
          </p:nvPr>
        </p:nvSpPr>
        <p:spPr/>
        <p:txBody>
          <a:bodyPr/>
          <a:lstStyle/>
          <a:p>
            <a:fld id="{AB25D01B-78E3-4016-BC82-1A03CCD083DA}" type="datetimeFigureOut">
              <a:rPr lang="en-IN" smtClean="0"/>
              <a:t>01-08-2022</a:t>
            </a:fld>
            <a:endParaRPr lang="en-IN"/>
          </a:p>
        </p:txBody>
      </p:sp>
      <p:sp>
        <p:nvSpPr>
          <p:cNvPr id="3" name="Footer Placeholder 2">
            <a:extLst>
              <a:ext uri="{FF2B5EF4-FFF2-40B4-BE49-F238E27FC236}">
                <a16:creationId xmlns:a16="http://schemas.microsoft.com/office/drawing/2014/main" id="{E52DF226-5E0F-E758-EF52-94897DFEE58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AB6E5D4-22D6-BCDB-2BE3-8A1D08EF0B42}"/>
              </a:ext>
            </a:extLst>
          </p:cNvPr>
          <p:cNvSpPr>
            <a:spLocks noGrp="1"/>
          </p:cNvSpPr>
          <p:nvPr>
            <p:ph type="sldNum" sz="quarter" idx="12"/>
          </p:nvPr>
        </p:nvSpPr>
        <p:spPr/>
        <p:txBody>
          <a:bodyPr/>
          <a:lstStyle/>
          <a:p>
            <a:fld id="{074CB3F2-1413-4D40-9261-3687C01EA3A8}" type="slidenum">
              <a:rPr lang="en-IN" smtClean="0"/>
              <a:t>‹#›</a:t>
            </a:fld>
            <a:endParaRPr lang="en-IN"/>
          </a:p>
        </p:txBody>
      </p:sp>
    </p:spTree>
    <p:extLst>
      <p:ext uri="{BB962C8B-B14F-4D97-AF65-F5344CB8AC3E}">
        <p14:creationId xmlns:p14="http://schemas.microsoft.com/office/powerpoint/2010/main" val="3396342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900EA-1052-EFAD-3B5B-0E8187D3C1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C74D6AD-FAAF-D277-F7FB-8B5BDAD23A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D7BD533-1564-856D-3630-161185C58B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93483B-3606-3042-B887-C5B1B3AE9A89}"/>
              </a:ext>
            </a:extLst>
          </p:cNvPr>
          <p:cNvSpPr>
            <a:spLocks noGrp="1"/>
          </p:cNvSpPr>
          <p:nvPr>
            <p:ph type="dt" sz="half" idx="10"/>
          </p:nvPr>
        </p:nvSpPr>
        <p:spPr/>
        <p:txBody>
          <a:bodyPr/>
          <a:lstStyle/>
          <a:p>
            <a:fld id="{AB25D01B-78E3-4016-BC82-1A03CCD083DA}" type="datetimeFigureOut">
              <a:rPr lang="en-IN" smtClean="0"/>
              <a:t>01-08-2022</a:t>
            </a:fld>
            <a:endParaRPr lang="en-IN"/>
          </a:p>
        </p:txBody>
      </p:sp>
      <p:sp>
        <p:nvSpPr>
          <p:cNvPr id="6" name="Footer Placeholder 5">
            <a:extLst>
              <a:ext uri="{FF2B5EF4-FFF2-40B4-BE49-F238E27FC236}">
                <a16:creationId xmlns:a16="http://schemas.microsoft.com/office/drawing/2014/main" id="{60DE23FB-11B7-0710-8960-69ADA509DB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43B660-EDEC-C622-515B-7B62D2A3E829}"/>
              </a:ext>
            </a:extLst>
          </p:cNvPr>
          <p:cNvSpPr>
            <a:spLocks noGrp="1"/>
          </p:cNvSpPr>
          <p:nvPr>
            <p:ph type="sldNum" sz="quarter" idx="12"/>
          </p:nvPr>
        </p:nvSpPr>
        <p:spPr/>
        <p:txBody>
          <a:bodyPr/>
          <a:lstStyle/>
          <a:p>
            <a:fld id="{074CB3F2-1413-4D40-9261-3687C01EA3A8}" type="slidenum">
              <a:rPr lang="en-IN" smtClean="0"/>
              <a:t>‹#›</a:t>
            </a:fld>
            <a:endParaRPr lang="en-IN"/>
          </a:p>
        </p:txBody>
      </p:sp>
    </p:spTree>
    <p:extLst>
      <p:ext uri="{BB962C8B-B14F-4D97-AF65-F5344CB8AC3E}">
        <p14:creationId xmlns:p14="http://schemas.microsoft.com/office/powerpoint/2010/main" val="1588682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43274-86BB-5509-B01D-882A34EBA3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A56277-5A64-61BC-880C-A48B00DBAC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58FE3E-C723-6495-74C0-AD8C15D978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565F5F-B7AD-8909-5A73-6D802FAE6DE5}"/>
              </a:ext>
            </a:extLst>
          </p:cNvPr>
          <p:cNvSpPr>
            <a:spLocks noGrp="1"/>
          </p:cNvSpPr>
          <p:nvPr>
            <p:ph type="dt" sz="half" idx="10"/>
          </p:nvPr>
        </p:nvSpPr>
        <p:spPr/>
        <p:txBody>
          <a:bodyPr/>
          <a:lstStyle/>
          <a:p>
            <a:fld id="{AB25D01B-78E3-4016-BC82-1A03CCD083DA}" type="datetimeFigureOut">
              <a:rPr lang="en-IN" smtClean="0"/>
              <a:t>01-08-2022</a:t>
            </a:fld>
            <a:endParaRPr lang="en-IN"/>
          </a:p>
        </p:txBody>
      </p:sp>
      <p:sp>
        <p:nvSpPr>
          <p:cNvPr id="6" name="Footer Placeholder 5">
            <a:extLst>
              <a:ext uri="{FF2B5EF4-FFF2-40B4-BE49-F238E27FC236}">
                <a16:creationId xmlns:a16="http://schemas.microsoft.com/office/drawing/2014/main" id="{E798AD23-4090-B516-EF22-66E4DFBC98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2568C1-556A-A9E5-35EE-D7A1F1CD635C}"/>
              </a:ext>
            </a:extLst>
          </p:cNvPr>
          <p:cNvSpPr>
            <a:spLocks noGrp="1"/>
          </p:cNvSpPr>
          <p:nvPr>
            <p:ph type="sldNum" sz="quarter" idx="12"/>
          </p:nvPr>
        </p:nvSpPr>
        <p:spPr/>
        <p:txBody>
          <a:bodyPr/>
          <a:lstStyle/>
          <a:p>
            <a:fld id="{074CB3F2-1413-4D40-9261-3687C01EA3A8}" type="slidenum">
              <a:rPr lang="en-IN" smtClean="0"/>
              <a:t>‹#›</a:t>
            </a:fld>
            <a:endParaRPr lang="en-IN"/>
          </a:p>
        </p:txBody>
      </p:sp>
    </p:spTree>
    <p:extLst>
      <p:ext uri="{BB962C8B-B14F-4D97-AF65-F5344CB8AC3E}">
        <p14:creationId xmlns:p14="http://schemas.microsoft.com/office/powerpoint/2010/main" val="167070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BC0E59-66C0-1F60-2119-E7B3E14D76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2CB5C4-0037-C5F1-5784-395552806B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3E5A65-ADC3-ED2F-256F-8C2EB8DD96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25D01B-78E3-4016-BC82-1A03CCD083DA}" type="datetimeFigureOut">
              <a:rPr lang="en-IN" smtClean="0"/>
              <a:t>01-08-2022</a:t>
            </a:fld>
            <a:endParaRPr lang="en-IN"/>
          </a:p>
        </p:txBody>
      </p:sp>
      <p:sp>
        <p:nvSpPr>
          <p:cNvPr id="5" name="Footer Placeholder 4">
            <a:extLst>
              <a:ext uri="{FF2B5EF4-FFF2-40B4-BE49-F238E27FC236}">
                <a16:creationId xmlns:a16="http://schemas.microsoft.com/office/drawing/2014/main" id="{B60B621E-D47C-5597-2C9C-625BC12A4F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30B3ED8-9E78-056D-E118-8658D81651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4CB3F2-1413-4D40-9261-3687C01EA3A8}" type="slidenum">
              <a:rPr lang="en-IN" smtClean="0"/>
              <a:t>‹#›</a:t>
            </a:fld>
            <a:endParaRPr lang="en-IN"/>
          </a:p>
        </p:txBody>
      </p:sp>
    </p:spTree>
    <p:extLst>
      <p:ext uri="{BB962C8B-B14F-4D97-AF65-F5344CB8AC3E}">
        <p14:creationId xmlns:p14="http://schemas.microsoft.com/office/powerpoint/2010/main" val="234412043"/>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E727BA1-5E0C-7B8A-FDBB-0880D4CEB3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04" y="9625"/>
            <a:ext cx="12288252" cy="6898640"/>
          </a:xfrm>
          <a:prstGeom prst="rect">
            <a:avLst/>
          </a:prstGeom>
        </p:spPr>
      </p:pic>
      <p:sp>
        <p:nvSpPr>
          <p:cNvPr id="2" name="Title 1">
            <a:extLst>
              <a:ext uri="{FF2B5EF4-FFF2-40B4-BE49-F238E27FC236}">
                <a16:creationId xmlns:a16="http://schemas.microsoft.com/office/drawing/2014/main" id="{FD391C1D-76FF-062C-9F5A-FD51674FC5FF}"/>
              </a:ext>
            </a:extLst>
          </p:cNvPr>
          <p:cNvSpPr>
            <a:spLocks noGrp="1"/>
          </p:cNvSpPr>
          <p:nvPr>
            <p:ph type="ctrTitle"/>
          </p:nvPr>
        </p:nvSpPr>
        <p:spPr>
          <a:xfrm>
            <a:off x="1524000" y="529389"/>
            <a:ext cx="9006038" cy="1491916"/>
          </a:xfrm>
        </p:spPr>
        <p:txBody>
          <a:bodyPr>
            <a:normAutofit/>
          </a:bodyPr>
          <a:lstStyle/>
          <a:p>
            <a:r>
              <a:rPr lang="en-IN" sz="5000" b="1" dirty="0">
                <a:ln w="22225">
                  <a:solidFill>
                    <a:schemeClr val="tx1"/>
                  </a:solidFill>
                  <a:prstDash val="solid"/>
                </a:ln>
                <a:effectLst>
                  <a:glow rad="63500">
                    <a:schemeClr val="accent3">
                      <a:satMod val="175000"/>
                      <a:alpha val="40000"/>
                    </a:schemeClr>
                  </a:glow>
                  <a:outerShdw blurRad="50800" dist="38100" algn="l" rotWithShape="0">
                    <a:prstClr val="black">
                      <a:alpha val="40000"/>
                    </a:prstClr>
                  </a:outerShdw>
                </a:effectLst>
                <a:ea typeface="HP Simplified Jpan" panose="020B0500000000000000" pitchFamily="34" charset="-128"/>
                <a:cs typeface="Times New Roman" panose="02020603050405020304" pitchFamily="18" charset="0"/>
              </a:rPr>
              <a:t>ANALYSIS OF HEALTHY LIFESTYLE ACROSS CITIES</a:t>
            </a:r>
          </a:p>
        </p:txBody>
      </p:sp>
      <p:sp>
        <p:nvSpPr>
          <p:cNvPr id="3" name="Subtitle 2">
            <a:extLst>
              <a:ext uri="{FF2B5EF4-FFF2-40B4-BE49-F238E27FC236}">
                <a16:creationId xmlns:a16="http://schemas.microsoft.com/office/drawing/2014/main" id="{8F07825C-2C55-5E7F-853F-0CB9AFCE00D3}"/>
              </a:ext>
            </a:extLst>
          </p:cNvPr>
          <p:cNvSpPr>
            <a:spLocks noGrp="1"/>
          </p:cNvSpPr>
          <p:nvPr>
            <p:ph type="subTitle" idx="1"/>
          </p:nvPr>
        </p:nvSpPr>
        <p:spPr>
          <a:xfrm>
            <a:off x="5958038" y="6030119"/>
            <a:ext cx="9144000" cy="1655762"/>
          </a:xfrm>
        </p:spPr>
        <p:txBody>
          <a:bodyPr/>
          <a:lstStyle/>
          <a:p>
            <a:r>
              <a:rPr lang="en-IN" dirty="0"/>
              <a:t>DEEPIKA S</a:t>
            </a:r>
          </a:p>
        </p:txBody>
      </p:sp>
    </p:spTree>
    <p:extLst>
      <p:ext uri="{BB962C8B-B14F-4D97-AF65-F5344CB8AC3E}">
        <p14:creationId xmlns:p14="http://schemas.microsoft.com/office/powerpoint/2010/main" val="1680452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16511-B24E-4C23-83FD-BAC09DF6FDC6}"/>
              </a:ext>
            </a:extLst>
          </p:cNvPr>
          <p:cNvSpPr>
            <a:spLocks noGrp="1"/>
          </p:cNvSpPr>
          <p:nvPr>
            <p:ph type="title"/>
          </p:nvPr>
        </p:nvSpPr>
        <p:spPr/>
        <p:txBody>
          <a:bodyPr/>
          <a:lstStyle/>
          <a:p>
            <a:r>
              <a:rPr lang="en-IN" b="1" dirty="0">
                <a:ln w="22225">
                  <a:solidFill>
                    <a:schemeClr val="tx1"/>
                  </a:solidFill>
                  <a:prstDash val="solid"/>
                </a:ln>
              </a:rPr>
              <a:t>MODEL DESCRIPTION </a:t>
            </a:r>
          </a:p>
        </p:txBody>
      </p:sp>
      <p:sp>
        <p:nvSpPr>
          <p:cNvPr id="3" name="Content Placeholder 2">
            <a:extLst>
              <a:ext uri="{FF2B5EF4-FFF2-40B4-BE49-F238E27FC236}">
                <a16:creationId xmlns:a16="http://schemas.microsoft.com/office/drawing/2014/main" id="{67545BE3-5498-A958-183D-91F46E4955CE}"/>
              </a:ext>
            </a:extLst>
          </p:cNvPr>
          <p:cNvSpPr>
            <a:spLocks noGrp="1"/>
          </p:cNvSpPr>
          <p:nvPr>
            <p:ph idx="1"/>
          </p:nvPr>
        </p:nvSpPr>
        <p:spPr/>
        <p:txBody>
          <a:bodyPr/>
          <a:lstStyle/>
          <a:p>
            <a:r>
              <a:rPr lang="en-US" dirty="0"/>
              <a:t>Create silhouette visualization instance with k-means instance and fit the visualizer. And we have plotted the elbow graph to find the number of clusters.</a:t>
            </a:r>
          </a:p>
          <a:p>
            <a:r>
              <a:rPr lang="en-US" dirty="0"/>
              <a:t>Total we have five clusters so we have calculated silhouette score for each clusters</a:t>
            </a:r>
          </a:p>
          <a:p>
            <a:r>
              <a:rPr lang="en-IN" dirty="0"/>
              <a:t> The cluster with maximum silhouette score is taken and compared with each columns, and clusters are visualized using </a:t>
            </a:r>
            <a:r>
              <a:rPr lang="en-IN" dirty="0" err="1"/>
              <a:t>barplot</a:t>
            </a:r>
            <a:r>
              <a:rPr lang="en-IN" dirty="0"/>
              <a:t>.</a:t>
            </a:r>
          </a:p>
        </p:txBody>
      </p:sp>
    </p:spTree>
    <p:extLst>
      <p:ext uri="{BB962C8B-B14F-4D97-AF65-F5344CB8AC3E}">
        <p14:creationId xmlns:p14="http://schemas.microsoft.com/office/powerpoint/2010/main" val="38663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5B67A-D407-7689-F009-1EA4B81CBA3F}"/>
              </a:ext>
            </a:extLst>
          </p:cNvPr>
          <p:cNvSpPr>
            <a:spLocks noGrp="1"/>
          </p:cNvSpPr>
          <p:nvPr>
            <p:ph type="title"/>
          </p:nvPr>
        </p:nvSpPr>
        <p:spPr/>
        <p:txBody>
          <a:bodyPr/>
          <a:lstStyle/>
          <a:p>
            <a:r>
              <a:rPr lang="en-US" b="1" dirty="0">
                <a:ln w="22225">
                  <a:solidFill>
                    <a:schemeClr val="tx1"/>
                  </a:solidFill>
                  <a:prstDash val="solid"/>
                </a:ln>
                <a:effectLst>
                  <a:outerShdw blurRad="50800" dist="38100" dir="5400000" algn="t" rotWithShape="0">
                    <a:prstClr val="black">
                      <a:alpha val="40000"/>
                    </a:prstClr>
                  </a:outerShdw>
                </a:effectLst>
              </a:rPr>
              <a:t>CONCLUSION</a:t>
            </a:r>
            <a:endParaRPr lang="en-IN" b="1" dirty="0">
              <a:ln w="22225">
                <a:solidFill>
                  <a:schemeClr val="tx1"/>
                </a:solidFill>
                <a:prstDash val="solid"/>
              </a:ln>
              <a:effectLst>
                <a:outerShdw blurRad="50800" dist="38100" dir="5400000" algn="t" rotWithShape="0">
                  <a:prstClr val="black">
                    <a:alpha val="40000"/>
                  </a:prstClr>
                </a:outerShdw>
              </a:effectLst>
            </a:endParaRPr>
          </a:p>
        </p:txBody>
      </p:sp>
      <p:sp>
        <p:nvSpPr>
          <p:cNvPr id="3" name="Content Placeholder 2">
            <a:extLst>
              <a:ext uri="{FF2B5EF4-FFF2-40B4-BE49-F238E27FC236}">
                <a16:creationId xmlns:a16="http://schemas.microsoft.com/office/drawing/2014/main" id="{C607F289-A3C8-B70C-BAB7-2E9716110ECC}"/>
              </a:ext>
            </a:extLst>
          </p:cNvPr>
          <p:cNvSpPr>
            <a:spLocks noGrp="1"/>
          </p:cNvSpPr>
          <p:nvPr>
            <p:ph idx="1"/>
          </p:nvPr>
        </p:nvSpPr>
        <p:spPr/>
        <p:txBody>
          <a:bodyPr>
            <a:normAutofit fontScale="92500" lnSpcReduction="20000"/>
          </a:bodyPr>
          <a:lstStyle/>
          <a:p>
            <a:r>
              <a:rPr lang="en-US" sz="3000" dirty="0"/>
              <a:t>From this project we have successfully clustered cities based on healthy life style.</a:t>
            </a:r>
          </a:p>
          <a:p>
            <a:r>
              <a:rPr lang="en-US" sz="3000" i="0" dirty="0">
                <a:effectLst/>
              </a:rPr>
              <a:t>Because it consists of different features and continuous data so we use clustering to improve statistical analysis. </a:t>
            </a:r>
          </a:p>
          <a:p>
            <a:r>
              <a:rPr lang="en-US" sz="3000" i="0" dirty="0">
                <a:effectLst/>
              </a:rPr>
              <a:t>The number of clusters we have found is five. A healthier lifestyle is consistently associated with a longer life expectancy across various individual risks and irrespective of the presence of multiple long-term medical conditions.</a:t>
            </a:r>
          </a:p>
          <a:p>
            <a:r>
              <a:rPr lang="en-US" sz="3000" i="0" dirty="0">
                <a:effectLst/>
              </a:rPr>
              <a:t> The major factor  behind longer life expectancy is happiness. Higher levels of happiness leads to higher life expectancy rates. The main aim is to find relationships between various factors that lead to healthy or unhealthy lifestyle in cities and visualize them.</a:t>
            </a:r>
          </a:p>
          <a:p>
            <a:endParaRPr lang="en-US" dirty="0"/>
          </a:p>
          <a:p>
            <a:pPr marL="0" indent="0">
              <a:buNone/>
            </a:pPr>
            <a:endParaRPr lang="en-US" dirty="0"/>
          </a:p>
          <a:p>
            <a:pPr marL="0" indent="0">
              <a:buNone/>
            </a:pPr>
            <a:endParaRPr lang="en-US" dirty="0"/>
          </a:p>
          <a:p>
            <a:endParaRPr lang="en-IN" dirty="0"/>
          </a:p>
        </p:txBody>
      </p:sp>
    </p:spTree>
    <p:extLst>
      <p:ext uri="{BB962C8B-B14F-4D97-AF65-F5344CB8AC3E}">
        <p14:creationId xmlns:p14="http://schemas.microsoft.com/office/powerpoint/2010/main" val="3889560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1B83F3-17A2-84E6-6C77-F2302550EEE3}"/>
              </a:ext>
            </a:extLst>
          </p:cNvPr>
          <p:cNvSpPr>
            <a:spLocks noGrp="1"/>
          </p:cNvSpPr>
          <p:nvPr>
            <p:ph type="title"/>
          </p:nvPr>
        </p:nvSpPr>
        <p:spPr>
          <a:xfrm>
            <a:off x="4582427" y="3079449"/>
            <a:ext cx="3589421" cy="1325563"/>
          </a:xfrm>
        </p:spPr>
        <p:txBody>
          <a:bodyPr/>
          <a:lstStyle/>
          <a:p>
            <a:r>
              <a:rPr lang="en-US" b="1" dirty="0">
                <a:ln w="22225">
                  <a:solidFill>
                    <a:schemeClr val="tx1"/>
                  </a:solidFill>
                  <a:prstDash val="solid"/>
                </a:ln>
                <a:effectLst>
                  <a:outerShdw blurRad="50800" dist="38100" dir="5400000" algn="t" rotWithShape="0">
                    <a:prstClr val="black">
                      <a:alpha val="40000"/>
                    </a:prstClr>
                  </a:outerShdw>
                </a:effectLst>
              </a:rPr>
              <a:t>THANK YOU</a:t>
            </a:r>
            <a:endParaRPr lang="en-IN" b="1" dirty="0">
              <a:ln w="22225">
                <a:solidFill>
                  <a:schemeClr val="tx1"/>
                </a:solidFill>
                <a:prstDash val="solid"/>
              </a:ln>
              <a:effectLst>
                <a:outerShdw blurRad="50800" dist="38100" dir="5400000" algn="t" rotWithShape="0">
                  <a:prstClr val="black">
                    <a:alpha val="40000"/>
                  </a:prstClr>
                </a:outerShdw>
              </a:effectLst>
            </a:endParaRPr>
          </a:p>
        </p:txBody>
      </p:sp>
      <p:pic>
        <p:nvPicPr>
          <p:cNvPr id="7" name="Content Placeholder 6">
            <a:extLst>
              <a:ext uri="{FF2B5EF4-FFF2-40B4-BE49-F238E27FC236}">
                <a16:creationId xmlns:a16="http://schemas.microsoft.com/office/drawing/2014/main" id="{E03B7FDE-4187-E3C4-847F-C08D88C2A2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28875"/>
            <a:ext cx="12192000" cy="7257448"/>
          </a:xfrm>
        </p:spPr>
      </p:pic>
    </p:spTree>
    <p:extLst>
      <p:ext uri="{BB962C8B-B14F-4D97-AF65-F5344CB8AC3E}">
        <p14:creationId xmlns:p14="http://schemas.microsoft.com/office/powerpoint/2010/main" val="979989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See the source image">
            <a:extLst>
              <a:ext uri="{FF2B5EF4-FFF2-40B4-BE49-F238E27FC236}">
                <a16:creationId xmlns:a16="http://schemas.microsoft.com/office/drawing/2014/main" id="{419E2E19-F1F7-5DC9-4066-547738714597}"/>
              </a:ext>
            </a:extLst>
          </p:cNvPr>
          <p:cNvPicPr>
            <a:picLocks noGrp="1" noChangeAspect="1" noChangeArrowheads="1"/>
          </p:cNvPicPr>
          <p:nvPr>
            <p:ph idx="4294967295"/>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b="5324"/>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89F3FFE-B24A-508D-E6F7-07EAB468BA19}"/>
              </a:ext>
            </a:extLst>
          </p:cNvPr>
          <p:cNvSpPr>
            <a:spLocks noGrp="1"/>
          </p:cNvSpPr>
          <p:nvPr>
            <p:ph type="title"/>
          </p:nvPr>
        </p:nvSpPr>
        <p:spPr>
          <a:xfrm>
            <a:off x="374650" y="296862"/>
            <a:ext cx="10515600" cy="942975"/>
          </a:xfrm>
        </p:spPr>
        <p:txBody>
          <a:bodyPr>
            <a:normAutofit/>
          </a:bodyPr>
          <a:lstStyle/>
          <a:p>
            <a:r>
              <a:rPr lang="en-IN" sz="5400" b="1" dirty="0">
                <a:ln w="22225">
                  <a:solidFill>
                    <a:schemeClr val="tx1"/>
                  </a:solidFill>
                  <a:prstDash val="solid"/>
                </a:ln>
                <a:effectLst>
                  <a:outerShdw blurRad="50800" dist="38100" dir="5400000" algn="t" rotWithShape="0">
                    <a:prstClr val="black">
                      <a:alpha val="40000"/>
                    </a:prstClr>
                  </a:outerShdw>
                </a:effectLst>
              </a:rPr>
              <a:t>TABLE OF CONTENT</a:t>
            </a:r>
          </a:p>
        </p:txBody>
      </p:sp>
      <p:sp>
        <p:nvSpPr>
          <p:cNvPr id="22" name="Text Placeholder 21">
            <a:extLst>
              <a:ext uri="{FF2B5EF4-FFF2-40B4-BE49-F238E27FC236}">
                <a16:creationId xmlns:a16="http://schemas.microsoft.com/office/drawing/2014/main" id="{0C9A473C-9472-11CC-CBFE-288B77732BA2}"/>
              </a:ext>
            </a:extLst>
          </p:cNvPr>
          <p:cNvSpPr>
            <a:spLocks noGrp="1"/>
          </p:cNvSpPr>
          <p:nvPr>
            <p:ph type="body" idx="1"/>
          </p:nvPr>
        </p:nvSpPr>
        <p:spPr>
          <a:xfrm>
            <a:off x="431800" y="1714499"/>
            <a:ext cx="10458450" cy="4156911"/>
          </a:xfrm>
          <a:noFill/>
        </p:spPr>
        <p:txBody>
          <a:bodyPr>
            <a:normAutofit/>
          </a:bodyPr>
          <a:lstStyle/>
          <a:p>
            <a:pPr marL="342900" indent="-342900">
              <a:buFont typeface="Wingdings" panose="05000000000000000000" pitchFamily="2" charset="2"/>
              <a:buChar char="ü"/>
            </a:pPr>
            <a:r>
              <a:rPr lang="en-IN" sz="2800" dirty="0">
                <a:solidFill>
                  <a:schemeClr val="tx1"/>
                </a:solidFill>
              </a:rPr>
              <a:t>Agenda</a:t>
            </a:r>
          </a:p>
          <a:p>
            <a:pPr marL="342900" indent="-342900">
              <a:buFont typeface="Wingdings" panose="05000000000000000000" pitchFamily="2" charset="2"/>
              <a:buChar char="ü"/>
            </a:pPr>
            <a:r>
              <a:rPr lang="en-IN" sz="2800" dirty="0">
                <a:solidFill>
                  <a:schemeClr val="tx1"/>
                </a:solidFill>
              </a:rPr>
              <a:t>Understanding the features</a:t>
            </a:r>
          </a:p>
          <a:p>
            <a:pPr marL="342900" indent="-342900">
              <a:buFont typeface="Wingdings" panose="05000000000000000000" pitchFamily="2" charset="2"/>
              <a:buChar char="ü"/>
            </a:pPr>
            <a:r>
              <a:rPr lang="en-IN" sz="2800" dirty="0">
                <a:solidFill>
                  <a:schemeClr val="tx1"/>
                </a:solidFill>
              </a:rPr>
              <a:t>Process followed in the project</a:t>
            </a:r>
          </a:p>
          <a:p>
            <a:pPr marL="342900" indent="-342900">
              <a:buFont typeface="Wingdings" panose="05000000000000000000" pitchFamily="2" charset="2"/>
              <a:buChar char="ü"/>
            </a:pPr>
            <a:r>
              <a:rPr lang="en-IN" sz="2800" dirty="0">
                <a:solidFill>
                  <a:schemeClr val="tx1"/>
                </a:solidFill>
              </a:rPr>
              <a:t>Detection from EDA process</a:t>
            </a:r>
          </a:p>
          <a:p>
            <a:pPr marL="342900" indent="-342900">
              <a:buFont typeface="Wingdings" panose="05000000000000000000" pitchFamily="2" charset="2"/>
              <a:buChar char="ü"/>
            </a:pPr>
            <a:r>
              <a:rPr lang="en-IN" sz="2800" dirty="0">
                <a:solidFill>
                  <a:schemeClr val="tx1"/>
                </a:solidFill>
              </a:rPr>
              <a:t>Top five healthiest cities</a:t>
            </a:r>
          </a:p>
          <a:p>
            <a:pPr marL="342900" indent="-342900">
              <a:buFont typeface="Wingdings" panose="05000000000000000000" pitchFamily="2" charset="2"/>
              <a:buChar char="ü"/>
            </a:pPr>
            <a:r>
              <a:rPr lang="en-IN" sz="2800" dirty="0" err="1">
                <a:solidFill>
                  <a:schemeClr val="tx1"/>
                </a:solidFill>
              </a:rPr>
              <a:t>Analyzing</a:t>
            </a:r>
            <a:r>
              <a:rPr lang="en-IN" sz="2800" dirty="0">
                <a:solidFill>
                  <a:schemeClr val="tx1"/>
                </a:solidFill>
              </a:rPr>
              <a:t> cities in </a:t>
            </a:r>
            <a:r>
              <a:rPr lang="en-IN" sz="2800" dirty="0" err="1">
                <a:solidFill>
                  <a:schemeClr val="tx1"/>
                </a:solidFill>
              </a:rPr>
              <a:t>asia</a:t>
            </a:r>
            <a:endParaRPr lang="en-IN" sz="2800" dirty="0">
              <a:solidFill>
                <a:schemeClr val="tx1"/>
              </a:solidFill>
            </a:endParaRPr>
          </a:p>
          <a:p>
            <a:pPr marL="342900" indent="-342900">
              <a:buFont typeface="Wingdings" panose="05000000000000000000" pitchFamily="2" charset="2"/>
              <a:buChar char="ü"/>
            </a:pPr>
            <a:r>
              <a:rPr lang="en-IN" sz="2800" dirty="0">
                <a:solidFill>
                  <a:schemeClr val="tx1"/>
                </a:solidFill>
              </a:rPr>
              <a:t>Model description </a:t>
            </a:r>
          </a:p>
          <a:p>
            <a:pPr marL="342900" indent="-342900">
              <a:buFont typeface="Wingdings" panose="05000000000000000000" pitchFamily="2" charset="2"/>
              <a:buChar char="ü"/>
            </a:pPr>
            <a:r>
              <a:rPr lang="en-IN" sz="2800" dirty="0">
                <a:solidFill>
                  <a:schemeClr val="tx1"/>
                </a:solidFill>
              </a:rPr>
              <a:t>Conclusion</a:t>
            </a:r>
          </a:p>
          <a:p>
            <a:endParaRPr lang="en-IN" sz="2800" dirty="0">
              <a:solidFill>
                <a:schemeClr val="tx1"/>
              </a:solidFill>
            </a:endParaRPr>
          </a:p>
          <a:p>
            <a:pPr marL="342900" indent="-342900">
              <a:buFont typeface="Wingdings" panose="05000000000000000000" pitchFamily="2" charset="2"/>
              <a:buChar char="ü"/>
            </a:pPr>
            <a:endParaRPr lang="en-IN" sz="2800" dirty="0">
              <a:solidFill>
                <a:schemeClr val="tx1"/>
              </a:solidFill>
            </a:endParaRPr>
          </a:p>
          <a:p>
            <a:pPr marL="342900" indent="-342900">
              <a:buFont typeface="Wingdings" panose="05000000000000000000" pitchFamily="2" charset="2"/>
              <a:buChar char="ü"/>
            </a:pPr>
            <a:endParaRPr lang="en-IN" sz="2800" dirty="0">
              <a:solidFill>
                <a:schemeClr val="tx1"/>
              </a:solidFill>
            </a:endParaRPr>
          </a:p>
          <a:p>
            <a:pPr marL="342900" indent="-342900">
              <a:buFont typeface="Wingdings" panose="05000000000000000000" pitchFamily="2" charset="2"/>
              <a:buChar char="ü"/>
            </a:pPr>
            <a:endParaRPr lang="en-IN" sz="2800" dirty="0">
              <a:solidFill>
                <a:schemeClr val="tx1"/>
              </a:solidFill>
            </a:endParaRPr>
          </a:p>
          <a:p>
            <a:pPr marL="342900" indent="-342900">
              <a:buFont typeface="Wingdings" panose="05000000000000000000" pitchFamily="2" charset="2"/>
              <a:buChar char="ü"/>
            </a:pPr>
            <a:endParaRPr lang="en-IN" sz="2800" dirty="0">
              <a:solidFill>
                <a:schemeClr val="tx1"/>
              </a:solidFill>
            </a:endParaRPr>
          </a:p>
          <a:p>
            <a:pPr marL="342900" indent="-342900">
              <a:buFont typeface="Wingdings" panose="05000000000000000000" pitchFamily="2" charset="2"/>
              <a:buChar char="ü"/>
            </a:pPr>
            <a:endParaRPr lang="en-IN" sz="2800" dirty="0">
              <a:solidFill>
                <a:schemeClr val="tx1"/>
              </a:solidFill>
            </a:endParaRPr>
          </a:p>
          <a:p>
            <a:pPr marL="342900" indent="-342900">
              <a:buFont typeface="Wingdings" panose="05000000000000000000" pitchFamily="2" charset="2"/>
              <a:buChar char="ü"/>
            </a:pPr>
            <a:endParaRPr lang="en-IN" dirty="0"/>
          </a:p>
        </p:txBody>
      </p:sp>
    </p:spTree>
    <p:extLst>
      <p:ext uri="{BB962C8B-B14F-4D97-AF65-F5344CB8AC3E}">
        <p14:creationId xmlns:p14="http://schemas.microsoft.com/office/powerpoint/2010/main" val="2100005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46C25-71B9-CEA0-33A5-B5B2188268D6}"/>
              </a:ext>
            </a:extLst>
          </p:cNvPr>
          <p:cNvSpPr>
            <a:spLocks noGrp="1"/>
          </p:cNvSpPr>
          <p:nvPr>
            <p:ph type="title"/>
          </p:nvPr>
        </p:nvSpPr>
        <p:spPr/>
        <p:txBody>
          <a:bodyPr/>
          <a:lstStyle/>
          <a:p>
            <a:r>
              <a:rPr lang="en-IN" b="1" dirty="0">
                <a:ln w="22225">
                  <a:solidFill>
                    <a:schemeClr val="tx1"/>
                  </a:solidFill>
                  <a:prstDash val="solid"/>
                </a:ln>
                <a:effectLst>
                  <a:outerShdw blurRad="50800" dist="38100" dir="5400000" algn="t" rotWithShape="0">
                    <a:prstClr val="black">
                      <a:alpha val="40000"/>
                    </a:prstClr>
                  </a:outerShdw>
                </a:effectLst>
              </a:rPr>
              <a:t>AGENDA</a:t>
            </a:r>
          </a:p>
        </p:txBody>
      </p:sp>
      <p:sp>
        <p:nvSpPr>
          <p:cNvPr id="3" name="Content Placeholder 2">
            <a:extLst>
              <a:ext uri="{FF2B5EF4-FFF2-40B4-BE49-F238E27FC236}">
                <a16:creationId xmlns:a16="http://schemas.microsoft.com/office/drawing/2014/main" id="{A5E411D8-A258-920D-54C1-D14257452F23}"/>
              </a:ext>
            </a:extLst>
          </p:cNvPr>
          <p:cNvSpPr>
            <a:spLocks noGrp="1"/>
          </p:cNvSpPr>
          <p:nvPr>
            <p:ph idx="1"/>
          </p:nvPr>
        </p:nvSpPr>
        <p:spPr>
          <a:xfrm>
            <a:off x="838200" y="1809549"/>
            <a:ext cx="10515600" cy="4367414"/>
          </a:xfrm>
        </p:spPr>
        <p:txBody>
          <a:bodyPr>
            <a:normAutofit/>
          </a:bodyPr>
          <a:lstStyle/>
          <a:p>
            <a:pPr algn="just"/>
            <a:r>
              <a:rPr lang="en-US" b="0" i="0" dirty="0">
                <a:solidFill>
                  <a:srgbClr val="000000"/>
                </a:solidFill>
                <a:effectLst/>
              </a:rPr>
              <a:t>Health is an indicator of the quality of life</a:t>
            </a:r>
            <a:r>
              <a:rPr lang="en-US" dirty="0">
                <a:solidFill>
                  <a:srgbClr val="000000"/>
                </a:solidFill>
              </a:rPr>
              <a:t> i</a:t>
            </a:r>
            <a:r>
              <a:rPr lang="en-US" b="0" i="0" dirty="0">
                <a:solidFill>
                  <a:srgbClr val="000000"/>
                </a:solidFill>
                <a:effectLst/>
              </a:rPr>
              <a:t>ndicators of health and morbidity refer to mental groups of healthy and sick people.</a:t>
            </a:r>
          </a:p>
          <a:p>
            <a:pPr algn="just"/>
            <a:r>
              <a:rPr lang="en-US" b="0" i="0" dirty="0">
                <a:solidFill>
                  <a:srgbClr val="202020"/>
                </a:solidFill>
                <a:effectLst/>
              </a:rPr>
              <a:t>A healthier lifestyle is consistently associated with a longer life expectancy across various individual risks and irrespective of the presence of multiple long-term medical conditions.</a:t>
            </a:r>
          </a:p>
          <a:p>
            <a:pPr algn="just"/>
            <a:r>
              <a:rPr lang="en-US" b="0" i="0" dirty="0">
                <a:effectLst/>
              </a:rPr>
              <a:t>A major factor behind longer life expectancy is happiness. Higher levels of happiness leads to higher life expectancy rates.</a:t>
            </a:r>
          </a:p>
          <a:p>
            <a:pPr algn="just"/>
            <a:r>
              <a:rPr lang="en-US" b="0" i="0" dirty="0">
                <a:effectLst/>
              </a:rPr>
              <a:t>To determine the healthy life of the people across the world using different feature which leads to the healthy or unhealthy life.</a:t>
            </a:r>
          </a:p>
        </p:txBody>
      </p:sp>
    </p:spTree>
    <p:extLst>
      <p:ext uri="{BB962C8B-B14F-4D97-AF65-F5344CB8AC3E}">
        <p14:creationId xmlns:p14="http://schemas.microsoft.com/office/powerpoint/2010/main" val="822591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FC02-619E-CE74-F375-C5E245C875DC}"/>
              </a:ext>
            </a:extLst>
          </p:cNvPr>
          <p:cNvSpPr>
            <a:spLocks noGrp="1"/>
          </p:cNvSpPr>
          <p:nvPr>
            <p:ph type="title"/>
          </p:nvPr>
        </p:nvSpPr>
        <p:spPr/>
        <p:txBody>
          <a:bodyPr/>
          <a:lstStyle/>
          <a:p>
            <a:r>
              <a:rPr lang="en-IN" b="1" dirty="0">
                <a:ln w="22225">
                  <a:solidFill>
                    <a:schemeClr val="tx1"/>
                  </a:solidFill>
                  <a:prstDash val="solid"/>
                </a:ln>
                <a:effectLst>
                  <a:outerShdw blurRad="50800" dist="38100" dir="5400000" algn="t" rotWithShape="0">
                    <a:prstClr val="black">
                      <a:alpha val="40000"/>
                    </a:prstClr>
                  </a:outerShdw>
                </a:effectLst>
              </a:rPr>
              <a:t>UNDERSTANDING THE FEATURES</a:t>
            </a:r>
          </a:p>
        </p:txBody>
      </p:sp>
      <p:sp>
        <p:nvSpPr>
          <p:cNvPr id="3" name="Content Placeholder 2">
            <a:extLst>
              <a:ext uri="{FF2B5EF4-FFF2-40B4-BE49-F238E27FC236}">
                <a16:creationId xmlns:a16="http://schemas.microsoft.com/office/drawing/2014/main" id="{C1DB5496-7AC1-1E22-515F-57A938CC7ED7}"/>
              </a:ext>
            </a:extLst>
          </p:cNvPr>
          <p:cNvSpPr>
            <a:spLocks noGrp="1"/>
          </p:cNvSpPr>
          <p:nvPr>
            <p:ph idx="1"/>
          </p:nvPr>
        </p:nvSpPr>
        <p:spPr>
          <a:xfrm>
            <a:off x="838200" y="1371600"/>
            <a:ext cx="10515600" cy="4805363"/>
          </a:xfrm>
        </p:spPr>
        <p:txBody>
          <a:bodyPr/>
          <a:lstStyle/>
          <a:p>
            <a:endParaRPr lang="en-US" sz="2800" dirty="0"/>
          </a:p>
          <a:p>
            <a:r>
              <a:rPr lang="en-US" sz="2800" dirty="0"/>
              <a:t>In order to determine the happiness levels the cities have been clustered based on the happiness level and longer life expectancy.</a:t>
            </a:r>
          </a:p>
          <a:p>
            <a:r>
              <a:rPr lang="en-US" dirty="0"/>
              <a:t>There is no categorical variable but we have cluster the cities based on the different features</a:t>
            </a:r>
          </a:p>
          <a:p>
            <a:r>
              <a:rPr lang="en-US" dirty="0"/>
              <a:t>The dataset consists of continuous variable so there is no categorical data.</a:t>
            </a:r>
          </a:p>
          <a:p>
            <a:endParaRPr lang="en-IN" sz="2800" dirty="0"/>
          </a:p>
          <a:p>
            <a:endParaRPr lang="en-IN" dirty="0"/>
          </a:p>
        </p:txBody>
      </p:sp>
    </p:spTree>
    <p:extLst>
      <p:ext uri="{BB962C8B-B14F-4D97-AF65-F5344CB8AC3E}">
        <p14:creationId xmlns:p14="http://schemas.microsoft.com/office/powerpoint/2010/main" val="2295820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B6B17-865F-30CF-A60D-26F1C54930B7}"/>
              </a:ext>
            </a:extLst>
          </p:cNvPr>
          <p:cNvSpPr>
            <a:spLocks noGrp="1"/>
          </p:cNvSpPr>
          <p:nvPr>
            <p:ph type="title"/>
          </p:nvPr>
        </p:nvSpPr>
        <p:spPr>
          <a:xfrm>
            <a:off x="838200" y="365126"/>
            <a:ext cx="10515600" cy="662468"/>
          </a:xfrm>
        </p:spPr>
        <p:txBody>
          <a:bodyPr>
            <a:normAutofit fontScale="90000"/>
          </a:bodyPr>
          <a:lstStyle/>
          <a:p>
            <a:r>
              <a:rPr lang="en-IN" b="1" dirty="0">
                <a:ln w="22225">
                  <a:solidFill>
                    <a:schemeClr val="tx1"/>
                  </a:solidFill>
                  <a:prstDash val="solid"/>
                </a:ln>
                <a:effectLst>
                  <a:outerShdw blurRad="50800" dist="38100" dir="5400000" algn="t" rotWithShape="0">
                    <a:prstClr val="black">
                      <a:alpha val="40000"/>
                    </a:prstClr>
                  </a:outerShdw>
                </a:effectLst>
              </a:rPr>
              <a:t>PROCESS FOLLOWED IN THE PROJECT</a:t>
            </a:r>
          </a:p>
        </p:txBody>
      </p:sp>
      <p:sp>
        <p:nvSpPr>
          <p:cNvPr id="5" name="Rectangle 4">
            <a:extLst>
              <a:ext uri="{FF2B5EF4-FFF2-40B4-BE49-F238E27FC236}">
                <a16:creationId xmlns:a16="http://schemas.microsoft.com/office/drawing/2014/main" id="{45835320-44F2-45BD-BF71-5783407C2DBE}"/>
              </a:ext>
            </a:extLst>
          </p:cNvPr>
          <p:cNvSpPr/>
          <p:nvPr/>
        </p:nvSpPr>
        <p:spPr>
          <a:xfrm>
            <a:off x="275535" y="1539126"/>
            <a:ext cx="1991360" cy="17501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dirty="0"/>
              <a:t>Data Collection and preparation</a:t>
            </a:r>
          </a:p>
        </p:txBody>
      </p:sp>
      <p:sp>
        <p:nvSpPr>
          <p:cNvPr id="6" name="Arrow: Right 5">
            <a:extLst>
              <a:ext uri="{FF2B5EF4-FFF2-40B4-BE49-F238E27FC236}">
                <a16:creationId xmlns:a16="http://schemas.microsoft.com/office/drawing/2014/main" id="{E1E2D4FB-1323-77D0-34EB-2F27267D663C}"/>
              </a:ext>
            </a:extLst>
          </p:cNvPr>
          <p:cNvSpPr/>
          <p:nvPr/>
        </p:nvSpPr>
        <p:spPr>
          <a:xfrm flipV="1">
            <a:off x="2250421" y="2206429"/>
            <a:ext cx="883920" cy="2830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10285270-B1CB-6315-D026-A091082B7851}"/>
              </a:ext>
            </a:extLst>
          </p:cNvPr>
          <p:cNvSpPr/>
          <p:nvPr/>
        </p:nvSpPr>
        <p:spPr>
          <a:xfrm>
            <a:off x="3136612" y="1569448"/>
            <a:ext cx="2336800" cy="171985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dirty="0"/>
              <a:t>EDA analysis</a:t>
            </a:r>
          </a:p>
        </p:txBody>
      </p:sp>
      <p:sp>
        <p:nvSpPr>
          <p:cNvPr id="8" name="Arrow: Right 7">
            <a:extLst>
              <a:ext uri="{FF2B5EF4-FFF2-40B4-BE49-F238E27FC236}">
                <a16:creationId xmlns:a16="http://schemas.microsoft.com/office/drawing/2014/main" id="{B65E4E06-C138-F088-C8EA-C793DA3F3666}"/>
              </a:ext>
            </a:extLst>
          </p:cNvPr>
          <p:cNvSpPr/>
          <p:nvPr/>
        </p:nvSpPr>
        <p:spPr>
          <a:xfrm>
            <a:off x="5490625" y="2205108"/>
            <a:ext cx="996616" cy="2843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A9A8C5E5-C2BF-AB76-4AA7-B78FB9A58F26}"/>
              </a:ext>
            </a:extLst>
          </p:cNvPr>
          <p:cNvSpPr/>
          <p:nvPr/>
        </p:nvSpPr>
        <p:spPr>
          <a:xfrm>
            <a:off x="6450745" y="1605795"/>
            <a:ext cx="2265680" cy="168350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dirty="0"/>
              <a:t>Elbow graph and silhouette score</a:t>
            </a:r>
          </a:p>
        </p:txBody>
      </p:sp>
      <p:sp>
        <p:nvSpPr>
          <p:cNvPr id="10" name="Arrow: Right 9">
            <a:extLst>
              <a:ext uri="{FF2B5EF4-FFF2-40B4-BE49-F238E27FC236}">
                <a16:creationId xmlns:a16="http://schemas.microsoft.com/office/drawing/2014/main" id="{2F1E90E4-5C29-8A82-E95C-D855F3371236}"/>
              </a:ext>
            </a:extLst>
          </p:cNvPr>
          <p:cNvSpPr/>
          <p:nvPr/>
        </p:nvSpPr>
        <p:spPr>
          <a:xfrm>
            <a:off x="8733637" y="2205109"/>
            <a:ext cx="966851" cy="2548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C7113D0-C96F-DF1B-F7B7-1C941B0A747E}"/>
              </a:ext>
            </a:extLst>
          </p:cNvPr>
          <p:cNvSpPr/>
          <p:nvPr/>
        </p:nvSpPr>
        <p:spPr>
          <a:xfrm>
            <a:off x="9693758" y="1526931"/>
            <a:ext cx="2104542" cy="154651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dirty="0"/>
              <a:t>Measuring the distance</a:t>
            </a:r>
          </a:p>
        </p:txBody>
      </p:sp>
      <p:sp>
        <p:nvSpPr>
          <p:cNvPr id="13" name="Rectangle 12">
            <a:extLst>
              <a:ext uri="{FF2B5EF4-FFF2-40B4-BE49-F238E27FC236}">
                <a16:creationId xmlns:a16="http://schemas.microsoft.com/office/drawing/2014/main" id="{F7D1D938-030F-9713-C28A-C76068B5CAA6}"/>
              </a:ext>
            </a:extLst>
          </p:cNvPr>
          <p:cNvSpPr/>
          <p:nvPr/>
        </p:nvSpPr>
        <p:spPr>
          <a:xfrm>
            <a:off x="9385506" y="3494357"/>
            <a:ext cx="2532453" cy="141160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dirty="0"/>
              <a:t>Grouping based on minimum distance</a:t>
            </a:r>
          </a:p>
        </p:txBody>
      </p:sp>
      <p:sp>
        <p:nvSpPr>
          <p:cNvPr id="14" name="Arrow: Right 13">
            <a:extLst>
              <a:ext uri="{FF2B5EF4-FFF2-40B4-BE49-F238E27FC236}">
                <a16:creationId xmlns:a16="http://schemas.microsoft.com/office/drawing/2014/main" id="{E33AB467-D5BA-094B-0739-2A42221E848C}"/>
              </a:ext>
            </a:extLst>
          </p:cNvPr>
          <p:cNvSpPr/>
          <p:nvPr/>
        </p:nvSpPr>
        <p:spPr>
          <a:xfrm rot="5400000">
            <a:off x="10542568" y="5049155"/>
            <a:ext cx="420915" cy="2020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5B40BAC4-1937-106E-1D2E-D22FDED16F00}"/>
              </a:ext>
            </a:extLst>
          </p:cNvPr>
          <p:cNvSpPr/>
          <p:nvPr/>
        </p:nvSpPr>
        <p:spPr>
          <a:xfrm>
            <a:off x="8432799" y="5360636"/>
            <a:ext cx="3574817" cy="121919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dirty="0"/>
              <a:t>Reposition the centroids</a:t>
            </a:r>
          </a:p>
        </p:txBody>
      </p:sp>
      <p:sp>
        <p:nvSpPr>
          <p:cNvPr id="16" name="Arrow: Right 15">
            <a:extLst>
              <a:ext uri="{FF2B5EF4-FFF2-40B4-BE49-F238E27FC236}">
                <a16:creationId xmlns:a16="http://schemas.microsoft.com/office/drawing/2014/main" id="{1D516090-6160-F0DC-BE21-B43B22751371}"/>
              </a:ext>
            </a:extLst>
          </p:cNvPr>
          <p:cNvSpPr/>
          <p:nvPr/>
        </p:nvSpPr>
        <p:spPr>
          <a:xfrm rot="10800000">
            <a:off x="7327900" y="5828706"/>
            <a:ext cx="1085870" cy="1529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D851DEE3-0EDC-415E-89F6-84B229354094}"/>
              </a:ext>
            </a:extLst>
          </p:cNvPr>
          <p:cNvSpPr/>
          <p:nvPr/>
        </p:nvSpPr>
        <p:spPr>
          <a:xfrm>
            <a:off x="4991100" y="5372102"/>
            <a:ext cx="2336800" cy="121919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dirty="0"/>
              <a:t>Convergence</a:t>
            </a:r>
          </a:p>
        </p:txBody>
      </p:sp>
      <p:sp>
        <p:nvSpPr>
          <p:cNvPr id="22" name="Arrow: Right 21">
            <a:extLst>
              <a:ext uri="{FF2B5EF4-FFF2-40B4-BE49-F238E27FC236}">
                <a16:creationId xmlns:a16="http://schemas.microsoft.com/office/drawing/2014/main" id="{5A171E7F-43E6-0292-2FF7-949AA498C98D}"/>
              </a:ext>
            </a:extLst>
          </p:cNvPr>
          <p:cNvSpPr/>
          <p:nvPr/>
        </p:nvSpPr>
        <p:spPr>
          <a:xfrm rot="16200000">
            <a:off x="7490999" y="3764113"/>
            <a:ext cx="3011136" cy="1819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3D720803-4775-9200-61E8-1812E5F9CD2D}"/>
              </a:ext>
            </a:extLst>
          </p:cNvPr>
          <p:cNvSpPr/>
          <p:nvPr/>
        </p:nvSpPr>
        <p:spPr>
          <a:xfrm rot="5400000">
            <a:off x="10531664" y="3205729"/>
            <a:ext cx="462865" cy="1819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18579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1A99F-A09D-E448-11AD-A3F3B1507C40}"/>
              </a:ext>
            </a:extLst>
          </p:cNvPr>
          <p:cNvSpPr>
            <a:spLocks noGrp="1"/>
          </p:cNvSpPr>
          <p:nvPr>
            <p:ph type="title"/>
          </p:nvPr>
        </p:nvSpPr>
        <p:spPr>
          <a:xfrm>
            <a:off x="559067" y="86627"/>
            <a:ext cx="10515600" cy="1325563"/>
          </a:xfrm>
        </p:spPr>
        <p:txBody>
          <a:bodyPr/>
          <a:lstStyle/>
          <a:p>
            <a:r>
              <a:rPr lang="en-IN" b="1" dirty="0">
                <a:ln w="22225">
                  <a:solidFill>
                    <a:schemeClr val="tx1"/>
                  </a:solidFill>
                  <a:prstDash val="solid"/>
                </a:ln>
                <a:latin typeface="+mn-lt"/>
              </a:rPr>
              <a:t>DETECTION FROM EDA PROCESS</a:t>
            </a:r>
          </a:p>
        </p:txBody>
      </p:sp>
      <p:sp>
        <p:nvSpPr>
          <p:cNvPr id="3" name="Content Placeholder 2">
            <a:extLst>
              <a:ext uri="{FF2B5EF4-FFF2-40B4-BE49-F238E27FC236}">
                <a16:creationId xmlns:a16="http://schemas.microsoft.com/office/drawing/2014/main" id="{EFFD0C66-585C-40A8-4A37-5810D85CB782}"/>
              </a:ext>
            </a:extLst>
          </p:cNvPr>
          <p:cNvSpPr>
            <a:spLocks noGrp="1"/>
          </p:cNvSpPr>
          <p:nvPr>
            <p:ph idx="1"/>
          </p:nvPr>
        </p:nvSpPr>
        <p:spPr>
          <a:xfrm>
            <a:off x="714275" y="1713297"/>
            <a:ext cx="7093017" cy="4656171"/>
          </a:xfrm>
        </p:spPr>
        <p:txBody>
          <a:bodyPr/>
          <a:lstStyle/>
          <a:p>
            <a:r>
              <a:rPr lang="en-US" dirty="0"/>
              <a:t>This gives a relationship between all different features of</a:t>
            </a:r>
            <a:r>
              <a:rPr lang="en-US" b="0" i="0" dirty="0">
                <a:effectLst/>
              </a:rPr>
              <a:t> overall healthy lifestyle of people </a:t>
            </a:r>
            <a:r>
              <a:rPr lang="en-US" dirty="0"/>
              <a:t>in different </a:t>
            </a:r>
            <a:r>
              <a:rPr lang="en-US" b="0" i="0" dirty="0">
                <a:effectLst/>
              </a:rPr>
              <a:t>cities. </a:t>
            </a:r>
            <a:r>
              <a:rPr lang="en-US" dirty="0"/>
              <a:t>And clearly shows that all lead healthy life because of happiness level.</a:t>
            </a:r>
            <a:endParaRPr lang="en-US" b="0" i="0" dirty="0">
              <a:effectLst/>
            </a:endParaRPr>
          </a:p>
          <a:p>
            <a:r>
              <a:rPr lang="en-US" b="0" i="0" dirty="0">
                <a:effectLst/>
              </a:rPr>
              <a:t>A major factor behind longer life expectancy is happiness. Higher levels of happiness leads to higher life expectancy rates.</a:t>
            </a:r>
          </a:p>
          <a:p>
            <a:r>
              <a:rPr lang="en-US" b="0" i="0" dirty="0">
                <a:effectLst/>
              </a:rPr>
              <a:t>This </a:t>
            </a:r>
            <a:r>
              <a:rPr lang="en-US" dirty="0"/>
              <a:t>scatterplot clearly shows that </a:t>
            </a:r>
            <a:r>
              <a:rPr lang="en-US" b="0" i="0" dirty="0">
                <a:effectLst/>
              </a:rPr>
              <a:t>higher levels of happiness leads to higher life expectancy.</a:t>
            </a:r>
            <a:endParaRPr lang="en-IN" dirty="0"/>
          </a:p>
        </p:txBody>
      </p:sp>
      <p:pic>
        <p:nvPicPr>
          <p:cNvPr id="2052" name="Picture 4">
            <a:extLst>
              <a:ext uri="{FF2B5EF4-FFF2-40B4-BE49-F238E27FC236}">
                <a16:creationId xmlns:a16="http://schemas.microsoft.com/office/drawing/2014/main" id="{2E32E5D9-3248-5B83-D936-A84C03D7A8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1217" y="2107933"/>
            <a:ext cx="3975133" cy="3359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9431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8D8A7-F50D-92B3-A255-66100136948F}"/>
              </a:ext>
            </a:extLst>
          </p:cNvPr>
          <p:cNvSpPr>
            <a:spLocks noGrp="1"/>
          </p:cNvSpPr>
          <p:nvPr>
            <p:ph type="title"/>
          </p:nvPr>
        </p:nvSpPr>
        <p:spPr>
          <a:xfrm>
            <a:off x="269507" y="150847"/>
            <a:ext cx="10403144" cy="1035190"/>
          </a:xfrm>
        </p:spPr>
        <p:txBody>
          <a:bodyPr>
            <a:normAutofit/>
          </a:bodyPr>
          <a:lstStyle/>
          <a:p>
            <a:r>
              <a:rPr lang="en-IN" b="1" dirty="0">
                <a:ln w="22225">
                  <a:solidFill>
                    <a:schemeClr val="tx1"/>
                  </a:solidFill>
                  <a:prstDash val="solid"/>
                </a:ln>
              </a:rPr>
              <a:t>TOP FIVE HEALTHIEST CITIES</a:t>
            </a:r>
          </a:p>
        </p:txBody>
      </p:sp>
      <p:pic>
        <p:nvPicPr>
          <p:cNvPr id="3074" name="Picture 2">
            <a:extLst>
              <a:ext uri="{FF2B5EF4-FFF2-40B4-BE49-F238E27FC236}">
                <a16:creationId xmlns:a16="http://schemas.microsoft.com/office/drawing/2014/main" id="{AE1ED8BE-811E-C2AA-F407-D635F159B0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189" y="2766644"/>
            <a:ext cx="2313181" cy="205598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B9157AA-C983-F79F-42FB-E108BEC2A0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4197" y="2750828"/>
            <a:ext cx="2473691" cy="208421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9A68C41F-D3E6-5817-E3F9-0DC6EDAD89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9972" y="2750828"/>
            <a:ext cx="2137247" cy="216843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5FEA7B0A-22D4-C8B4-1379-0CA6D0B2B0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4140" y="2750827"/>
            <a:ext cx="2137247" cy="216843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6CFEBC36-7966-A66A-96D5-7247FF641C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67698" y="2750826"/>
            <a:ext cx="2741272" cy="2168439"/>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C1FE6146-FBE8-FB8D-31FA-B57E0D0793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051" y="4764504"/>
            <a:ext cx="2217146" cy="1832633"/>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87565845-D1B5-E9FE-AF5C-CEA606D381A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63855" y="4697761"/>
            <a:ext cx="2415953" cy="1966118"/>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92F0BC3B-B260-F2A2-4D9D-EBD4D31E40C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11729" y="4631020"/>
            <a:ext cx="2152411" cy="1966118"/>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a:extLst>
              <a:ext uri="{FF2B5EF4-FFF2-40B4-BE49-F238E27FC236}">
                <a16:creationId xmlns:a16="http://schemas.microsoft.com/office/drawing/2014/main" id="{6B07C76F-3AA4-BE31-75CB-72BD396B2A7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67109" y="4631019"/>
            <a:ext cx="1991353" cy="1966118"/>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a:extLst>
              <a:ext uri="{FF2B5EF4-FFF2-40B4-BE49-F238E27FC236}">
                <a16:creationId xmlns:a16="http://schemas.microsoft.com/office/drawing/2014/main" id="{3012D07C-509A-66FF-9A92-94239B2EB5A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201387" y="4631019"/>
            <a:ext cx="2673894" cy="203286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A857D76-12EC-BC59-56A2-3E5E67EFF161}"/>
              </a:ext>
            </a:extLst>
          </p:cNvPr>
          <p:cNvSpPr txBox="1"/>
          <p:nvPr/>
        </p:nvSpPr>
        <p:spPr>
          <a:xfrm>
            <a:off x="365360" y="1087127"/>
            <a:ext cx="11461280" cy="1569660"/>
          </a:xfrm>
          <a:prstGeom prst="rect">
            <a:avLst/>
          </a:prstGeom>
          <a:noFill/>
        </p:spPr>
        <p:txBody>
          <a:bodyPr wrap="square" rtlCol="0">
            <a:spAutoFit/>
          </a:bodyPr>
          <a:lstStyle/>
          <a:p>
            <a:r>
              <a:rPr lang="en-US" sz="2400" dirty="0"/>
              <a:t>The following graph represent the top five cities based on column factors like sunshine hours, cost of a bottle of water, obesity levels, life expectancy, pollution score, annual avg hours worked, happiness level, outdoor activities, number of take out places, cost of a monthly gym membership and the same is done for least five cities</a:t>
            </a:r>
            <a:endParaRPr lang="en-IN" sz="2400" dirty="0"/>
          </a:p>
        </p:txBody>
      </p:sp>
    </p:spTree>
    <p:extLst>
      <p:ext uri="{BB962C8B-B14F-4D97-AF65-F5344CB8AC3E}">
        <p14:creationId xmlns:p14="http://schemas.microsoft.com/office/powerpoint/2010/main" val="3544518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989EC-1879-1162-E369-A7DC68443640}"/>
              </a:ext>
            </a:extLst>
          </p:cNvPr>
          <p:cNvSpPr>
            <a:spLocks noGrp="1"/>
          </p:cNvSpPr>
          <p:nvPr>
            <p:ph type="title"/>
          </p:nvPr>
        </p:nvSpPr>
        <p:spPr/>
        <p:txBody>
          <a:bodyPr/>
          <a:lstStyle/>
          <a:p>
            <a:r>
              <a:rPr lang="en-IN" b="1" dirty="0">
                <a:ln w="22225">
                  <a:solidFill>
                    <a:schemeClr val="tx1"/>
                  </a:solidFill>
                  <a:prstDash val="solid"/>
                </a:ln>
                <a:effectLst>
                  <a:outerShdw blurRad="50800" dist="38100" dir="5400000" algn="t" rotWithShape="0">
                    <a:prstClr val="black">
                      <a:alpha val="40000"/>
                    </a:prstClr>
                  </a:outerShdw>
                </a:effectLst>
              </a:rPr>
              <a:t>ANALYZING CITIES IN ASIA</a:t>
            </a:r>
          </a:p>
        </p:txBody>
      </p:sp>
      <p:sp>
        <p:nvSpPr>
          <p:cNvPr id="5" name="Content Placeholder 4">
            <a:extLst>
              <a:ext uri="{FF2B5EF4-FFF2-40B4-BE49-F238E27FC236}">
                <a16:creationId xmlns:a16="http://schemas.microsoft.com/office/drawing/2014/main" id="{6D6F86A6-31BF-CF61-C9BC-CA130A5A83F8}"/>
              </a:ext>
            </a:extLst>
          </p:cNvPr>
          <p:cNvSpPr>
            <a:spLocks noGrp="1"/>
          </p:cNvSpPr>
          <p:nvPr>
            <p:ph idx="1"/>
          </p:nvPr>
        </p:nvSpPr>
        <p:spPr>
          <a:xfrm>
            <a:off x="597568" y="1581818"/>
            <a:ext cx="10515600" cy="1148581"/>
          </a:xfrm>
        </p:spPr>
        <p:txBody>
          <a:bodyPr/>
          <a:lstStyle/>
          <a:p>
            <a:r>
              <a:rPr lang="en-IN" dirty="0"/>
              <a:t>In this dataset it consists of overall 44 cities across world, so we </a:t>
            </a:r>
            <a:r>
              <a:rPr lang="en-IN" dirty="0" err="1"/>
              <a:t>analyze</a:t>
            </a:r>
            <a:r>
              <a:rPr lang="en-IN" dirty="0"/>
              <a:t> cities only in </a:t>
            </a:r>
            <a:r>
              <a:rPr lang="en-IN" dirty="0" err="1"/>
              <a:t>asia</a:t>
            </a:r>
            <a:r>
              <a:rPr lang="en-IN" dirty="0"/>
              <a:t> by using different features</a:t>
            </a:r>
          </a:p>
        </p:txBody>
      </p:sp>
      <p:sp>
        <p:nvSpPr>
          <p:cNvPr id="9" name="Content Placeholder 4">
            <a:extLst>
              <a:ext uri="{FF2B5EF4-FFF2-40B4-BE49-F238E27FC236}">
                <a16:creationId xmlns:a16="http://schemas.microsoft.com/office/drawing/2014/main" id="{9BD37B13-7386-69D1-CA27-D21870672843}"/>
              </a:ext>
            </a:extLst>
          </p:cNvPr>
          <p:cNvSpPr txBox="1">
            <a:spLocks/>
          </p:cNvSpPr>
          <p:nvPr/>
        </p:nvSpPr>
        <p:spPr>
          <a:xfrm>
            <a:off x="2756033" y="2730399"/>
            <a:ext cx="571023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pic>
        <p:nvPicPr>
          <p:cNvPr id="10" name="Picture 4">
            <a:extLst>
              <a:ext uri="{FF2B5EF4-FFF2-40B4-BE49-F238E27FC236}">
                <a16:creationId xmlns:a16="http://schemas.microsoft.com/office/drawing/2014/main" id="{3A2F5250-AAD5-2C65-0CEE-6F87CA0623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537" y="2499451"/>
            <a:ext cx="2152801" cy="200517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E155DE3F-2F59-CF05-F68B-D4152C0CE1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2391" y="2499451"/>
            <a:ext cx="2152801" cy="200517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85D38FBC-7C6F-BEC9-83F8-46A30F17E3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0224" y="2499450"/>
            <a:ext cx="2343628" cy="201960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47AB2847-AC5D-860F-EC0C-93FEB906D2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8395" y="2499450"/>
            <a:ext cx="2297572" cy="200517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C02BBEC0-1CE8-571E-774E-F023775C4B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19072" y="2536178"/>
            <a:ext cx="2075360" cy="19317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299F0B9-40F4-07B8-D0F6-F77C492C292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123" y="4696862"/>
            <a:ext cx="2343628" cy="17960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F5685EA-FC65-4170-D773-95A59E027E8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78378" y="4750003"/>
            <a:ext cx="2527433" cy="183821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9DA5EA2-F739-117B-7116-547848626EF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60856" y="4750004"/>
            <a:ext cx="2199973" cy="180743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6C26482-C44A-6FC5-5D01-D3F98FCF7B8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49657" y="4750004"/>
            <a:ext cx="1986310" cy="176129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6325E880-1C30-38BA-4F3D-8C5C95026A1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524188" y="4791498"/>
            <a:ext cx="2070244" cy="1678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945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FAB43-08FE-56EE-7030-8F1545685240}"/>
              </a:ext>
            </a:extLst>
          </p:cNvPr>
          <p:cNvSpPr>
            <a:spLocks noGrp="1"/>
          </p:cNvSpPr>
          <p:nvPr>
            <p:ph type="title"/>
          </p:nvPr>
        </p:nvSpPr>
        <p:spPr/>
        <p:txBody>
          <a:bodyPr/>
          <a:lstStyle/>
          <a:p>
            <a:r>
              <a:rPr lang="en-US" b="1" dirty="0">
                <a:ln w="22225">
                  <a:solidFill>
                    <a:schemeClr val="tx1"/>
                  </a:solidFill>
                  <a:prstDash val="solid"/>
                </a:ln>
              </a:rPr>
              <a:t>M</a:t>
            </a:r>
            <a:r>
              <a:rPr lang="en-IN" b="1" dirty="0">
                <a:ln w="22225">
                  <a:solidFill>
                    <a:schemeClr val="tx1"/>
                  </a:solidFill>
                  <a:prstDash val="solid"/>
                </a:ln>
              </a:rPr>
              <a:t>ODEL USED</a:t>
            </a:r>
          </a:p>
        </p:txBody>
      </p:sp>
      <p:sp>
        <p:nvSpPr>
          <p:cNvPr id="3" name="Content Placeholder 2">
            <a:extLst>
              <a:ext uri="{FF2B5EF4-FFF2-40B4-BE49-F238E27FC236}">
                <a16:creationId xmlns:a16="http://schemas.microsoft.com/office/drawing/2014/main" id="{8D60D933-F3FB-7A01-6323-C36F07734DA9}"/>
              </a:ext>
            </a:extLst>
          </p:cNvPr>
          <p:cNvSpPr>
            <a:spLocks noGrp="1"/>
          </p:cNvSpPr>
          <p:nvPr>
            <p:ph idx="1"/>
          </p:nvPr>
        </p:nvSpPr>
        <p:spPr/>
        <p:txBody>
          <a:bodyPr/>
          <a:lstStyle/>
          <a:p>
            <a:r>
              <a:rPr lang="en-US" dirty="0"/>
              <a:t>The dataset consists of 44 cities across various countries and rate of healthy life is determined.</a:t>
            </a:r>
          </a:p>
          <a:p>
            <a:r>
              <a:rPr lang="en-US" dirty="0"/>
              <a:t>In order to determine the healthiest city we have used k-means clustering to cluster the cities based on different features</a:t>
            </a:r>
          </a:p>
          <a:p>
            <a:r>
              <a:rPr lang="en-US" dirty="0">
                <a:solidFill>
                  <a:srgbClr val="333333"/>
                </a:solidFill>
                <a:latin typeface="inter-regular"/>
              </a:rPr>
              <a:t>It</a:t>
            </a:r>
            <a:r>
              <a:rPr lang="en-US" b="0" i="0" dirty="0">
                <a:solidFill>
                  <a:srgbClr val="333333"/>
                </a:solidFill>
                <a:effectLst/>
                <a:latin typeface="inter-regular"/>
              </a:rPr>
              <a:t> is an </a:t>
            </a:r>
            <a:r>
              <a:rPr lang="en-US" dirty="0">
                <a:solidFill>
                  <a:srgbClr val="008000"/>
                </a:solidFill>
                <a:latin typeface="inter-regular"/>
              </a:rPr>
              <a:t>unsupervised learning algorithm</a:t>
            </a:r>
            <a:r>
              <a:rPr lang="en-US" b="0" i="0" dirty="0">
                <a:solidFill>
                  <a:srgbClr val="333333"/>
                </a:solidFill>
                <a:effectLst/>
                <a:latin typeface="inter-regular"/>
              </a:rPr>
              <a:t>, which groups the unlabeled dataset into different clusters.</a:t>
            </a:r>
          </a:p>
          <a:p>
            <a:r>
              <a:rPr lang="en-US" b="0" i="0" dirty="0">
                <a:solidFill>
                  <a:srgbClr val="333333"/>
                </a:solidFill>
                <a:effectLst/>
                <a:latin typeface="inter-regular"/>
              </a:rPr>
              <a:t>It allows us to cluster the data into different groups and a convenient way to discover the categories of groups in the unlabeled dataset on its own without the need for any training.</a:t>
            </a:r>
            <a:endParaRPr lang="en-IN" dirty="0"/>
          </a:p>
        </p:txBody>
      </p:sp>
    </p:spTree>
    <p:extLst>
      <p:ext uri="{BB962C8B-B14F-4D97-AF65-F5344CB8AC3E}">
        <p14:creationId xmlns:p14="http://schemas.microsoft.com/office/powerpoint/2010/main" val="42403854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647</TotalTime>
  <Words>648</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inter-regular</vt:lpstr>
      <vt:lpstr>Wingdings</vt:lpstr>
      <vt:lpstr>Office Theme</vt:lpstr>
      <vt:lpstr>ANALYSIS OF HEALTHY LIFESTYLE ACROSS CITIES</vt:lpstr>
      <vt:lpstr>TABLE OF CONTENT</vt:lpstr>
      <vt:lpstr>AGENDA</vt:lpstr>
      <vt:lpstr>UNDERSTANDING THE FEATURES</vt:lpstr>
      <vt:lpstr>PROCESS FOLLOWED IN THE PROJECT</vt:lpstr>
      <vt:lpstr>DETECTION FROM EDA PROCESS</vt:lpstr>
      <vt:lpstr>TOP FIVE HEALTHIEST CITIES</vt:lpstr>
      <vt:lpstr>ANALYZING CITIES IN ASIA</vt:lpstr>
      <vt:lpstr>MODEL USED</vt:lpstr>
      <vt:lpstr>MODEL DESCRIPTION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HEALTHY LIFESTYLE ACROSS CITIES</dc:title>
  <dc:creator>deepika sakthivel</dc:creator>
  <cp:lastModifiedBy>deepika sakthivel</cp:lastModifiedBy>
  <cp:revision>24</cp:revision>
  <dcterms:created xsi:type="dcterms:W3CDTF">2022-07-09T05:04:56Z</dcterms:created>
  <dcterms:modified xsi:type="dcterms:W3CDTF">2022-08-01T08:30:33Z</dcterms:modified>
</cp:coreProperties>
</file>