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9;p38">
            <a:extLst>
              <a:ext uri="{FF2B5EF4-FFF2-40B4-BE49-F238E27FC236}">
                <a16:creationId xmlns:a16="http://schemas.microsoft.com/office/drawing/2014/main" id="{FF72C692-2966-4474-B602-BCBDF40B87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24686" y="1047117"/>
            <a:ext cx="5161912" cy="26856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</a:rPr>
              <a:t>  </a:t>
            </a:r>
            <a:r>
              <a:rPr lang="en-IN" sz="3600" dirty="0">
                <a:solidFill>
                  <a:schemeClr val="tx1"/>
                </a:solidFill>
              </a:rPr>
              <a:t>G</a:t>
            </a:r>
            <a:r>
              <a:rPr lang="en" sz="3600" dirty="0">
                <a:solidFill>
                  <a:schemeClr val="tx1"/>
                </a:solidFill>
              </a:rPr>
              <a:t>et item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 E-commerce  Website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Google Shape;350;p38">
            <a:extLst>
              <a:ext uri="{FF2B5EF4-FFF2-40B4-BE49-F238E27FC236}">
                <a16:creationId xmlns:a16="http://schemas.microsoft.com/office/drawing/2014/main" id="{C75B1C3F-3D96-4C56-B7AF-63DB5D153545}"/>
              </a:ext>
            </a:extLst>
          </p:cNvPr>
          <p:cNvSpPr txBox="1">
            <a:spLocks/>
          </p:cNvSpPr>
          <p:nvPr/>
        </p:nvSpPr>
        <p:spPr>
          <a:xfrm>
            <a:off x="6096000" y="752970"/>
            <a:ext cx="2389600" cy="576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PROJECT 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CD698-7CE1-4333-B8BB-60EBA78F62E9}"/>
              </a:ext>
            </a:extLst>
          </p:cNvPr>
          <p:cNvSpPr txBox="1"/>
          <p:nvPr/>
        </p:nvSpPr>
        <p:spPr>
          <a:xfrm>
            <a:off x="8189680" y="3242708"/>
            <a:ext cx="3616837" cy="2862322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MENTOR NAME : Mr. M. Hari </a:t>
            </a:r>
          </a:p>
          <a:p>
            <a:endParaRPr lang="en-US" dirty="0"/>
          </a:p>
          <a:p>
            <a:r>
              <a:rPr lang="en-US" dirty="0"/>
              <a:t>TEAM DETAILS  :-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P. </a:t>
            </a:r>
            <a:r>
              <a:rPr lang="en-US" dirty="0" err="1"/>
              <a:t>Aruna</a:t>
            </a:r>
            <a:r>
              <a:rPr lang="en-US" dirty="0"/>
              <a:t> </a:t>
            </a:r>
            <a:r>
              <a:rPr lang="en-US" dirty="0" err="1"/>
              <a:t>sumasri</a:t>
            </a:r>
            <a:r>
              <a:rPr lang="en-US" dirty="0"/>
              <a:t> ( TL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S. Uma devi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P. Lokesh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S. Sai mohan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3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C59C7-BEDE-4EB5-8A48-B985C43D9358}"/>
              </a:ext>
            </a:extLst>
          </p:cNvPr>
          <p:cNvSpPr txBox="1"/>
          <p:nvPr/>
        </p:nvSpPr>
        <p:spPr>
          <a:xfrm>
            <a:off x="1362635" y="654929"/>
            <a:ext cx="380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statement :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58E46-8634-4A13-86B2-8D829A0EE8B6}"/>
              </a:ext>
            </a:extLst>
          </p:cNvPr>
          <p:cNvSpPr txBox="1"/>
          <p:nvPr/>
        </p:nvSpPr>
        <p:spPr>
          <a:xfrm>
            <a:off x="1264024" y="1905506"/>
            <a:ext cx="8731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Online business is exchange of products through the online   and major platform for online business  is E-commerce .  In the E-commerce the private seller is create an seller account in the existence platforms like Flipkart and Amazon and they will agree the terms and conditions  to sell a products.  And the local business mans want to expand their business but not by more investment and they want individual E-commerce site to expand their business with less investment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09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74;p44">
            <a:extLst>
              <a:ext uri="{FF2B5EF4-FFF2-40B4-BE49-F238E27FC236}">
                <a16:creationId xmlns:a16="http://schemas.microsoft.com/office/drawing/2014/main" id="{B757BF60-7778-4513-A27D-DF23BD30E62A}"/>
              </a:ext>
            </a:extLst>
          </p:cNvPr>
          <p:cNvGrpSpPr/>
          <p:nvPr/>
        </p:nvGrpSpPr>
        <p:grpSpPr>
          <a:xfrm>
            <a:off x="7893857" y="1559124"/>
            <a:ext cx="2690376" cy="2921723"/>
            <a:chOff x="1794775" y="545925"/>
            <a:chExt cx="3936175" cy="4274650"/>
          </a:xfrm>
        </p:grpSpPr>
        <p:sp>
          <p:nvSpPr>
            <p:cNvPr id="3" name="Google Shape;475;p44">
              <a:extLst>
                <a:ext uri="{FF2B5EF4-FFF2-40B4-BE49-F238E27FC236}">
                  <a16:creationId xmlns:a16="http://schemas.microsoft.com/office/drawing/2014/main" id="{069F9008-14F3-4A78-A773-0C9A0B8C0F32}"/>
                </a:ext>
              </a:extLst>
            </p:cNvPr>
            <p:cNvSpPr/>
            <p:nvPr/>
          </p:nvSpPr>
          <p:spPr>
            <a:xfrm>
              <a:off x="4284075" y="3986625"/>
              <a:ext cx="1446875" cy="833950"/>
            </a:xfrm>
            <a:custGeom>
              <a:avLst/>
              <a:gdLst/>
              <a:ahLst/>
              <a:cxnLst/>
              <a:rect l="l" t="t" r="r" b="b"/>
              <a:pathLst>
                <a:path w="57875" h="33358" extrusionOk="0">
                  <a:moveTo>
                    <a:pt x="28954" y="1"/>
                  </a:moveTo>
                  <a:cubicBezTo>
                    <a:pt x="12943" y="1"/>
                    <a:pt x="0" y="7473"/>
                    <a:pt x="0" y="16679"/>
                  </a:cubicBezTo>
                  <a:cubicBezTo>
                    <a:pt x="0" y="25886"/>
                    <a:pt x="12943" y="33358"/>
                    <a:pt x="28954" y="33358"/>
                  </a:cubicBezTo>
                  <a:cubicBezTo>
                    <a:pt x="44932" y="33358"/>
                    <a:pt x="57875" y="25886"/>
                    <a:pt x="57875" y="16679"/>
                  </a:cubicBezTo>
                  <a:cubicBezTo>
                    <a:pt x="57875" y="7473"/>
                    <a:pt x="44932" y="1"/>
                    <a:pt x="28954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6;p44">
              <a:extLst>
                <a:ext uri="{FF2B5EF4-FFF2-40B4-BE49-F238E27FC236}">
                  <a16:creationId xmlns:a16="http://schemas.microsoft.com/office/drawing/2014/main" id="{DECB7039-AC92-43B4-9F93-332AAA2B899B}"/>
                </a:ext>
              </a:extLst>
            </p:cNvPr>
            <p:cNvSpPr/>
            <p:nvPr/>
          </p:nvSpPr>
          <p:spPr>
            <a:xfrm>
              <a:off x="1794775" y="3461250"/>
              <a:ext cx="1637875" cy="993150"/>
            </a:xfrm>
            <a:custGeom>
              <a:avLst/>
              <a:gdLst/>
              <a:ahLst/>
              <a:cxnLst/>
              <a:rect l="l" t="t" r="r" b="b"/>
              <a:pathLst>
                <a:path w="65515" h="39726" extrusionOk="0">
                  <a:moveTo>
                    <a:pt x="3024" y="1"/>
                  </a:moveTo>
                  <a:cubicBezTo>
                    <a:pt x="2703" y="1"/>
                    <a:pt x="2386" y="67"/>
                    <a:pt x="2102" y="201"/>
                  </a:cubicBezTo>
                  <a:lnTo>
                    <a:pt x="468" y="1168"/>
                  </a:lnTo>
                  <a:cubicBezTo>
                    <a:pt x="168" y="1268"/>
                    <a:pt x="1" y="1602"/>
                    <a:pt x="101" y="1869"/>
                  </a:cubicBezTo>
                  <a:cubicBezTo>
                    <a:pt x="134" y="2035"/>
                    <a:pt x="301" y="2169"/>
                    <a:pt x="468" y="2269"/>
                  </a:cubicBezTo>
                  <a:lnTo>
                    <a:pt x="35326" y="22383"/>
                  </a:lnTo>
                  <a:cubicBezTo>
                    <a:pt x="35626" y="22483"/>
                    <a:pt x="35793" y="22817"/>
                    <a:pt x="35693" y="23117"/>
                  </a:cubicBezTo>
                  <a:cubicBezTo>
                    <a:pt x="35660" y="23284"/>
                    <a:pt x="35493" y="23384"/>
                    <a:pt x="35326" y="23484"/>
                  </a:cubicBezTo>
                  <a:lnTo>
                    <a:pt x="12677" y="36527"/>
                  </a:lnTo>
                  <a:cubicBezTo>
                    <a:pt x="12376" y="36627"/>
                    <a:pt x="12210" y="36960"/>
                    <a:pt x="12343" y="37227"/>
                  </a:cubicBezTo>
                  <a:cubicBezTo>
                    <a:pt x="12376" y="37394"/>
                    <a:pt x="12510" y="37527"/>
                    <a:pt x="12677" y="37561"/>
                  </a:cubicBezTo>
                  <a:lnTo>
                    <a:pt x="16046" y="39529"/>
                  </a:lnTo>
                  <a:cubicBezTo>
                    <a:pt x="16353" y="39658"/>
                    <a:pt x="16677" y="39725"/>
                    <a:pt x="16996" y="39725"/>
                  </a:cubicBezTo>
                  <a:cubicBezTo>
                    <a:pt x="17336" y="39725"/>
                    <a:pt x="17671" y="39650"/>
                    <a:pt x="17980" y="39496"/>
                  </a:cubicBezTo>
                  <a:lnTo>
                    <a:pt x="65047" y="12309"/>
                  </a:lnTo>
                  <a:cubicBezTo>
                    <a:pt x="65348" y="12209"/>
                    <a:pt x="65514" y="11876"/>
                    <a:pt x="65414" y="11609"/>
                  </a:cubicBezTo>
                  <a:cubicBezTo>
                    <a:pt x="65381" y="11442"/>
                    <a:pt x="65214" y="11309"/>
                    <a:pt x="65047" y="11209"/>
                  </a:cubicBezTo>
                  <a:lnTo>
                    <a:pt x="61678" y="9274"/>
                  </a:lnTo>
                  <a:cubicBezTo>
                    <a:pt x="61378" y="9124"/>
                    <a:pt x="61053" y="9049"/>
                    <a:pt x="60732" y="9049"/>
                  </a:cubicBezTo>
                  <a:cubicBezTo>
                    <a:pt x="60411" y="9049"/>
                    <a:pt x="60094" y="9124"/>
                    <a:pt x="59810" y="9274"/>
                  </a:cubicBezTo>
                  <a:lnTo>
                    <a:pt x="40697" y="20315"/>
                  </a:lnTo>
                  <a:cubicBezTo>
                    <a:pt x="40413" y="20465"/>
                    <a:pt x="40088" y="20540"/>
                    <a:pt x="39763" y="20540"/>
                  </a:cubicBezTo>
                  <a:cubicBezTo>
                    <a:pt x="39437" y="20540"/>
                    <a:pt x="39112" y="20465"/>
                    <a:pt x="38829" y="20315"/>
                  </a:cubicBezTo>
                  <a:lnTo>
                    <a:pt x="3970" y="201"/>
                  </a:lnTo>
                  <a:cubicBezTo>
                    <a:pt x="3670" y="67"/>
                    <a:pt x="3345" y="1"/>
                    <a:pt x="3024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7;p44">
              <a:extLst>
                <a:ext uri="{FF2B5EF4-FFF2-40B4-BE49-F238E27FC236}">
                  <a16:creationId xmlns:a16="http://schemas.microsoft.com/office/drawing/2014/main" id="{27D62AE0-668C-4AEA-BFBE-8CD3FA3BD8D6}"/>
                </a:ext>
              </a:extLst>
            </p:cNvPr>
            <p:cNvSpPr/>
            <p:nvPr/>
          </p:nvSpPr>
          <p:spPr>
            <a:xfrm>
              <a:off x="1833150" y="1450125"/>
              <a:ext cx="517050" cy="2094550"/>
            </a:xfrm>
            <a:custGeom>
              <a:avLst/>
              <a:gdLst/>
              <a:ahLst/>
              <a:cxnLst/>
              <a:rect l="l" t="t" r="r" b="b"/>
              <a:pathLst>
                <a:path w="20682" h="83782" extrusionOk="0">
                  <a:moveTo>
                    <a:pt x="18859" y="0"/>
                  </a:moveTo>
                  <a:cubicBezTo>
                    <a:pt x="18749" y="0"/>
                    <a:pt x="18640" y="90"/>
                    <a:pt x="18614" y="222"/>
                  </a:cubicBezTo>
                  <a:lnTo>
                    <a:pt x="67" y="82614"/>
                  </a:lnTo>
                  <a:cubicBezTo>
                    <a:pt x="0" y="82747"/>
                    <a:pt x="67" y="82881"/>
                    <a:pt x="167" y="82947"/>
                  </a:cubicBezTo>
                  <a:lnTo>
                    <a:pt x="1401" y="83648"/>
                  </a:lnTo>
                  <a:cubicBezTo>
                    <a:pt x="1602" y="83748"/>
                    <a:pt x="1835" y="83781"/>
                    <a:pt x="2102" y="83781"/>
                  </a:cubicBezTo>
                  <a:lnTo>
                    <a:pt x="2602" y="81480"/>
                  </a:lnTo>
                  <a:lnTo>
                    <a:pt x="20648" y="1222"/>
                  </a:lnTo>
                  <a:cubicBezTo>
                    <a:pt x="20682" y="1089"/>
                    <a:pt x="20648" y="922"/>
                    <a:pt x="20515" y="889"/>
                  </a:cubicBezTo>
                  <a:lnTo>
                    <a:pt x="19014" y="55"/>
                  </a:lnTo>
                  <a:cubicBezTo>
                    <a:pt x="18981" y="21"/>
                    <a:pt x="18981" y="21"/>
                    <a:pt x="18947" y="21"/>
                  </a:cubicBezTo>
                  <a:cubicBezTo>
                    <a:pt x="18919" y="7"/>
                    <a:pt x="18889" y="0"/>
                    <a:pt x="18859" y="0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8;p44">
              <a:extLst>
                <a:ext uri="{FF2B5EF4-FFF2-40B4-BE49-F238E27FC236}">
                  <a16:creationId xmlns:a16="http://schemas.microsoft.com/office/drawing/2014/main" id="{B7A69403-2B42-45EA-855B-2817E82B2218}"/>
                </a:ext>
              </a:extLst>
            </p:cNvPr>
            <p:cNvSpPr/>
            <p:nvPr/>
          </p:nvSpPr>
          <p:spPr>
            <a:xfrm>
              <a:off x="1884025" y="1445650"/>
              <a:ext cx="518725" cy="2099025"/>
            </a:xfrm>
            <a:custGeom>
              <a:avLst/>
              <a:gdLst/>
              <a:ahLst/>
              <a:cxnLst/>
              <a:rect l="l" t="t" r="r" b="b"/>
              <a:pathLst>
                <a:path w="20749" h="83961" extrusionOk="0">
                  <a:moveTo>
                    <a:pt x="20748" y="0"/>
                  </a:moveTo>
                  <a:lnTo>
                    <a:pt x="18647" y="1201"/>
                  </a:lnTo>
                  <a:lnTo>
                    <a:pt x="534" y="81659"/>
                  </a:lnTo>
                  <a:lnTo>
                    <a:pt x="0" y="83960"/>
                  </a:lnTo>
                  <a:cubicBezTo>
                    <a:pt x="234" y="83960"/>
                    <a:pt x="434" y="83927"/>
                    <a:pt x="634" y="83794"/>
                  </a:cubicBezTo>
                  <a:lnTo>
                    <a:pt x="1868" y="83093"/>
                  </a:lnTo>
                  <a:cubicBezTo>
                    <a:pt x="1968" y="82993"/>
                    <a:pt x="2068" y="82893"/>
                    <a:pt x="2102" y="82759"/>
                  </a:cubicBezTo>
                  <a:lnTo>
                    <a:pt x="20748" y="0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9;p44">
              <a:extLst>
                <a:ext uri="{FF2B5EF4-FFF2-40B4-BE49-F238E27FC236}">
                  <a16:creationId xmlns:a16="http://schemas.microsoft.com/office/drawing/2014/main" id="{A61AB27D-A69A-49A7-871F-7C64159446B8}"/>
                </a:ext>
              </a:extLst>
            </p:cNvPr>
            <p:cNvSpPr/>
            <p:nvPr/>
          </p:nvSpPr>
          <p:spPr>
            <a:xfrm>
              <a:off x="2402725" y="2467200"/>
              <a:ext cx="51725" cy="1827175"/>
            </a:xfrm>
            <a:custGeom>
              <a:avLst/>
              <a:gdLst/>
              <a:ahLst/>
              <a:cxnLst/>
              <a:rect l="l" t="t" r="r" b="b"/>
              <a:pathLst>
                <a:path w="2069" h="73087" extrusionOk="0">
                  <a:moveTo>
                    <a:pt x="0" y="1"/>
                  </a:moveTo>
                  <a:lnTo>
                    <a:pt x="0" y="71886"/>
                  </a:lnTo>
                  <a:cubicBezTo>
                    <a:pt x="34" y="72052"/>
                    <a:pt x="134" y="72152"/>
                    <a:pt x="301" y="72253"/>
                  </a:cubicBezTo>
                  <a:lnTo>
                    <a:pt x="1401" y="72920"/>
                  </a:lnTo>
                  <a:cubicBezTo>
                    <a:pt x="1635" y="73020"/>
                    <a:pt x="1835" y="73086"/>
                    <a:pt x="2068" y="73086"/>
                  </a:cubicBezTo>
                  <a:lnTo>
                    <a:pt x="2068" y="70718"/>
                  </a:lnTo>
                  <a:lnTo>
                    <a:pt x="2068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0;p44">
              <a:extLst>
                <a:ext uri="{FF2B5EF4-FFF2-40B4-BE49-F238E27FC236}">
                  <a16:creationId xmlns:a16="http://schemas.microsoft.com/office/drawing/2014/main" id="{D617719C-A209-4B9C-B7B3-F165EF2150BB}"/>
                </a:ext>
              </a:extLst>
            </p:cNvPr>
            <p:cNvSpPr/>
            <p:nvPr/>
          </p:nvSpPr>
          <p:spPr>
            <a:xfrm>
              <a:off x="2454425" y="2467200"/>
              <a:ext cx="52550" cy="1828000"/>
            </a:xfrm>
            <a:custGeom>
              <a:avLst/>
              <a:gdLst/>
              <a:ahLst/>
              <a:cxnLst/>
              <a:rect l="l" t="t" r="r" b="b"/>
              <a:pathLst>
                <a:path w="2102" h="73120" extrusionOk="0">
                  <a:moveTo>
                    <a:pt x="2102" y="1"/>
                  </a:moveTo>
                  <a:lnTo>
                    <a:pt x="0" y="1202"/>
                  </a:lnTo>
                  <a:lnTo>
                    <a:pt x="0" y="73120"/>
                  </a:lnTo>
                  <a:cubicBezTo>
                    <a:pt x="234" y="73120"/>
                    <a:pt x="467" y="73086"/>
                    <a:pt x="668" y="72953"/>
                  </a:cubicBezTo>
                  <a:lnTo>
                    <a:pt x="1802" y="72286"/>
                  </a:lnTo>
                  <a:cubicBezTo>
                    <a:pt x="1969" y="72219"/>
                    <a:pt x="2069" y="72086"/>
                    <a:pt x="2102" y="71919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1;p44">
              <a:extLst>
                <a:ext uri="{FF2B5EF4-FFF2-40B4-BE49-F238E27FC236}">
                  <a16:creationId xmlns:a16="http://schemas.microsoft.com/office/drawing/2014/main" id="{2AF3C323-9527-4CB9-8B5E-86C601946F3A}"/>
                </a:ext>
              </a:extLst>
            </p:cNvPr>
            <p:cNvSpPr/>
            <p:nvPr/>
          </p:nvSpPr>
          <p:spPr>
            <a:xfrm>
              <a:off x="2767150" y="2256225"/>
              <a:ext cx="362775" cy="1649550"/>
            </a:xfrm>
            <a:custGeom>
              <a:avLst/>
              <a:gdLst/>
              <a:ahLst/>
              <a:cxnLst/>
              <a:rect l="l" t="t" r="r" b="b"/>
              <a:pathLst>
                <a:path w="14511" h="65982" extrusionOk="0">
                  <a:moveTo>
                    <a:pt x="0" y="0"/>
                  </a:moveTo>
                  <a:lnTo>
                    <a:pt x="12409" y="64680"/>
                  </a:lnTo>
                  <a:cubicBezTo>
                    <a:pt x="12443" y="64847"/>
                    <a:pt x="12509" y="65014"/>
                    <a:pt x="12676" y="65080"/>
                  </a:cubicBezTo>
                  <a:lnTo>
                    <a:pt x="13844" y="65748"/>
                  </a:lnTo>
                  <a:cubicBezTo>
                    <a:pt x="14077" y="65881"/>
                    <a:pt x="14311" y="65981"/>
                    <a:pt x="14511" y="65981"/>
                  </a:cubicBezTo>
                  <a:lnTo>
                    <a:pt x="14077" y="63646"/>
                  </a:lnTo>
                  <a:lnTo>
                    <a:pt x="2102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2;p44">
              <a:extLst>
                <a:ext uri="{FF2B5EF4-FFF2-40B4-BE49-F238E27FC236}">
                  <a16:creationId xmlns:a16="http://schemas.microsoft.com/office/drawing/2014/main" id="{FA2F8879-7215-463E-9D10-35A5FF63986D}"/>
                </a:ext>
              </a:extLst>
            </p:cNvPr>
            <p:cNvSpPr/>
            <p:nvPr/>
          </p:nvSpPr>
          <p:spPr>
            <a:xfrm>
              <a:off x="2820525" y="2256225"/>
              <a:ext cx="361950" cy="1648700"/>
            </a:xfrm>
            <a:custGeom>
              <a:avLst/>
              <a:gdLst/>
              <a:ahLst/>
              <a:cxnLst/>
              <a:rect l="l" t="t" r="r" b="b"/>
              <a:pathLst>
                <a:path w="14478" h="65948" extrusionOk="0">
                  <a:moveTo>
                    <a:pt x="2102" y="0"/>
                  </a:moveTo>
                  <a:lnTo>
                    <a:pt x="0" y="1201"/>
                  </a:lnTo>
                  <a:lnTo>
                    <a:pt x="11975" y="63613"/>
                  </a:lnTo>
                  <a:lnTo>
                    <a:pt x="12442" y="65948"/>
                  </a:lnTo>
                  <a:cubicBezTo>
                    <a:pt x="12643" y="65948"/>
                    <a:pt x="12876" y="65914"/>
                    <a:pt x="13110" y="65814"/>
                  </a:cubicBezTo>
                  <a:lnTo>
                    <a:pt x="13143" y="65748"/>
                  </a:lnTo>
                  <a:lnTo>
                    <a:pt x="14177" y="65114"/>
                  </a:lnTo>
                  <a:cubicBezTo>
                    <a:pt x="14344" y="65080"/>
                    <a:pt x="14477" y="64914"/>
                    <a:pt x="14477" y="64747"/>
                  </a:cubicBezTo>
                  <a:lnTo>
                    <a:pt x="14477" y="64613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3;p44">
              <a:extLst>
                <a:ext uri="{FF2B5EF4-FFF2-40B4-BE49-F238E27FC236}">
                  <a16:creationId xmlns:a16="http://schemas.microsoft.com/office/drawing/2014/main" id="{6A6A32F5-FBB1-402A-9A18-2A47B67D6BED}"/>
                </a:ext>
              </a:extLst>
            </p:cNvPr>
            <p:cNvSpPr/>
            <p:nvPr/>
          </p:nvSpPr>
          <p:spPr>
            <a:xfrm>
              <a:off x="2489450" y="3519625"/>
              <a:ext cx="589600" cy="401150"/>
            </a:xfrm>
            <a:custGeom>
              <a:avLst/>
              <a:gdLst/>
              <a:ahLst/>
              <a:cxnLst/>
              <a:rect l="l" t="t" r="r" b="b"/>
              <a:pathLst>
                <a:path w="23584" h="16046" extrusionOk="0">
                  <a:moveTo>
                    <a:pt x="23584" y="1"/>
                  </a:moveTo>
                  <a:lnTo>
                    <a:pt x="0" y="13644"/>
                  </a:lnTo>
                  <a:lnTo>
                    <a:pt x="0" y="16045"/>
                  </a:lnTo>
                  <a:lnTo>
                    <a:pt x="23584" y="2436"/>
                  </a:lnTo>
                  <a:lnTo>
                    <a:pt x="23584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4;p44">
              <a:extLst>
                <a:ext uri="{FF2B5EF4-FFF2-40B4-BE49-F238E27FC236}">
                  <a16:creationId xmlns:a16="http://schemas.microsoft.com/office/drawing/2014/main" id="{37D157F5-AE46-4F47-83A4-9FEC5EB32F28}"/>
                </a:ext>
              </a:extLst>
            </p:cNvPr>
            <p:cNvSpPr/>
            <p:nvPr/>
          </p:nvSpPr>
          <p:spPr>
            <a:xfrm>
              <a:off x="1854825" y="545925"/>
              <a:ext cx="1506950" cy="2244775"/>
            </a:xfrm>
            <a:custGeom>
              <a:avLst/>
              <a:gdLst/>
              <a:ahLst/>
              <a:cxnLst/>
              <a:rect l="l" t="t" r="r" b="b"/>
              <a:pathLst>
                <a:path w="60278" h="89791" extrusionOk="0">
                  <a:moveTo>
                    <a:pt x="34897" y="1"/>
                  </a:moveTo>
                  <a:cubicBezTo>
                    <a:pt x="32086" y="1"/>
                    <a:pt x="29040" y="867"/>
                    <a:pt x="25852" y="2699"/>
                  </a:cubicBezTo>
                  <a:cubicBezTo>
                    <a:pt x="11609" y="10971"/>
                    <a:pt x="1" y="35389"/>
                    <a:pt x="67" y="57371"/>
                  </a:cubicBezTo>
                  <a:cubicBezTo>
                    <a:pt x="67" y="70414"/>
                    <a:pt x="4137" y="79620"/>
                    <a:pt x="10441" y="83223"/>
                  </a:cubicBezTo>
                  <a:cubicBezTo>
                    <a:pt x="14244" y="85391"/>
                    <a:pt x="18114" y="87593"/>
                    <a:pt x="18981" y="88093"/>
                  </a:cubicBezTo>
                  <a:cubicBezTo>
                    <a:pt x="19014" y="88093"/>
                    <a:pt x="19081" y="88127"/>
                    <a:pt x="19081" y="88127"/>
                  </a:cubicBezTo>
                  <a:lnTo>
                    <a:pt x="19148" y="88160"/>
                  </a:lnTo>
                  <a:cubicBezTo>
                    <a:pt x="21065" y="89230"/>
                    <a:pt x="23175" y="89790"/>
                    <a:pt x="25432" y="89790"/>
                  </a:cubicBezTo>
                  <a:cubicBezTo>
                    <a:pt x="28241" y="89790"/>
                    <a:pt x="31278" y="88923"/>
                    <a:pt x="34459" y="87092"/>
                  </a:cubicBezTo>
                  <a:cubicBezTo>
                    <a:pt x="48702" y="78820"/>
                    <a:pt x="60277" y="54402"/>
                    <a:pt x="60277" y="32420"/>
                  </a:cubicBezTo>
                  <a:cubicBezTo>
                    <a:pt x="60277" y="19511"/>
                    <a:pt x="56241" y="10304"/>
                    <a:pt x="49970" y="6668"/>
                  </a:cubicBezTo>
                  <a:lnTo>
                    <a:pt x="49936" y="6635"/>
                  </a:lnTo>
                  <a:lnTo>
                    <a:pt x="49803" y="6535"/>
                  </a:lnTo>
                  <a:cubicBezTo>
                    <a:pt x="49236" y="6201"/>
                    <a:pt x="46734" y="4767"/>
                    <a:pt x="41297" y="1698"/>
                  </a:cubicBezTo>
                  <a:cubicBezTo>
                    <a:pt x="39357" y="585"/>
                    <a:pt x="37206" y="1"/>
                    <a:pt x="34897" y="1"/>
                  </a:cubicBezTo>
                  <a:close/>
                </a:path>
              </a:pathLst>
            </a:custGeom>
            <a:solidFill>
              <a:srgbClr val="BF9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5;p44">
              <a:extLst>
                <a:ext uri="{FF2B5EF4-FFF2-40B4-BE49-F238E27FC236}">
                  <a16:creationId xmlns:a16="http://schemas.microsoft.com/office/drawing/2014/main" id="{3A2F308F-FAE0-40E7-A00A-6EE11BD91D4C}"/>
                </a:ext>
              </a:extLst>
            </p:cNvPr>
            <p:cNvSpPr/>
            <p:nvPr/>
          </p:nvSpPr>
          <p:spPr>
            <a:xfrm>
              <a:off x="2070825" y="668900"/>
              <a:ext cx="1290950" cy="2123175"/>
            </a:xfrm>
            <a:custGeom>
              <a:avLst/>
              <a:gdLst/>
              <a:ahLst/>
              <a:cxnLst/>
              <a:rect l="l" t="t" r="r" b="b"/>
              <a:pathLst>
                <a:path w="51638" h="84927" extrusionOk="0">
                  <a:moveTo>
                    <a:pt x="34890" y="0"/>
                  </a:moveTo>
                  <a:cubicBezTo>
                    <a:pt x="32068" y="0"/>
                    <a:pt x="29012" y="874"/>
                    <a:pt x="25819" y="2717"/>
                  </a:cubicBezTo>
                  <a:cubicBezTo>
                    <a:pt x="11575" y="10922"/>
                    <a:pt x="0" y="35407"/>
                    <a:pt x="0" y="57356"/>
                  </a:cubicBezTo>
                  <a:cubicBezTo>
                    <a:pt x="0" y="74416"/>
                    <a:pt x="6972" y="84927"/>
                    <a:pt x="16752" y="84927"/>
                  </a:cubicBezTo>
                  <a:cubicBezTo>
                    <a:pt x="19574" y="84927"/>
                    <a:pt x="22629" y="84052"/>
                    <a:pt x="25819" y="82207"/>
                  </a:cubicBezTo>
                  <a:cubicBezTo>
                    <a:pt x="40095" y="74001"/>
                    <a:pt x="51637" y="49483"/>
                    <a:pt x="51637" y="27534"/>
                  </a:cubicBezTo>
                  <a:cubicBezTo>
                    <a:pt x="51637" y="10521"/>
                    <a:pt x="44681" y="0"/>
                    <a:pt x="3489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6;p44">
              <a:extLst>
                <a:ext uri="{FF2B5EF4-FFF2-40B4-BE49-F238E27FC236}">
                  <a16:creationId xmlns:a16="http://schemas.microsoft.com/office/drawing/2014/main" id="{1B84BB1C-1682-47A0-9C17-3F24B764C38E}"/>
                </a:ext>
              </a:extLst>
            </p:cNvPr>
            <p:cNvSpPr/>
            <p:nvPr/>
          </p:nvSpPr>
          <p:spPr>
            <a:xfrm>
              <a:off x="2199250" y="879725"/>
              <a:ext cx="1034100" cy="1701850"/>
            </a:xfrm>
            <a:custGeom>
              <a:avLst/>
              <a:gdLst/>
              <a:ahLst/>
              <a:cxnLst/>
              <a:rect l="l" t="t" r="r" b="b"/>
              <a:pathLst>
                <a:path w="41364" h="68074" extrusionOk="0">
                  <a:moveTo>
                    <a:pt x="27953" y="0"/>
                  </a:moveTo>
                  <a:cubicBezTo>
                    <a:pt x="25692" y="0"/>
                    <a:pt x="23242" y="704"/>
                    <a:pt x="20682" y="2189"/>
                  </a:cubicBezTo>
                  <a:cubicBezTo>
                    <a:pt x="9273" y="8794"/>
                    <a:pt x="0" y="28408"/>
                    <a:pt x="0" y="45987"/>
                  </a:cubicBezTo>
                  <a:cubicBezTo>
                    <a:pt x="0" y="59617"/>
                    <a:pt x="5596" y="68074"/>
                    <a:pt x="13441" y="68074"/>
                  </a:cubicBezTo>
                  <a:cubicBezTo>
                    <a:pt x="15696" y="68074"/>
                    <a:pt x="18135" y="67376"/>
                    <a:pt x="20682" y="65902"/>
                  </a:cubicBezTo>
                  <a:cubicBezTo>
                    <a:pt x="32123" y="59330"/>
                    <a:pt x="41363" y="39716"/>
                    <a:pt x="41363" y="22137"/>
                  </a:cubicBezTo>
                  <a:cubicBezTo>
                    <a:pt x="41363" y="8466"/>
                    <a:pt x="35796" y="0"/>
                    <a:pt x="279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7;p44">
              <a:extLst>
                <a:ext uri="{FF2B5EF4-FFF2-40B4-BE49-F238E27FC236}">
                  <a16:creationId xmlns:a16="http://schemas.microsoft.com/office/drawing/2014/main" id="{AFD01300-972C-4334-A636-2260A2F294BB}"/>
                </a:ext>
              </a:extLst>
            </p:cNvPr>
            <p:cNvSpPr/>
            <p:nvPr/>
          </p:nvSpPr>
          <p:spPr>
            <a:xfrm>
              <a:off x="2327675" y="1090675"/>
              <a:ext cx="777250" cy="1279525"/>
            </a:xfrm>
            <a:custGeom>
              <a:avLst/>
              <a:gdLst/>
              <a:ahLst/>
              <a:cxnLst/>
              <a:rect l="l" t="t" r="r" b="b"/>
              <a:pathLst>
                <a:path w="31090" h="51181" extrusionOk="0">
                  <a:moveTo>
                    <a:pt x="20995" y="1"/>
                  </a:moveTo>
                  <a:cubicBezTo>
                    <a:pt x="19300" y="1"/>
                    <a:pt x="17464" y="523"/>
                    <a:pt x="15545" y="1624"/>
                  </a:cubicBezTo>
                  <a:cubicBezTo>
                    <a:pt x="6972" y="6594"/>
                    <a:pt x="0" y="21371"/>
                    <a:pt x="0" y="34581"/>
                  </a:cubicBezTo>
                  <a:cubicBezTo>
                    <a:pt x="0" y="44844"/>
                    <a:pt x="4209" y="51181"/>
                    <a:pt x="10108" y="51181"/>
                  </a:cubicBezTo>
                  <a:cubicBezTo>
                    <a:pt x="11801" y="51181"/>
                    <a:pt x="13633" y="50659"/>
                    <a:pt x="15545" y="49558"/>
                  </a:cubicBezTo>
                  <a:cubicBezTo>
                    <a:pt x="24151" y="44588"/>
                    <a:pt x="31089" y="29810"/>
                    <a:pt x="31089" y="16601"/>
                  </a:cubicBezTo>
                  <a:cubicBezTo>
                    <a:pt x="31089" y="6337"/>
                    <a:pt x="26900" y="1"/>
                    <a:pt x="2099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8;p44">
              <a:extLst>
                <a:ext uri="{FF2B5EF4-FFF2-40B4-BE49-F238E27FC236}">
                  <a16:creationId xmlns:a16="http://schemas.microsoft.com/office/drawing/2014/main" id="{D670CD96-E157-4B0A-96EF-690F0247220B}"/>
                </a:ext>
              </a:extLst>
            </p:cNvPr>
            <p:cNvSpPr/>
            <p:nvPr/>
          </p:nvSpPr>
          <p:spPr>
            <a:xfrm>
              <a:off x="2456100" y="1301275"/>
              <a:ext cx="521225" cy="858225"/>
            </a:xfrm>
            <a:custGeom>
              <a:avLst/>
              <a:gdLst/>
              <a:ahLst/>
              <a:cxnLst/>
              <a:rect l="l" t="t" r="r" b="b"/>
              <a:pathLst>
                <a:path w="20849" h="34329" extrusionOk="0">
                  <a:moveTo>
                    <a:pt x="14075" y="1"/>
                  </a:moveTo>
                  <a:cubicBezTo>
                    <a:pt x="12932" y="1"/>
                    <a:pt x="11696" y="356"/>
                    <a:pt x="10408" y="1105"/>
                  </a:cubicBezTo>
                  <a:cubicBezTo>
                    <a:pt x="4670" y="4441"/>
                    <a:pt x="0" y="14315"/>
                    <a:pt x="0" y="23188"/>
                  </a:cubicBezTo>
                  <a:cubicBezTo>
                    <a:pt x="0" y="30074"/>
                    <a:pt x="2813" y="34329"/>
                    <a:pt x="6755" y="34329"/>
                  </a:cubicBezTo>
                  <a:cubicBezTo>
                    <a:pt x="7892" y="34329"/>
                    <a:pt x="9123" y="33975"/>
                    <a:pt x="10408" y="33228"/>
                  </a:cubicBezTo>
                  <a:cubicBezTo>
                    <a:pt x="16178" y="29893"/>
                    <a:pt x="20848" y="20019"/>
                    <a:pt x="20848" y="11146"/>
                  </a:cubicBezTo>
                  <a:cubicBezTo>
                    <a:pt x="20848" y="4239"/>
                    <a:pt x="18020" y="1"/>
                    <a:pt x="140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9;p44">
              <a:extLst>
                <a:ext uri="{FF2B5EF4-FFF2-40B4-BE49-F238E27FC236}">
                  <a16:creationId xmlns:a16="http://schemas.microsoft.com/office/drawing/2014/main" id="{BD5D2DD5-9F71-4BA6-A273-7A5FB9E1CB77}"/>
                </a:ext>
              </a:extLst>
            </p:cNvPr>
            <p:cNvSpPr/>
            <p:nvPr/>
          </p:nvSpPr>
          <p:spPr>
            <a:xfrm>
              <a:off x="2583675" y="1511925"/>
              <a:ext cx="265225" cy="437025"/>
            </a:xfrm>
            <a:custGeom>
              <a:avLst/>
              <a:gdLst/>
              <a:ahLst/>
              <a:cxnLst/>
              <a:rect l="l" t="t" r="r" b="b"/>
              <a:pathLst>
                <a:path w="10609" h="17481" extrusionOk="0">
                  <a:moveTo>
                    <a:pt x="7169" y="1"/>
                  </a:moveTo>
                  <a:cubicBezTo>
                    <a:pt x="6590" y="1"/>
                    <a:pt x="5961" y="178"/>
                    <a:pt x="5305" y="552"/>
                  </a:cubicBezTo>
                  <a:cubicBezTo>
                    <a:pt x="2403" y="2253"/>
                    <a:pt x="1" y="7256"/>
                    <a:pt x="1" y="11793"/>
                  </a:cubicBezTo>
                  <a:cubicBezTo>
                    <a:pt x="1" y="15340"/>
                    <a:pt x="1448" y="17481"/>
                    <a:pt x="3453" y="17481"/>
                  </a:cubicBezTo>
                  <a:cubicBezTo>
                    <a:pt x="4031" y="17481"/>
                    <a:pt x="4655" y="17303"/>
                    <a:pt x="5305" y="16930"/>
                  </a:cubicBezTo>
                  <a:cubicBezTo>
                    <a:pt x="8240" y="15262"/>
                    <a:pt x="10608" y="10225"/>
                    <a:pt x="10608" y="5689"/>
                  </a:cubicBezTo>
                  <a:cubicBezTo>
                    <a:pt x="10608" y="2141"/>
                    <a:pt x="9181" y="1"/>
                    <a:pt x="7169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0;p44">
              <a:extLst>
                <a:ext uri="{FF2B5EF4-FFF2-40B4-BE49-F238E27FC236}">
                  <a16:creationId xmlns:a16="http://schemas.microsoft.com/office/drawing/2014/main" id="{D268AFCD-28A3-4087-AC79-8769E21FF774}"/>
                </a:ext>
              </a:extLst>
            </p:cNvPr>
            <p:cNvSpPr/>
            <p:nvPr/>
          </p:nvSpPr>
          <p:spPr>
            <a:xfrm>
              <a:off x="5133825" y="4187600"/>
              <a:ext cx="316100" cy="259400"/>
            </a:xfrm>
            <a:custGeom>
              <a:avLst/>
              <a:gdLst/>
              <a:ahLst/>
              <a:cxnLst/>
              <a:rect l="l" t="t" r="r" b="b"/>
              <a:pathLst>
                <a:path w="12644" h="10376" extrusionOk="0">
                  <a:moveTo>
                    <a:pt x="468" y="1"/>
                  </a:moveTo>
                  <a:lnTo>
                    <a:pt x="468" y="1"/>
                  </a:lnTo>
                  <a:cubicBezTo>
                    <a:pt x="335" y="801"/>
                    <a:pt x="1" y="1435"/>
                    <a:pt x="1002" y="3270"/>
                  </a:cubicBezTo>
                  <a:cubicBezTo>
                    <a:pt x="1802" y="4671"/>
                    <a:pt x="2970" y="5271"/>
                    <a:pt x="3704" y="5772"/>
                  </a:cubicBezTo>
                  <a:cubicBezTo>
                    <a:pt x="4538" y="6339"/>
                    <a:pt x="5305" y="7072"/>
                    <a:pt x="5972" y="7840"/>
                  </a:cubicBezTo>
                  <a:cubicBezTo>
                    <a:pt x="6639" y="8740"/>
                    <a:pt x="7406" y="9474"/>
                    <a:pt x="8307" y="10108"/>
                  </a:cubicBezTo>
                  <a:cubicBezTo>
                    <a:pt x="8589" y="10296"/>
                    <a:pt x="9050" y="10376"/>
                    <a:pt x="9549" y="10376"/>
                  </a:cubicBezTo>
                  <a:cubicBezTo>
                    <a:pt x="10291" y="10376"/>
                    <a:pt x="11118" y="10200"/>
                    <a:pt x="11576" y="9941"/>
                  </a:cubicBezTo>
                  <a:cubicBezTo>
                    <a:pt x="12376" y="9474"/>
                    <a:pt x="12643" y="8740"/>
                    <a:pt x="12410" y="7339"/>
                  </a:cubicBezTo>
                  <a:cubicBezTo>
                    <a:pt x="12235" y="6146"/>
                    <a:pt x="9015" y="6070"/>
                    <a:pt x="8195" y="6070"/>
                  </a:cubicBezTo>
                  <a:cubicBezTo>
                    <a:pt x="8075" y="6070"/>
                    <a:pt x="8007" y="6072"/>
                    <a:pt x="8007" y="607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1;p44">
              <a:extLst>
                <a:ext uri="{FF2B5EF4-FFF2-40B4-BE49-F238E27FC236}">
                  <a16:creationId xmlns:a16="http://schemas.microsoft.com/office/drawing/2014/main" id="{D9B2E7CC-A2F9-4BDF-B553-D0D32239AA68}"/>
                </a:ext>
              </a:extLst>
            </p:cNvPr>
            <p:cNvSpPr/>
            <p:nvPr/>
          </p:nvSpPr>
          <p:spPr>
            <a:xfrm>
              <a:off x="5241425" y="3980800"/>
              <a:ext cx="184300" cy="341975"/>
            </a:xfrm>
            <a:custGeom>
              <a:avLst/>
              <a:gdLst/>
              <a:ahLst/>
              <a:cxnLst/>
              <a:rect l="l" t="t" r="r" b="b"/>
              <a:pathLst>
                <a:path w="7372" h="13679" extrusionOk="0">
                  <a:moveTo>
                    <a:pt x="7372" y="0"/>
                  </a:moveTo>
                  <a:lnTo>
                    <a:pt x="0" y="667"/>
                  </a:lnTo>
                  <a:cubicBezTo>
                    <a:pt x="0" y="667"/>
                    <a:pt x="200" y="2602"/>
                    <a:pt x="667" y="5271"/>
                  </a:cubicBezTo>
                  <a:cubicBezTo>
                    <a:pt x="667" y="5271"/>
                    <a:pt x="1201" y="7506"/>
                    <a:pt x="1534" y="8773"/>
                  </a:cubicBezTo>
                  <a:cubicBezTo>
                    <a:pt x="1835" y="10074"/>
                    <a:pt x="2035" y="11375"/>
                    <a:pt x="2168" y="12709"/>
                  </a:cubicBezTo>
                  <a:cubicBezTo>
                    <a:pt x="2532" y="13423"/>
                    <a:pt x="3471" y="13679"/>
                    <a:pt x="4438" y="13679"/>
                  </a:cubicBezTo>
                  <a:cubicBezTo>
                    <a:pt x="5777" y="13679"/>
                    <a:pt x="7172" y="13188"/>
                    <a:pt x="7172" y="12743"/>
                  </a:cubicBezTo>
                  <a:lnTo>
                    <a:pt x="73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44">
              <a:extLst>
                <a:ext uri="{FF2B5EF4-FFF2-40B4-BE49-F238E27FC236}">
                  <a16:creationId xmlns:a16="http://schemas.microsoft.com/office/drawing/2014/main" id="{477CD1A4-2E4D-49DF-B595-87FBE8F5AEA9}"/>
                </a:ext>
              </a:extLst>
            </p:cNvPr>
            <p:cNvSpPr/>
            <p:nvPr/>
          </p:nvSpPr>
          <p:spPr>
            <a:xfrm>
              <a:off x="4759400" y="4126725"/>
              <a:ext cx="192675" cy="338650"/>
            </a:xfrm>
            <a:custGeom>
              <a:avLst/>
              <a:gdLst/>
              <a:ahLst/>
              <a:cxnLst/>
              <a:rect l="l" t="t" r="r" b="b"/>
              <a:pathLst>
                <a:path w="7707" h="13546" extrusionOk="0">
                  <a:moveTo>
                    <a:pt x="1" y="1"/>
                  </a:moveTo>
                  <a:lnTo>
                    <a:pt x="334" y="12576"/>
                  </a:lnTo>
                  <a:cubicBezTo>
                    <a:pt x="301" y="12877"/>
                    <a:pt x="1068" y="13510"/>
                    <a:pt x="2469" y="13544"/>
                  </a:cubicBezTo>
                  <a:cubicBezTo>
                    <a:pt x="2522" y="13545"/>
                    <a:pt x="2576" y="13546"/>
                    <a:pt x="2630" y="13546"/>
                  </a:cubicBezTo>
                  <a:cubicBezTo>
                    <a:pt x="3974" y="13546"/>
                    <a:pt x="5641" y="13151"/>
                    <a:pt x="5705" y="12510"/>
                  </a:cubicBezTo>
                  <a:cubicBezTo>
                    <a:pt x="5805" y="11842"/>
                    <a:pt x="7706" y="34"/>
                    <a:pt x="770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3;p44">
              <a:extLst>
                <a:ext uri="{FF2B5EF4-FFF2-40B4-BE49-F238E27FC236}">
                  <a16:creationId xmlns:a16="http://schemas.microsoft.com/office/drawing/2014/main" id="{9DD7A9D4-E91B-4758-9BD4-CF5CC2D4812B}"/>
                </a:ext>
              </a:extLst>
            </p:cNvPr>
            <p:cNvSpPr/>
            <p:nvPr/>
          </p:nvSpPr>
          <p:spPr>
            <a:xfrm>
              <a:off x="4753575" y="2535875"/>
              <a:ext cx="676325" cy="1666500"/>
            </a:xfrm>
            <a:custGeom>
              <a:avLst/>
              <a:gdLst/>
              <a:ahLst/>
              <a:cxnLst/>
              <a:rect l="l" t="t" r="r" b="b"/>
              <a:pathLst>
                <a:path w="27053" h="66660" extrusionOk="0">
                  <a:moveTo>
                    <a:pt x="8822" y="1"/>
                  </a:moveTo>
                  <a:cubicBezTo>
                    <a:pt x="4715" y="1"/>
                    <a:pt x="1217" y="1486"/>
                    <a:pt x="1001" y="6460"/>
                  </a:cubicBezTo>
                  <a:cubicBezTo>
                    <a:pt x="867" y="9496"/>
                    <a:pt x="601" y="17535"/>
                    <a:pt x="400" y="24006"/>
                  </a:cubicBezTo>
                  <a:cubicBezTo>
                    <a:pt x="33" y="34981"/>
                    <a:pt x="167" y="43153"/>
                    <a:pt x="100" y="46889"/>
                  </a:cubicBezTo>
                  <a:cubicBezTo>
                    <a:pt x="33" y="50492"/>
                    <a:pt x="0" y="53861"/>
                    <a:pt x="67" y="60566"/>
                  </a:cubicBezTo>
                  <a:cubicBezTo>
                    <a:pt x="100" y="63501"/>
                    <a:pt x="267" y="66003"/>
                    <a:pt x="267" y="66003"/>
                  </a:cubicBezTo>
                  <a:cubicBezTo>
                    <a:pt x="985" y="66488"/>
                    <a:pt x="1939" y="66660"/>
                    <a:pt x="2932" y="66660"/>
                  </a:cubicBezTo>
                  <a:cubicBezTo>
                    <a:pt x="5354" y="66660"/>
                    <a:pt x="8006" y="65636"/>
                    <a:pt x="8006" y="65636"/>
                  </a:cubicBezTo>
                  <a:cubicBezTo>
                    <a:pt x="8006" y="65636"/>
                    <a:pt x="8239" y="62734"/>
                    <a:pt x="8940" y="58664"/>
                  </a:cubicBezTo>
                  <a:cubicBezTo>
                    <a:pt x="10274" y="51526"/>
                    <a:pt x="9674" y="47957"/>
                    <a:pt x="9674" y="47957"/>
                  </a:cubicBezTo>
                  <a:cubicBezTo>
                    <a:pt x="9674" y="47957"/>
                    <a:pt x="9840" y="45655"/>
                    <a:pt x="11175" y="38817"/>
                  </a:cubicBezTo>
                  <a:cubicBezTo>
                    <a:pt x="12075" y="34047"/>
                    <a:pt x="12876" y="28977"/>
                    <a:pt x="12876" y="28977"/>
                  </a:cubicBezTo>
                  <a:cubicBezTo>
                    <a:pt x="12876" y="28977"/>
                    <a:pt x="14544" y="35148"/>
                    <a:pt x="15545" y="39984"/>
                  </a:cubicBezTo>
                  <a:cubicBezTo>
                    <a:pt x="16245" y="43520"/>
                    <a:pt x="16946" y="46823"/>
                    <a:pt x="18280" y="53527"/>
                  </a:cubicBezTo>
                  <a:cubicBezTo>
                    <a:pt x="18880" y="56496"/>
                    <a:pt x="19581" y="59398"/>
                    <a:pt x="20448" y="62267"/>
                  </a:cubicBezTo>
                  <a:cubicBezTo>
                    <a:pt x="21250" y="62693"/>
                    <a:pt x="22160" y="62842"/>
                    <a:pt x="23038" y="62842"/>
                  </a:cubicBezTo>
                  <a:cubicBezTo>
                    <a:pt x="25046" y="62842"/>
                    <a:pt x="26886" y="62067"/>
                    <a:pt x="26886" y="62067"/>
                  </a:cubicBezTo>
                  <a:cubicBezTo>
                    <a:pt x="26886" y="62067"/>
                    <a:pt x="27053" y="57997"/>
                    <a:pt x="27019" y="52894"/>
                  </a:cubicBezTo>
                  <a:cubicBezTo>
                    <a:pt x="26919" y="46322"/>
                    <a:pt x="25518" y="43754"/>
                    <a:pt x="25518" y="43754"/>
                  </a:cubicBezTo>
                  <a:cubicBezTo>
                    <a:pt x="25518" y="43754"/>
                    <a:pt x="24951" y="34881"/>
                    <a:pt x="24684" y="28376"/>
                  </a:cubicBezTo>
                  <a:cubicBezTo>
                    <a:pt x="24284" y="19103"/>
                    <a:pt x="24584" y="10463"/>
                    <a:pt x="22383" y="3258"/>
                  </a:cubicBezTo>
                  <a:cubicBezTo>
                    <a:pt x="22184" y="3199"/>
                    <a:pt x="14848" y="1"/>
                    <a:pt x="8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4;p44">
              <a:extLst>
                <a:ext uri="{FF2B5EF4-FFF2-40B4-BE49-F238E27FC236}">
                  <a16:creationId xmlns:a16="http://schemas.microsoft.com/office/drawing/2014/main" id="{125C8A13-ABF6-44FC-AC1B-1DD5B10D6D92}"/>
                </a:ext>
              </a:extLst>
            </p:cNvPr>
            <p:cNvSpPr/>
            <p:nvPr/>
          </p:nvSpPr>
          <p:spPr>
            <a:xfrm>
              <a:off x="4741900" y="4101700"/>
              <a:ext cx="235175" cy="165450"/>
            </a:xfrm>
            <a:custGeom>
              <a:avLst/>
              <a:gdLst/>
              <a:ahLst/>
              <a:cxnLst/>
              <a:rect l="l" t="t" r="r" b="b"/>
              <a:pathLst>
                <a:path w="9407" h="6618" extrusionOk="0">
                  <a:moveTo>
                    <a:pt x="667" y="1"/>
                  </a:moveTo>
                  <a:cubicBezTo>
                    <a:pt x="67" y="34"/>
                    <a:pt x="0" y="1002"/>
                    <a:pt x="67" y="2002"/>
                  </a:cubicBezTo>
                  <a:cubicBezTo>
                    <a:pt x="167" y="3003"/>
                    <a:pt x="300" y="4838"/>
                    <a:pt x="634" y="5271"/>
                  </a:cubicBezTo>
                  <a:cubicBezTo>
                    <a:pt x="967" y="5738"/>
                    <a:pt x="2202" y="6539"/>
                    <a:pt x="4070" y="6606"/>
                  </a:cubicBezTo>
                  <a:cubicBezTo>
                    <a:pt x="4229" y="6614"/>
                    <a:pt x="4386" y="6618"/>
                    <a:pt x="4542" y="6618"/>
                  </a:cubicBezTo>
                  <a:cubicBezTo>
                    <a:pt x="6251" y="6618"/>
                    <a:pt x="7733" y="6144"/>
                    <a:pt x="8039" y="5838"/>
                  </a:cubicBezTo>
                  <a:cubicBezTo>
                    <a:pt x="8373" y="5505"/>
                    <a:pt x="8673" y="4171"/>
                    <a:pt x="9007" y="2670"/>
                  </a:cubicBezTo>
                  <a:cubicBezTo>
                    <a:pt x="9340" y="1168"/>
                    <a:pt x="9407" y="535"/>
                    <a:pt x="8906" y="401"/>
                  </a:cubicBezTo>
                  <a:lnTo>
                    <a:pt x="8806" y="1202"/>
                  </a:lnTo>
                  <a:cubicBezTo>
                    <a:pt x="8806" y="1202"/>
                    <a:pt x="8005" y="2003"/>
                    <a:pt x="4893" y="2003"/>
                  </a:cubicBezTo>
                  <a:cubicBezTo>
                    <a:pt x="4831" y="2003"/>
                    <a:pt x="4768" y="2003"/>
                    <a:pt x="4703" y="2002"/>
                  </a:cubicBezTo>
                  <a:cubicBezTo>
                    <a:pt x="1468" y="1936"/>
                    <a:pt x="701" y="935"/>
                    <a:pt x="701" y="935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5;p44">
              <a:extLst>
                <a:ext uri="{FF2B5EF4-FFF2-40B4-BE49-F238E27FC236}">
                  <a16:creationId xmlns:a16="http://schemas.microsoft.com/office/drawing/2014/main" id="{19E2EFEF-29E7-418D-98E8-7510E4269F2C}"/>
                </a:ext>
              </a:extLst>
            </p:cNvPr>
            <p:cNvSpPr/>
            <p:nvPr/>
          </p:nvSpPr>
          <p:spPr>
            <a:xfrm>
              <a:off x="5220575" y="3965775"/>
              <a:ext cx="229350" cy="166450"/>
            </a:xfrm>
            <a:custGeom>
              <a:avLst/>
              <a:gdLst/>
              <a:ahLst/>
              <a:cxnLst/>
              <a:rect l="l" t="t" r="r" b="b"/>
              <a:pathLst>
                <a:path w="9174" h="6658" extrusionOk="0">
                  <a:moveTo>
                    <a:pt x="8273" y="1"/>
                  </a:moveTo>
                  <a:lnTo>
                    <a:pt x="8273" y="768"/>
                  </a:lnTo>
                  <a:cubicBezTo>
                    <a:pt x="8273" y="768"/>
                    <a:pt x="7906" y="1635"/>
                    <a:pt x="4703" y="1935"/>
                  </a:cubicBezTo>
                  <a:cubicBezTo>
                    <a:pt x="4262" y="1972"/>
                    <a:pt x="3866" y="1988"/>
                    <a:pt x="3513" y="1988"/>
                  </a:cubicBezTo>
                  <a:cubicBezTo>
                    <a:pt x="1304" y="1988"/>
                    <a:pt x="734" y="1368"/>
                    <a:pt x="734" y="1368"/>
                  </a:cubicBezTo>
                  <a:lnTo>
                    <a:pt x="534" y="434"/>
                  </a:lnTo>
                  <a:cubicBezTo>
                    <a:pt x="0" y="534"/>
                    <a:pt x="200" y="1302"/>
                    <a:pt x="400" y="2302"/>
                  </a:cubicBezTo>
                  <a:cubicBezTo>
                    <a:pt x="601" y="3303"/>
                    <a:pt x="934" y="5271"/>
                    <a:pt x="1301" y="5705"/>
                  </a:cubicBezTo>
                  <a:cubicBezTo>
                    <a:pt x="1663" y="6127"/>
                    <a:pt x="2406" y="6658"/>
                    <a:pt x="3973" y="6658"/>
                  </a:cubicBezTo>
                  <a:cubicBezTo>
                    <a:pt x="4140" y="6658"/>
                    <a:pt x="4317" y="6652"/>
                    <a:pt x="4503" y="6639"/>
                  </a:cubicBezTo>
                  <a:cubicBezTo>
                    <a:pt x="6405" y="6505"/>
                    <a:pt x="8073" y="5805"/>
                    <a:pt x="8373" y="5471"/>
                  </a:cubicBezTo>
                  <a:cubicBezTo>
                    <a:pt x="8673" y="5138"/>
                    <a:pt x="8806" y="3803"/>
                    <a:pt x="9007" y="2202"/>
                  </a:cubicBezTo>
                  <a:cubicBezTo>
                    <a:pt x="9173" y="635"/>
                    <a:pt x="8940" y="134"/>
                    <a:pt x="8273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96;p44">
              <a:extLst>
                <a:ext uri="{FF2B5EF4-FFF2-40B4-BE49-F238E27FC236}">
                  <a16:creationId xmlns:a16="http://schemas.microsoft.com/office/drawing/2014/main" id="{99EF0799-5471-4053-81AB-7274D1228EDE}"/>
                </a:ext>
              </a:extLst>
            </p:cNvPr>
            <p:cNvSpPr/>
            <p:nvPr/>
          </p:nvSpPr>
          <p:spPr>
            <a:xfrm>
              <a:off x="4468425" y="4547775"/>
              <a:ext cx="483650" cy="101900"/>
            </a:xfrm>
            <a:custGeom>
              <a:avLst/>
              <a:gdLst/>
              <a:ahLst/>
              <a:cxnLst/>
              <a:rect l="l" t="t" r="r" b="b"/>
              <a:pathLst>
                <a:path w="19346" h="4076" extrusionOk="0">
                  <a:moveTo>
                    <a:pt x="268" y="1"/>
                  </a:moveTo>
                  <a:cubicBezTo>
                    <a:pt x="0" y="1"/>
                    <a:pt x="35" y="851"/>
                    <a:pt x="131" y="1205"/>
                  </a:cubicBezTo>
                  <a:cubicBezTo>
                    <a:pt x="231" y="1572"/>
                    <a:pt x="1432" y="2806"/>
                    <a:pt x="3601" y="3273"/>
                  </a:cubicBezTo>
                  <a:cubicBezTo>
                    <a:pt x="4377" y="3440"/>
                    <a:pt x="5247" y="3496"/>
                    <a:pt x="6104" y="3496"/>
                  </a:cubicBezTo>
                  <a:cubicBezTo>
                    <a:pt x="7641" y="3496"/>
                    <a:pt x="9136" y="3316"/>
                    <a:pt x="9972" y="3273"/>
                  </a:cubicBezTo>
                  <a:cubicBezTo>
                    <a:pt x="10005" y="3272"/>
                    <a:pt x="10039" y="3272"/>
                    <a:pt x="10073" y="3272"/>
                  </a:cubicBezTo>
                  <a:cubicBezTo>
                    <a:pt x="11383" y="3272"/>
                    <a:pt x="13472" y="3878"/>
                    <a:pt x="14675" y="4040"/>
                  </a:cubicBezTo>
                  <a:cubicBezTo>
                    <a:pt x="14859" y="4064"/>
                    <a:pt x="15064" y="4076"/>
                    <a:pt x="15282" y="4076"/>
                  </a:cubicBezTo>
                  <a:cubicBezTo>
                    <a:pt x="16576" y="4076"/>
                    <a:pt x="18351" y="3672"/>
                    <a:pt x="18978" y="3073"/>
                  </a:cubicBezTo>
                  <a:cubicBezTo>
                    <a:pt x="19245" y="2773"/>
                    <a:pt x="19345" y="2406"/>
                    <a:pt x="19278" y="2039"/>
                  </a:cubicBezTo>
                  <a:cubicBezTo>
                    <a:pt x="19245" y="1205"/>
                    <a:pt x="19178" y="1038"/>
                    <a:pt x="19078" y="1038"/>
                  </a:cubicBezTo>
                  <a:lnTo>
                    <a:pt x="298" y="4"/>
                  </a:lnTo>
                  <a:cubicBezTo>
                    <a:pt x="288" y="2"/>
                    <a:pt x="277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7;p44">
              <a:extLst>
                <a:ext uri="{FF2B5EF4-FFF2-40B4-BE49-F238E27FC236}">
                  <a16:creationId xmlns:a16="http://schemas.microsoft.com/office/drawing/2014/main" id="{D9280868-2484-4798-8979-D9AAE5C17386}"/>
                </a:ext>
              </a:extLst>
            </p:cNvPr>
            <p:cNvSpPr/>
            <p:nvPr/>
          </p:nvSpPr>
          <p:spPr>
            <a:xfrm>
              <a:off x="4474200" y="4326875"/>
              <a:ext cx="472025" cy="299500"/>
            </a:xfrm>
            <a:custGeom>
              <a:avLst/>
              <a:gdLst/>
              <a:ahLst/>
              <a:cxnLst/>
              <a:rect l="l" t="t" r="r" b="b"/>
              <a:pathLst>
                <a:path w="18881" h="11980" extrusionOk="0">
                  <a:moveTo>
                    <a:pt x="17780" y="0"/>
                  </a:moveTo>
                  <a:lnTo>
                    <a:pt x="17613" y="1168"/>
                  </a:lnTo>
                  <a:cubicBezTo>
                    <a:pt x="17380" y="1401"/>
                    <a:pt x="16679" y="1501"/>
                    <a:pt x="16412" y="1702"/>
                  </a:cubicBezTo>
                  <a:cubicBezTo>
                    <a:pt x="15778" y="2102"/>
                    <a:pt x="15678" y="3003"/>
                    <a:pt x="15512" y="3736"/>
                  </a:cubicBezTo>
                  <a:cubicBezTo>
                    <a:pt x="15445" y="3903"/>
                    <a:pt x="15411" y="4070"/>
                    <a:pt x="15278" y="4237"/>
                  </a:cubicBezTo>
                  <a:cubicBezTo>
                    <a:pt x="15156" y="4387"/>
                    <a:pt x="15053" y="4448"/>
                    <a:pt x="14965" y="4448"/>
                  </a:cubicBezTo>
                  <a:cubicBezTo>
                    <a:pt x="14645" y="4448"/>
                    <a:pt x="14537" y="3631"/>
                    <a:pt x="14511" y="3369"/>
                  </a:cubicBezTo>
                  <a:cubicBezTo>
                    <a:pt x="14444" y="2869"/>
                    <a:pt x="14411" y="2302"/>
                    <a:pt x="14044" y="2035"/>
                  </a:cubicBezTo>
                  <a:cubicBezTo>
                    <a:pt x="13677" y="1768"/>
                    <a:pt x="13243" y="1602"/>
                    <a:pt x="12776" y="1602"/>
                  </a:cubicBezTo>
                  <a:cubicBezTo>
                    <a:pt x="12376" y="1568"/>
                    <a:pt x="11842" y="1602"/>
                    <a:pt x="11575" y="1201"/>
                  </a:cubicBezTo>
                  <a:lnTo>
                    <a:pt x="11542" y="434"/>
                  </a:lnTo>
                  <a:cubicBezTo>
                    <a:pt x="11499" y="430"/>
                    <a:pt x="11453" y="428"/>
                    <a:pt x="11405" y="428"/>
                  </a:cubicBezTo>
                  <a:cubicBezTo>
                    <a:pt x="11048" y="428"/>
                    <a:pt x="10596" y="544"/>
                    <a:pt x="10508" y="868"/>
                  </a:cubicBezTo>
                  <a:cubicBezTo>
                    <a:pt x="10441" y="1068"/>
                    <a:pt x="10408" y="1268"/>
                    <a:pt x="10441" y="1435"/>
                  </a:cubicBezTo>
                  <a:cubicBezTo>
                    <a:pt x="10508" y="1968"/>
                    <a:pt x="10575" y="2569"/>
                    <a:pt x="10708" y="3103"/>
                  </a:cubicBezTo>
                  <a:cubicBezTo>
                    <a:pt x="10842" y="3536"/>
                    <a:pt x="10875" y="3937"/>
                    <a:pt x="10908" y="4370"/>
                  </a:cubicBezTo>
                  <a:lnTo>
                    <a:pt x="10908" y="4604"/>
                  </a:lnTo>
                  <a:cubicBezTo>
                    <a:pt x="10842" y="4770"/>
                    <a:pt x="10675" y="4937"/>
                    <a:pt x="10508" y="5071"/>
                  </a:cubicBezTo>
                  <a:cubicBezTo>
                    <a:pt x="9841" y="5404"/>
                    <a:pt x="9074" y="5571"/>
                    <a:pt x="8340" y="5571"/>
                  </a:cubicBezTo>
                  <a:cubicBezTo>
                    <a:pt x="8130" y="5584"/>
                    <a:pt x="7924" y="5589"/>
                    <a:pt x="7721" y="5589"/>
                  </a:cubicBezTo>
                  <a:cubicBezTo>
                    <a:pt x="6860" y="5589"/>
                    <a:pt x="6036" y="5492"/>
                    <a:pt x="5037" y="5438"/>
                  </a:cubicBezTo>
                  <a:cubicBezTo>
                    <a:pt x="4911" y="5430"/>
                    <a:pt x="4784" y="5426"/>
                    <a:pt x="4657" y="5426"/>
                  </a:cubicBezTo>
                  <a:cubicBezTo>
                    <a:pt x="3651" y="5426"/>
                    <a:pt x="2654" y="5660"/>
                    <a:pt x="1735" y="6105"/>
                  </a:cubicBezTo>
                  <a:cubicBezTo>
                    <a:pt x="601" y="6672"/>
                    <a:pt x="0" y="7839"/>
                    <a:pt x="67" y="9040"/>
                  </a:cubicBezTo>
                  <a:cubicBezTo>
                    <a:pt x="534" y="9807"/>
                    <a:pt x="1201" y="10441"/>
                    <a:pt x="2035" y="10842"/>
                  </a:cubicBezTo>
                  <a:cubicBezTo>
                    <a:pt x="3069" y="11242"/>
                    <a:pt x="4170" y="11442"/>
                    <a:pt x="5271" y="11542"/>
                  </a:cubicBezTo>
                  <a:cubicBezTo>
                    <a:pt x="5551" y="11571"/>
                    <a:pt x="5857" y="11582"/>
                    <a:pt x="6176" y="11582"/>
                  </a:cubicBezTo>
                  <a:cubicBezTo>
                    <a:pt x="7338" y="11582"/>
                    <a:pt x="8687" y="11428"/>
                    <a:pt x="9707" y="11375"/>
                  </a:cubicBezTo>
                  <a:cubicBezTo>
                    <a:pt x="9839" y="11371"/>
                    <a:pt x="9971" y="11369"/>
                    <a:pt x="10104" y="11369"/>
                  </a:cubicBezTo>
                  <a:cubicBezTo>
                    <a:pt x="11053" y="11369"/>
                    <a:pt x="12036" y="11475"/>
                    <a:pt x="12943" y="11709"/>
                  </a:cubicBezTo>
                  <a:cubicBezTo>
                    <a:pt x="13795" y="11879"/>
                    <a:pt x="14508" y="11980"/>
                    <a:pt x="15201" y="11980"/>
                  </a:cubicBezTo>
                  <a:cubicBezTo>
                    <a:pt x="15865" y="11980"/>
                    <a:pt x="16512" y="11888"/>
                    <a:pt x="17246" y="11675"/>
                  </a:cubicBezTo>
                  <a:cubicBezTo>
                    <a:pt x="17847" y="11509"/>
                    <a:pt x="18547" y="11175"/>
                    <a:pt x="18781" y="10541"/>
                  </a:cubicBezTo>
                  <a:cubicBezTo>
                    <a:pt x="18881" y="9674"/>
                    <a:pt x="18847" y="8773"/>
                    <a:pt x="18614" y="7939"/>
                  </a:cubicBezTo>
                  <a:cubicBezTo>
                    <a:pt x="18580" y="7773"/>
                    <a:pt x="18580" y="7606"/>
                    <a:pt x="18547" y="7439"/>
                  </a:cubicBezTo>
                  <a:cubicBezTo>
                    <a:pt x="18514" y="7272"/>
                    <a:pt x="18447" y="7039"/>
                    <a:pt x="18380" y="6839"/>
                  </a:cubicBezTo>
                  <a:cubicBezTo>
                    <a:pt x="18280" y="6505"/>
                    <a:pt x="18280" y="6171"/>
                    <a:pt x="18247" y="5871"/>
                  </a:cubicBezTo>
                  <a:cubicBezTo>
                    <a:pt x="18247" y="5738"/>
                    <a:pt x="18180" y="5438"/>
                    <a:pt x="18080" y="5071"/>
                  </a:cubicBezTo>
                  <a:cubicBezTo>
                    <a:pt x="18113" y="4704"/>
                    <a:pt x="18180" y="4370"/>
                    <a:pt x="18247" y="4003"/>
                  </a:cubicBezTo>
                  <a:cubicBezTo>
                    <a:pt x="18347" y="3670"/>
                    <a:pt x="18414" y="3369"/>
                    <a:pt x="18447" y="3103"/>
                  </a:cubicBezTo>
                  <a:cubicBezTo>
                    <a:pt x="18580" y="2669"/>
                    <a:pt x="18680" y="2202"/>
                    <a:pt x="18714" y="1735"/>
                  </a:cubicBezTo>
                  <a:cubicBezTo>
                    <a:pt x="18747" y="1368"/>
                    <a:pt x="18680" y="934"/>
                    <a:pt x="18547" y="567"/>
                  </a:cubicBezTo>
                  <a:cubicBezTo>
                    <a:pt x="18380" y="267"/>
                    <a:pt x="18080" y="67"/>
                    <a:pt x="1778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8;p44">
              <a:extLst>
                <a:ext uri="{FF2B5EF4-FFF2-40B4-BE49-F238E27FC236}">
                  <a16:creationId xmlns:a16="http://schemas.microsoft.com/office/drawing/2014/main" id="{9A4DF969-8FE0-43CF-B836-B68971820DB6}"/>
                </a:ext>
              </a:extLst>
            </p:cNvPr>
            <p:cNvSpPr/>
            <p:nvPr/>
          </p:nvSpPr>
          <p:spPr>
            <a:xfrm>
              <a:off x="4666825" y="4455300"/>
              <a:ext cx="61750" cy="75400"/>
            </a:xfrm>
            <a:custGeom>
              <a:avLst/>
              <a:gdLst/>
              <a:ahLst/>
              <a:cxnLst/>
              <a:rect l="l" t="t" r="r" b="b"/>
              <a:pathLst>
                <a:path w="2470" h="3016" extrusionOk="0">
                  <a:moveTo>
                    <a:pt x="2138" y="1"/>
                  </a:moveTo>
                  <a:cubicBezTo>
                    <a:pt x="1749" y="1"/>
                    <a:pt x="1365" y="134"/>
                    <a:pt x="1002" y="367"/>
                  </a:cubicBezTo>
                  <a:cubicBezTo>
                    <a:pt x="501" y="968"/>
                    <a:pt x="168" y="1768"/>
                    <a:pt x="1" y="2569"/>
                  </a:cubicBezTo>
                  <a:cubicBezTo>
                    <a:pt x="17" y="2873"/>
                    <a:pt x="286" y="3016"/>
                    <a:pt x="559" y="3016"/>
                  </a:cubicBezTo>
                  <a:cubicBezTo>
                    <a:pt x="854" y="3016"/>
                    <a:pt x="1152" y="2848"/>
                    <a:pt x="1135" y="2536"/>
                  </a:cubicBezTo>
                  <a:cubicBezTo>
                    <a:pt x="1235" y="1568"/>
                    <a:pt x="1702" y="634"/>
                    <a:pt x="2469" y="34"/>
                  </a:cubicBezTo>
                  <a:cubicBezTo>
                    <a:pt x="2359" y="12"/>
                    <a:pt x="2248" y="1"/>
                    <a:pt x="2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9;p44">
              <a:extLst>
                <a:ext uri="{FF2B5EF4-FFF2-40B4-BE49-F238E27FC236}">
                  <a16:creationId xmlns:a16="http://schemas.microsoft.com/office/drawing/2014/main" id="{D445E10E-C111-4D0A-934F-A0D2FF4A1778}"/>
                </a:ext>
              </a:extLst>
            </p:cNvPr>
            <p:cNvSpPr/>
            <p:nvPr/>
          </p:nvSpPr>
          <p:spPr>
            <a:xfrm>
              <a:off x="4613025" y="4460775"/>
              <a:ext cx="54675" cy="65550"/>
            </a:xfrm>
            <a:custGeom>
              <a:avLst/>
              <a:gdLst/>
              <a:ahLst/>
              <a:cxnLst/>
              <a:rect l="l" t="t" r="r" b="b"/>
              <a:pathLst>
                <a:path w="2187" h="2622" extrusionOk="0">
                  <a:moveTo>
                    <a:pt x="1723" y="0"/>
                  </a:moveTo>
                  <a:cubicBezTo>
                    <a:pt x="1544" y="0"/>
                    <a:pt x="1352" y="45"/>
                    <a:pt x="1219" y="148"/>
                  </a:cubicBezTo>
                  <a:cubicBezTo>
                    <a:pt x="185" y="749"/>
                    <a:pt x="18" y="2250"/>
                    <a:pt x="18" y="2250"/>
                  </a:cubicBezTo>
                  <a:cubicBezTo>
                    <a:pt x="1" y="2496"/>
                    <a:pt x="271" y="2622"/>
                    <a:pt x="530" y="2622"/>
                  </a:cubicBezTo>
                  <a:cubicBezTo>
                    <a:pt x="762" y="2622"/>
                    <a:pt x="985" y="2521"/>
                    <a:pt x="985" y="2317"/>
                  </a:cubicBezTo>
                  <a:cubicBezTo>
                    <a:pt x="1152" y="1483"/>
                    <a:pt x="1553" y="715"/>
                    <a:pt x="2186" y="182"/>
                  </a:cubicBezTo>
                  <a:cubicBezTo>
                    <a:pt x="2149" y="70"/>
                    <a:pt x="1947" y="0"/>
                    <a:pt x="17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0;p44">
              <a:extLst>
                <a:ext uri="{FF2B5EF4-FFF2-40B4-BE49-F238E27FC236}">
                  <a16:creationId xmlns:a16="http://schemas.microsoft.com/office/drawing/2014/main" id="{FC093851-9A80-4CD8-9D4E-F89116095B56}"/>
                </a:ext>
              </a:extLst>
            </p:cNvPr>
            <p:cNvSpPr/>
            <p:nvPr/>
          </p:nvSpPr>
          <p:spPr>
            <a:xfrm>
              <a:off x="4467525" y="4452250"/>
              <a:ext cx="165975" cy="154850"/>
            </a:xfrm>
            <a:custGeom>
              <a:avLst/>
              <a:gdLst/>
              <a:ahLst/>
              <a:cxnLst/>
              <a:rect l="l" t="t" r="r" b="b"/>
              <a:pathLst>
                <a:path w="6639" h="6194" extrusionOk="0">
                  <a:moveTo>
                    <a:pt x="5025" y="1"/>
                  </a:moveTo>
                  <a:cubicBezTo>
                    <a:pt x="4840" y="1"/>
                    <a:pt x="4634" y="8"/>
                    <a:pt x="4404" y="22"/>
                  </a:cubicBezTo>
                  <a:cubicBezTo>
                    <a:pt x="2569" y="89"/>
                    <a:pt x="1468" y="689"/>
                    <a:pt x="701" y="1557"/>
                  </a:cubicBezTo>
                  <a:cubicBezTo>
                    <a:pt x="201" y="2224"/>
                    <a:pt x="1" y="3091"/>
                    <a:pt x="167" y="3925"/>
                  </a:cubicBezTo>
                  <a:cubicBezTo>
                    <a:pt x="334" y="4325"/>
                    <a:pt x="568" y="4592"/>
                    <a:pt x="868" y="4859"/>
                  </a:cubicBezTo>
                  <a:cubicBezTo>
                    <a:pt x="1668" y="5560"/>
                    <a:pt x="2636" y="6060"/>
                    <a:pt x="3703" y="6193"/>
                  </a:cubicBezTo>
                  <a:cubicBezTo>
                    <a:pt x="3536" y="5026"/>
                    <a:pt x="3637" y="3825"/>
                    <a:pt x="3970" y="2658"/>
                  </a:cubicBezTo>
                  <a:cubicBezTo>
                    <a:pt x="4504" y="1056"/>
                    <a:pt x="5605" y="389"/>
                    <a:pt x="6105" y="389"/>
                  </a:cubicBezTo>
                  <a:lnTo>
                    <a:pt x="6639" y="423"/>
                  </a:lnTo>
                  <a:cubicBezTo>
                    <a:pt x="6639" y="423"/>
                    <a:pt x="6507" y="1"/>
                    <a:pt x="50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1;p44">
              <a:extLst>
                <a:ext uri="{FF2B5EF4-FFF2-40B4-BE49-F238E27FC236}">
                  <a16:creationId xmlns:a16="http://schemas.microsoft.com/office/drawing/2014/main" id="{C3CF5A87-2176-4D6A-8C55-AEF37AC9647C}"/>
                </a:ext>
              </a:extLst>
            </p:cNvPr>
            <p:cNvSpPr/>
            <p:nvPr/>
          </p:nvSpPr>
          <p:spPr>
            <a:xfrm>
              <a:off x="5143000" y="4142400"/>
              <a:ext cx="304425" cy="271825"/>
            </a:xfrm>
            <a:custGeom>
              <a:avLst/>
              <a:gdLst/>
              <a:ahLst/>
              <a:cxnLst/>
              <a:rect l="l" t="t" r="r" b="b"/>
              <a:pathLst>
                <a:path w="12177" h="10873" extrusionOk="0">
                  <a:moveTo>
                    <a:pt x="1880" y="1"/>
                  </a:moveTo>
                  <a:cubicBezTo>
                    <a:pt x="1612" y="1"/>
                    <a:pt x="1377" y="42"/>
                    <a:pt x="1202" y="141"/>
                  </a:cubicBezTo>
                  <a:cubicBezTo>
                    <a:pt x="168" y="741"/>
                    <a:pt x="1" y="1442"/>
                    <a:pt x="501" y="2976"/>
                  </a:cubicBezTo>
                  <a:cubicBezTo>
                    <a:pt x="701" y="3643"/>
                    <a:pt x="1002" y="4244"/>
                    <a:pt x="1402" y="4778"/>
                  </a:cubicBezTo>
                  <a:cubicBezTo>
                    <a:pt x="2169" y="5712"/>
                    <a:pt x="3036" y="6078"/>
                    <a:pt x="3970" y="6812"/>
                  </a:cubicBezTo>
                  <a:cubicBezTo>
                    <a:pt x="5505" y="8113"/>
                    <a:pt x="6305" y="9081"/>
                    <a:pt x="7373" y="10148"/>
                  </a:cubicBezTo>
                  <a:cubicBezTo>
                    <a:pt x="7869" y="10625"/>
                    <a:pt x="8703" y="10873"/>
                    <a:pt x="9520" y="10873"/>
                  </a:cubicBezTo>
                  <a:cubicBezTo>
                    <a:pt x="10131" y="10873"/>
                    <a:pt x="10733" y="10734"/>
                    <a:pt x="11176" y="10448"/>
                  </a:cubicBezTo>
                  <a:cubicBezTo>
                    <a:pt x="11376" y="10315"/>
                    <a:pt x="11542" y="10181"/>
                    <a:pt x="11676" y="10048"/>
                  </a:cubicBezTo>
                  <a:cubicBezTo>
                    <a:pt x="12176" y="9581"/>
                    <a:pt x="12176" y="8480"/>
                    <a:pt x="12143" y="8113"/>
                  </a:cubicBezTo>
                  <a:cubicBezTo>
                    <a:pt x="12043" y="7580"/>
                    <a:pt x="11876" y="6912"/>
                    <a:pt x="11809" y="6345"/>
                  </a:cubicBezTo>
                  <a:cubicBezTo>
                    <a:pt x="11576" y="5278"/>
                    <a:pt x="11709" y="3110"/>
                    <a:pt x="11809" y="1909"/>
                  </a:cubicBezTo>
                  <a:cubicBezTo>
                    <a:pt x="11876" y="1242"/>
                    <a:pt x="11509" y="1075"/>
                    <a:pt x="11176" y="1075"/>
                  </a:cubicBezTo>
                  <a:lnTo>
                    <a:pt x="11176" y="1775"/>
                  </a:lnTo>
                  <a:cubicBezTo>
                    <a:pt x="11176" y="1775"/>
                    <a:pt x="11142" y="2109"/>
                    <a:pt x="10608" y="2409"/>
                  </a:cubicBezTo>
                  <a:cubicBezTo>
                    <a:pt x="9614" y="2851"/>
                    <a:pt x="8550" y="3110"/>
                    <a:pt x="7475" y="3110"/>
                  </a:cubicBezTo>
                  <a:cubicBezTo>
                    <a:pt x="7252" y="3110"/>
                    <a:pt x="7029" y="3099"/>
                    <a:pt x="6806" y="3076"/>
                  </a:cubicBezTo>
                  <a:cubicBezTo>
                    <a:pt x="6305" y="2976"/>
                    <a:pt x="5638" y="2809"/>
                    <a:pt x="5471" y="2276"/>
                  </a:cubicBezTo>
                  <a:cubicBezTo>
                    <a:pt x="5438" y="2076"/>
                    <a:pt x="5305" y="1575"/>
                    <a:pt x="5305" y="1575"/>
                  </a:cubicBezTo>
                  <a:lnTo>
                    <a:pt x="5138" y="908"/>
                  </a:lnTo>
                  <a:cubicBezTo>
                    <a:pt x="5138" y="908"/>
                    <a:pt x="3141" y="1"/>
                    <a:pt x="1880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2;p44">
              <a:extLst>
                <a:ext uri="{FF2B5EF4-FFF2-40B4-BE49-F238E27FC236}">
                  <a16:creationId xmlns:a16="http://schemas.microsoft.com/office/drawing/2014/main" id="{03B10946-AD28-4F13-8482-9A086A5DCAB4}"/>
                </a:ext>
              </a:extLst>
            </p:cNvPr>
            <p:cNvSpPr/>
            <p:nvPr/>
          </p:nvSpPr>
          <p:spPr>
            <a:xfrm>
              <a:off x="5222800" y="4180925"/>
              <a:ext cx="57825" cy="69475"/>
            </a:xfrm>
            <a:custGeom>
              <a:avLst/>
              <a:gdLst/>
              <a:ahLst/>
              <a:cxnLst/>
              <a:rect l="l" t="t" r="r" b="b"/>
              <a:pathLst>
                <a:path w="2313" h="2779" extrusionOk="0">
                  <a:moveTo>
                    <a:pt x="2113" y="1"/>
                  </a:moveTo>
                  <a:cubicBezTo>
                    <a:pt x="1145" y="401"/>
                    <a:pt x="445" y="1235"/>
                    <a:pt x="111" y="2202"/>
                  </a:cubicBezTo>
                  <a:cubicBezTo>
                    <a:pt x="1" y="2534"/>
                    <a:pt x="257" y="2778"/>
                    <a:pt x="539" y="2778"/>
                  </a:cubicBezTo>
                  <a:cubicBezTo>
                    <a:pt x="683" y="2778"/>
                    <a:pt x="833" y="2715"/>
                    <a:pt x="945" y="2569"/>
                  </a:cubicBezTo>
                  <a:cubicBezTo>
                    <a:pt x="1179" y="1869"/>
                    <a:pt x="1646" y="1235"/>
                    <a:pt x="2313" y="768"/>
                  </a:cubicBezTo>
                  <a:cubicBezTo>
                    <a:pt x="2279" y="535"/>
                    <a:pt x="2179" y="268"/>
                    <a:pt x="2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3;p44">
              <a:extLst>
                <a:ext uri="{FF2B5EF4-FFF2-40B4-BE49-F238E27FC236}">
                  <a16:creationId xmlns:a16="http://schemas.microsoft.com/office/drawing/2014/main" id="{BF58950F-5565-4995-892E-772A417D73E3}"/>
                </a:ext>
              </a:extLst>
            </p:cNvPr>
            <p:cNvSpPr/>
            <p:nvPr/>
          </p:nvSpPr>
          <p:spPr>
            <a:xfrm>
              <a:off x="5260075" y="4218450"/>
              <a:ext cx="31400" cy="47900"/>
            </a:xfrm>
            <a:custGeom>
              <a:avLst/>
              <a:gdLst/>
              <a:ahLst/>
              <a:cxnLst/>
              <a:rect l="l" t="t" r="r" b="b"/>
              <a:pathLst>
                <a:path w="1256" h="1916" extrusionOk="0">
                  <a:moveTo>
                    <a:pt x="955" y="1"/>
                  </a:moveTo>
                  <a:cubicBezTo>
                    <a:pt x="588" y="401"/>
                    <a:pt x="288" y="868"/>
                    <a:pt x="88" y="1402"/>
                  </a:cubicBezTo>
                  <a:cubicBezTo>
                    <a:pt x="0" y="1710"/>
                    <a:pt x="260" y="1916"/>
                    <a:pt x="543" y="1916"/>
                  </a:cubicBezTo>
                  <a:cubicBezTo>
                    <a:pt x="689" y="1916"/>
                    <a:pt x="841" y="1861"/>
                    <a:pt x="955" y="1736"/>
                  </a:cubicBezTo>
                  <a:cubicBezTo>
                    <a:pt x="1022" y="1535"/>
                    <a:pt x="1122" y="1335"/>
                    <a:pt x="1255" y="1102"/>
                  </a:cubicBezTo>
                  <a:cubicBezTo>
                    <a:pt x="1155" y="768"/>
                    <a:pt x="1089" y="401"/>
                    <a:pt x="9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4;p44">
              <a:extLst>
                <a:ext uri="{FF2B5EF4-FFF2-40B4-BE49-F238E27FC236}">
                  <a16:creationId xmlns:a16="http://schemas.microsoft.com/office/drawing/2014/main" id="{57FAD800-B917-4D4B-AA72-C86B574327C0}"/>
                </a:ext>
              </a:extLst>
            </p:cNvPr>
            <p:cNvSpPr/>
            <p:nvPr/>
          </p:nvSpPr>
          <p:spPr>
            <a:xfrm>
              <a:off x="5135500" y="4133650"/>
              <a:ext cx="135950" cy="129025"/>
            </a:xfrm>
            <a:custGeom>
              <a:avLst/>
              <a:gdLst/>
              <a:ahLst/>
              <a:cxnLst/>
              <a:rect l="l" t="t" r="r" b="b"/>
              <a:pathLst>
                <a:path w="5438" h="5161" extrusionOk="0">
                  <a:moveTo>
                    <a:pt x="2935" y="1"/>
                  </a:moveTo>
                  <a:cubicBezTo>
                    <a:pt x="1854" y="1"/>
                    <a:pt x="1076" y="488"/>
                    <a:pt x="601" y="1325"/>
                  </a:cubicBezTo>
                  <a:cubicBezTo>
                    <a:pt x="1" y="2326"/>
                    <a:pt x="968" y="4661"/>
                    <a:pt x="1769" y="5161"/>
                  </a:cubicBezTo>
                  <a:cubicBezTo>
                    <a:pt x="1769" y="5061"/>
                    <a:pt x="1602" y="2159"/>
                    <a:pt x="5438" y="1258"/>
                  </a:cubicBezTo>
                  <a:cubicBezTo>
                    <a:pt x="5438" y="1258"/>
                    <a:pt x="5338" y="991"/>
                    <a:pt x="5338" y="891"/>
                  </a:cubicBezTo>
                  <a:cubicBezTo>
                    <a:pt x="4837" y="424"/>
                    <a:pt x="4270" y="124"/>
                    <a:pt x="3603" y="57"/>
                  </a:cubicBezTo>
                  <a:cubicBezTo>
                    <a:pt x="3369" y="19"/>
                    <a:pt x="3146" y="1"/>
                    <a:pt x="29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5;p44">
              <a:extLst>
                <a:ext uri="{FF2B5EF4-FFF2-40B4-BE49-F238E27FC236}">
                  <a16:creationId xmlns:a16="http://schemas.microsoft.com/office/drawing/2014/main" id="{3D46F85E-111D-4214-B1EF-06DA28AEA003}"/>
                </a:ext>
              </a:extLst>
            </p:cNvPr>
            <p:cNvSpPr/>
            <p:nvPr/>
          </p:nvSpPr>
          <p:spPr>
            <a:xfrm>
              <a:off x="3963825" y="1770325"/>
              <a:ext cx="1295125" cy="418100"/>
            </a:xfrm>
            <a:custGeom>
              <a:avLst/>
              <a:gdLst/>
              <a:ahLst/>
              <a:cxnLst/>
              <a:rect l="l" t="t" r="r" b="b"/>
              <a:pathLst>
                <a:path w="51805" h="16724" extrusionOk="0">
                  <a:moveTo>
                    <a:pt x="1111" y="0"/>
                  </a:moveTo>
                  <a:cubicBezTo>
                    <a:pt x="874" y="0"/>
                    <a:pt x="670" y="87"/>
                    <a:pt x="501" y="289"/>
                  </a:cubicBezTo>
                  <a:cubicBezTo>
                    <a:pt x="1" y="823"/>
                    <a:pt x="635" y="1757"/>
                    <a:pt x="1802" y="2724"/>
                  </a:cubicBezTo>
                  <a:cubicBezTo>
                    <a:pt x="2436" y="3225"/>
                    <a:pt x="3003" y="3759"/>
                    <a:pt x="3570" y="4392"/>
                  </a:cubicBezTo>
                  <a:cubicBezTo>
                    <a:pt x="3737" y="4592"/>
                    <a:pt x="3437" y="4826"/>
                    <a:pt x="3337" y="4959"/>
                  </a:cubicBezTo>
                  <a:cubicBezTo>
                    <a:pt x="3170" y="5226"/>
                    <a:pt x="2836" y="5660"/>
                    <a:pt x="2903" y="5993"/>
                  </a:cubicBezTo>
                  <a:cubicBezTo>
                    <a:pt x="2936" y="6160"/>
                    <a:pt x="2970" y="6394"/>
                    <a:pt x="2970" y="6561"/>
                  </a:cubicBezTo>
                  <a:cubicBezTo>
                    <a:pt x="2970" y="7028"/>
                    <a:pt x="2503" y="7294"/>
                    <a:pt x="2469" y="7728"/>
                  </a:cubicBezTo>
                  <a:cubicBezTo>
                    <a:pt x="2436" y="8028"/>
                    <a:pt x="2636" y="8295"/>
                    <a:pt x="2636" y="8595"/>
                  </a:cubicBezTo>
                  <a:cubicBezTo>
                    <a:pt x="2636" y="8796"/>
                    <a:pt x="2603" y="8962"/>
                    <a:pt x="2603" y="9196"/>
                  </a:cubicBezTo>
                  <a:cubicBezTo>
                    <a:pt x="2636" y="9563"/>
                    <a:pt x="2903" y="9896"/>
                    <a:pt x="3237" y="10096"/>
                  </a:cubicBezTo>
                  <a:cubicBezTo>
                    <a:pt x="4337" y="10897"/>
                    <a:pt x="5605" y="10997"/>
                    <a:pt x="6839" y="11364"/>
                  </a:cubicBezTo>
                  <a:cubicBezTo>
                    <a:pt x="7907" y="11631"/>
                    <a:pt x="9608" y="11531"/>
                    <a:pt x="10775" y="11731"/>
                  </a:cubicBezTo>
                  <a:cubicBezTo>
                    <a:pt x="11376" y="11864"/>
                    <a:pt x="15078" y="12932"/>
                    <a:pt x="18614" y="14199"/>
                  </a:cubicBezTo>
                  <a:cubicBezTo>
                    <a:pt x="21816" y="15300"/>
                    <a:pt x="24685" y="16201"/>
                    <a:pt x="26320" y="16568"/>
                  </a:cubicBezTo>
                  <a:cubicBezTo>
                    <a:pt x="26790" y="16677"/>
                    <a:pt x="27675" y="16723"/>
                    <a:pt x="28840" y="16723"/>
                  </a:cubicBezTo>
                  <a:cubicBezTo>
                    <a:pt x="35523" y="16723"/>
                    <a:pt x="51443" y="15195"/>
                    <a:pt x="51471" y="15167"/>
                  </a:cubicBezTo>
                  <a:lnTo>
                    <a:pt x="51805" y="7395"/>
                  </a:lnTo>
                  <a:lnTo>
                    <a:pt x="27821" y="9996"/>
                  </a:lnTo>
                  <a:cubicBezTo>
                    <a:pt x="27654" y="9963"/>
                    <a:pt x="18781" y="8128"/>
                    <a:pt x="17180" y="7761"/>
                  </a:cubicBezTo>
                  <a:cubicBezTo>
                    <a:pt x="16313" y="7561"/>
                    <a:pt x="13511" y="6894"/>
                    <a:pt x="13110" y="6661"/>
                  </a:cubicBezTo>
                  <a:cubicBezTo>
                    <a:pt x="12476" y="6294"/>
                    <a:pt x="11976" y="5793"/>
                    <a:pt x="11609" y="5226"/>
                  </a:cubicBezTo>
                  <a:cubicBezTo>
                    <a:pt x="11142" y="4392"/>
                    <a:pt x="10775" y="3558"/>
                    <a:pt x="10508" y="2658"/>
                  </a:cubicBezTo>
                  <a:cubicBezTo>
                    <a:pt x="10342" y="2124"/>
                    <a:pt x="10141" y="1624"/>
                    <a:pt x="9941" y="1090"/>
                  </a:cubicBezTo>
                  <a:cubicBezTo>
                    <a:pt x="9908" y="923"/>
                    <a:pt x="9775" y="756"/>
                    <a:pt x="9641" y="656"/>
                  </a:cubicBezTo>
                  <a:cubicBezTo>
                    <a:pt x="9592" y="644"/>
                    <a:pt x="9535" y="636"/>
                    <a:pt x="9474" y="636"/>
                  </a:cubicBezTo>
                  <a:cubicBezTo>
                    <a:pt x="9370" y="636"/>
                    <a:pt x="9259" y="660"/>
                    <a:pt x="9174" y="723"/>
                  </a:cubicBezTo>
                  <a:cubicBezTo>
                    <a:pt x="9007" y="790"/>
                    <a:pt x="8941" y="923"/>
                    <a:pt x="8841" y="1090"/>
                  </a:cubicBezTo>
                  <a:cubicBezTo>
                    <a:pt x="8640" y="1457"/>
                    <a:pt x="8574" y="1924"/>
                    <a:pt x="8607" y="2324"/>
                  </a:cubicBezTo>
                  <a:cubicBezTo>
                    <a:pt x="8607" y="2758"/>
                    <a:pt x="8674" y="3225"/>
                    <a:pt x="8740" y="3625"/>
                  </a:cubicBezTo>
                  <a:cubicBezTo>
                    <a:pt x="8774" y="3792"/>
                    <a:pt x="8740" y="4059"/>
                    <a:pt x="8640" y="4226"/>
                  </a:cubicBezTo>
                  <a:cubicBezTo>
                    <a:pt x="8568" y="4337"/>
                    <a:pt x="8458" y="4383"/>
                    <a:pt x="8325" y="4383"/>
                  </a:cubicBezTo>
                  <a:cubicBezTo>
                    <a:pt x="7777" y="4383"/>
                    <a:pt x="6840" y="3613"/>
                    <a:pt x="6572" y="3425"/>
                  </a:cubicBezTo>
                  <a:cubicBezTo>
                    <a:pt x="5672" y="2825"/>
                    <a:pt x="4838" y="2157"/>
                    <a:pt x="3970" y="1590"/>
                  </a:cubicBezTo>
                  <a:cubicBezTo>
                    <a:pt x="2798" y="767"/>
                    <a:pt x="1812" y="0"/>
                    <a:pt x="111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6;p44">
              <a:extLst>
                <a:ext uri="{FF2B5EF4-FFF2-40B4-BE49-F238E27FC236}">
                  <a16:creationId xmlns:a16="http://schemas.microsoft.com/office/drawing/2014/main" id="{A2318809-F005-4149-A971-FD7193EF5482}"/>
                </a:ext>
              </a:extLst>
            </p:cNvPr>
            <p:cNvSpPr/>
            <p:nvPr/>
          </p:nvSpPr>
          <p:spPr>
            <a:xfrm>
              <a:off x="5228900" y="1932975"/>
              <a:ext cx="172650" cy="346625"/>
            </a:xfrm>
            <a:custGeom>
              <a:avLst/>
              <a:gdLst/>
              <a:ahLst/>
              <a:cxnLst/>
              <a:rect l="l" t="t" r="r" b="b"/>
              <a:pathLst>
                <a:path w="6906" h="13865" extrusionOk="0">
                  <a:moveTo>
                    <a:pt x="1325" y="1"/>
                  </a:moveTo>
                  <a:cubicBezTo>
                    <a:pt x="849" y="1"/>
                    <a:pt x="398" y="38"/>
                    <a:pt x="1" y="88"/>
                  </a:cubicBezTo>
                  <a:lnTo>
                    <a:pt x="5705" y="13864"/>
                  </a:lnTo>
                  <a:cubicBezTo>
                    <a:pt x="5705" y="13864"/>
                    <a:pt x="6872" y="9695"/>
                    <a:pt x="6872" y="7360"/>
                  </a:cubicBezTo>
                  <a:cubicBezTo>
                    <a:pt x="6872" y="5025"/>
                    <a:pt x="6906" y="3557"/>
                    <a:pt x="5505" y="1722"/>
                  </a:cubicBezTo>
                  <a:cubicBezTo>
                    <a:pt x="4426" y="343"/>
                    <a:pt x="2764" y="1"/>
                    <a:pt x="1325" y="1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7;p44">
              <a:extLst>
                <a:ext uri="{FF2B5EF4-FFF2-40B4-BE49-F238E27FC236}">
                  <a16:creationId xmlns:a16="http://schemas.microsoft.com/office/drawing/2014/main" id="{B65E6D64-61BC-41A5-8FE8-0268BEE2C66D}"/>
                </a:ext>
              </a:extLst>
            </p:cNvPr>
            <p:cNvSpPr/>
            <p:nvPr/>
          </p:nvSpPr>
          <p:spPr>
            <a:xfrm>
              <a:off x="4103925" y="1895975"/>
              <a:ext cx="64250" cy="138550"/>
            </a:xfrm>
            <a:custGeom>
              <a:avLst/>
              <a:gdLst/>
              <a:ahLst/>
              <a:cxnLst/>
              <a:rect l="l" t="t" r="r" b="b"/>
              <a:pathLst>
                <a:path w="2570" h="5542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369" y="100"/>
                    <a:pt x="2169" y="267"/>
                    <a:pt x="2036" y="467"/>
                  </a:cubicBezTo>
                  <a:cubicBezTo>
                    <a:pt x="1902" y="667"/>
                    <a:pt x="1902" y="934"/>
                    <a:pt x="1669" y="934"/>
                  </a:cubicBezTo>
                  <a:cubicBezTo>
                    <a:pt x="1502" y="934"/>
                    <a:pt x="1369" y="901"/>
                    <a:pt x="1202" y="801"/>
                  </a:cubicBezTo>
                  <a:cubicBezTo>
                    <a:pt x="1068" y="734"/>
                    <a:pt x="968" y="634"/>
                    <a:pt x="801" y="601"/>
                  </a:cubicBezTo>
                  <a:cubicBezTo>
                    <a:pt x="735" y="601"/>
                    <a:pt x="701" y="601"/>
                    <a:pt x="701" y="634"/>
                  </a:cubicBezTo>
                  <a:cubicBezTo>
                    <a:pt x="668" y="701"/>
                    <a:pt x="701" y="734"/>
                    <a:pt x="735" y="767"/>
                  </a:cubicBezTo>
                  <a:cubicBezTo>
                    <a:pt x="1068" y="1034"/>
                    <a:pt x="1335" y="1401"/>
                    <a:pt x="1502" y="1768"/>
                  </a:cubicBezTo>
                  <a:cubicBezTo>
                    <a:pt x="1469" y="1760"/>
                    <a:pt x="1444" y="1756"/>
                    <a:pt x="1425" y="1756"/>
                  </a:cubicBezTo>
                  <a:cubicBezTo>
                    <a:pt x="1369" y="1756"/>
                    <a:pt x="1369" y="1793"/>
                    <a:pt x="1369" y="1868"/>
                  </a:cubicBezTo>
                  <a:cubicBezTo>
                    <a:pt x="1369" y="2002"/>
                    <a:pt x="1369" y="2102"/>
                    <a:pt x="1302" y="2202"/>
                  </a:cubicBezTo>
                  <a:cubicBezTo>
                    <a:pt x="1202" y="2268"/>
                    <a:pt x="1068" y="2335"/>
                    <a:pt x="968" y="2335"/>
                  </a:cubicBezTo>
                  <a:cubicBezTo>
                    <a:pt x="835" y="2335"/>
                    <a:pt x="701" y="2335"/>
                    <a:pt x="568" y="2268"/>
                  </a:cubicBezTo>
                  <a:cubicBezTo>
                    <a:pt x="501" y="2268"/>
                    <a:pt x="368" y="2268"/>
                    <a:pt x="334" y="2369"/>
                  </a:cubicBezTo>
                  <a:cubicBezTo>
                    <a:pt x="334" y="2402"/>
                    <a:pt x="334" y="2502"/>
                    <a:pt x="368" y="2535"/>
                  </a:cubicBezTo>
                  <a:cubicBezTo>
                    <a:pt x="535" y="2702"/>
                    <a:pt x="701" y="2836"/>
                    <a:pt x="902" y="3002"/>
                  </a:cubicBezTo>
                  <a:cubicBezTo>
                    <a:pt x="1135" y="3202"/>
                    <a:pt x="1402" y="3569"/>
                    <a:pt x="1168" y="3836"/>
                  </a:cubicBezTo>
                  <a:cubicBezTo>
                    <a:pt x="1029" y="3975"/>
                    <a:pt x="867" y="4045"/>
                    <a:pt x="682" y="4045"/>
                  </a:cubicBezTo>
                  <a:cubicBezTo>
                    <a:pt x="645" y="4045"/>
                    <a:pt x="607" y="4042"/>
                    <a:pt x="568" y="4036"/>
                  </a:cubicBezTo>
                  <a:cubicBezTo>
                    <a:pt x="401" y="4036"/>
                    <a:pt x="234" y="4003"/>
                    <a:pt x="68" y="3936"/>
                  </a:cubicBezTo>
                  <a:cubicBezTo>
                    <a:pt x="34" y="3936"/>
                    <a:pt x="1" y="3936"/>
                    <a:pt x="34" y="4003"/>
                  </a:cubicBezTo>
                  <a:lnTo>
                    <a:pt x="34" y="4036"/>
                  </a:lnTo>
                  <a:cubicBezTo>
                    <a:pt x="301" y="4203"/>
                    <a:pt x="501" y="4370"/>
                    <a:pt x="668" y="4603"/>
                  </a:cubicBezTo>
                  <a:cubicBezTo>
                    <a:pt x="801" y="4737"/>
                    <a:pt x="835" y="4937"/>
                    <a:pt x="801" y="5104"/>
                  </a:cubicBezTo>
                  <a:cubicBezTo>
                    <a:pt x="701" y="5337"/>
                    <a:pt x="368" y="5404"/>
                    <a:pt x="201" y="5437"/>
                  </a:cubicBezTo>
                  <a:lnTo>
                    <a:pt x="134" y="5437"/>
                  </a:lnTo>
                  <a:lnTo>
                    <a:pt x="134" y="5504"/>
                  </a:lnTo>
                  <a:lnTo>
                    <a:pt x="168" y="5504"/>
                  </a:lnTo>
                  <a:cubicBezTo>
                    <a:pt x="201" y="5537"/>
                    <a:pt x="301" y="5537"/>
                    <a:pt x="334" y="5537"/>
                  </a:cubicBezTo>
                  <a:cubicBezTo>
                    <a:pt x="359" y="5540"/>
                    <a:pt x="383" y="5541"/>
                    <a:pt x="407" y="5541"/>
                  </a:cubicBezTo>
                  <a:cubicBezTo>
                    <a:pt x="711" y="5541"/>
                    <a:pt x="973" y="5349"/>
                    <a:pt x="1035" y="5070"/>
                  </a:cubicBezTo>
                  <a:cubicBezTo>
                    <a:pt x="1135" y="4837"/>
                    <a:pt x="1035" y="4503"/>
                    <a:pt x="835" y="4337"/>
                  </a:cubicBezTo>
                  <a:lnTo>
                    <a:pt x="835" y="4337"/>
                  </a:lnTo>
                  <a:cubicBezTo>
                    <a:pt x="866" y="4340"/>
                    <a:pt x="896" y="4342"/>
                    <a:pt x="927" y="4342"/>
                  </a:cubicBezTo>
                  <a:cubicBezTo>
                    <a:pt x="1189" y="4342"/>
                    <a:pt x="1419" y="4216"/>
                    <a:pt x="1569" y="4036"/>
                  </a:cubicBezTo>
                  <a:cubicBezTo>
                    <a:pt x="2002" y="3569"/>
                    <a:pt x="1735" y="3169"/>
                    <a:pt x="1369" y="2836"/>
                  </a:cubicBezTo>
                  <a:cubicBezTo>
                    <a:pt x="1502" y="2769"/>
                    <a:pt x="1635" y="2735"/>
                    <a:pt x="1702" y="2669"/>
                  </a:cubicBezTo>
                  <a:cubicBezTo>
                    <a:pt x="1735" y="3503"/>
                    <a:pt x="2036" y="4337"/>
                    <a:pt x="2536" y="5004"/>
                  </a:cubicBezTo>
                  <a:cubicBezTo>
                    <a:pt x="2202" y="4103"/>
                    <a:pt x="2069" y="3169"/>
                    <a:pt x="2069" y="2235"/>
                  </a:cubicBezTo>
                  <a:cubicBezTo>
                    <a:pt x="2069" y="2002"/>
                    <a:pt x="2136" y="1768"/>
                    <a:pt x="2169" y="1568"/>
                  </a:cubicBezTo>
                  <a:lnTo>
                    <a:pt x="2303" y="934"/>
                  </a:lnTo>
                  <a:cubicBezTo>
                    <a:pt x="2369" y="601"/>
                    <a:pt x="2469" y="267"/>
                    <a:pt x="2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8;p44">
              <a:extLst>
                <a:ext uri="{FF2B5EF4-FFF2-40B4-BE49-F238E27FC236}">
                  <a16:creationId xmlns:a16="http://schemas.microsoft.com/office/drawing/2014/main" id="{4B4AA6B9-46D4-4FB4-90D8-6304218C8A1E}"/>
                </a:ext>
              </a:extLst>
            </p:cNvPr>
            <p:cNvSpPr/>
            <p:nvPr/>
          </p:nvSpPr>
          <p:spPr>
            <a:xfrm>
              <a:off x="4967875" y="1844250"/>
              <a:ext cx="211025" cy="221025"/>
            </a:xfrm>
            <a:custGeom>
              <a:avLst/>
              <a:gdLst/>
              <a:ahLst/>
              <a:cxnLst/>
              <a:rect l="l" t="t" r="r" b="b"/>
              <a:pathLst>
                <a:path w="8441" h="8841" extrusionOk="0">
                  <a:moveTo>
                    <a:pt x="7806" y="1"/>
                  </a:moveTo>
                  <a:lnTo>
                    <a:pt x="1" y="802"/>
                  </a:lnTo>
                  <a:lnTo>
                    <a:pt x="801" y="8440"/>
                  </a:lnTo>
                  <a:lnTo>
                    <a:pt x="8440" y="884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9;p44">
              <a:extLst>
                <a:ext uri="{FF2B5EF4-FFF2-40B4-BE49-F238E27FC236}">
                  <a16:creationId xmlns:a16="http://schemas.microsoft.com/office/drawing/2014/main" id="{82A6E17E-861F-464A-84DE-64DDE3745936}"/>
                </a:ext>
              </a:extLst>
            </p:cNvPr>
            <p:cNvSpPr/>
            <p:nvPr/>
          </p:nvSpPr>
          <p:spPr>
            <a:xfrm>
              <a:off x="4808600" y="1635775"/>
              <a:ext cx="47575" cy="87600"/>
            </a:xfrm>
            <a:custGeom>
              <a:avLst/>
              <a:gdLst/>
              <a:ahLst/>
              <a:cxnLst/>
              <a:rect l="l" t="t" r="r" b="b"/>
              <a:pathLst>
                <a:path w="1903" h="3504" extrusionOk="0">
                  <a:moveTo>
                    <a:pt x="1902" y="1"/>
                  </a:moveTo>
                  <a:cubicBezTo>
                    <a:pt x="1902" y="1"/>
                    <a:pt x="1" y="2636"/>
                    <a:pt x="167" y="2936"/>
                  </a:cubicBezTo>
                  <a:cubicBezTo>
                    <a:pt x="334" y="3203"/>
                    <a:pt x="1669" y="3503"/>
                    <a:pt x="1669" y="3503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0;p44">
              <a:extLst>
                <a:ext uri="{FF2B5EF4-FFF2-40B4-BE49-F238E27FC236}">
                  <a16:creationId xmlns:a16="http://schemas.microsoft.com/office/drawing/2014/main" id="{8D710590-3B4E-4976-BB55-DB772AEAE705}"/>
                </a:ext>
              </a:extLst>
            </p:cNvPr>
            <p:cNvSpPr/>
            <p:nvPr/>
          </p:nvSpPr>
          <p:spPr>
            <a:xfrm>
              <a:off x="4837800" y="1449200"/>
              <a:ext cx="449500" cy="437650"/>
            </a:xfrm>
            <a:custGeom>
              <a:avLst/>
              <a:gdLst/>
              <a:ahLst/>
              <a:cxnLst/>
              <a:rect l="l" t="t" r="r" b="b"/>
              <a:pathLst>
                <a:path w="17980" h="17506" extrusionOk="0">
                  <a:moveTo>
                    <a:pt x="8643" y="1"/>
                  </a:moveTo>
                  <a:cubicBezTo>
                    <a:pt x="7542" y="1"/>
                    <a:pt x="6642" y="131"/>
                    <a:pt x="6138" y="225"/>
                  </a:cubicBezTo>
                  <a:cubicBezTo>
                    <a:pt x="2469" y="792"/>
                    <a:pt x="1334" y="2293"/>
                    <a:pt x="667" y="8064"/>
                  </a:cubicBezTo>
                  <a:cubicBezTo>
                    <a:pt x="0" y="14068"/>
                    <a:pt x="501" y="15970"/>
                    <a:pt x="1234" y="16870"/>
                  </a:cubicBezTo>
                  <a:cubicBezTo>
                    <a:pt x="1577" y="17258"/>
                    <a:pt x="3075" y="17506"/>
                    <a:pt x="4479" y="17506"/>
                  </a:cubicBezTo>
                  <a:cubicBezTo>
                    <a:pt x="5126" y="17506"/>
                    <a:pt x="5754" y="17453"/>
                    <a:pt x="6238" y="17337"/>
                  </a:cubicBezTo>
                  <a:cubicBezTo>
                    <a:pt x="8173" y="16937"/>
                    <a:pt x="12442" y="15636"/>
                    <a:pt x="14577" y="12734"/>
                  </a:cubicBezTo>
                  <a:cubicBezTo>
                    <a:pt x="17079" y="9298"/>
                    <a:pt x="17980" y="4495"/>
                    <a:pt x="15578" y="2393"/>
                  </a:cubicBezTo>
                  <a:cubicBezTo>
                    <a:pt x="13393" y="446"/>
                    <a:pt x="10675" y="1"/>
                    <a:pt x="864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1;p44">
              <a:extLst>
                <a:ext uri="{FF2B5EF4-FFF2-40B4-BE49-F238E27FC236}">
                  <a16:creationId xmlns:a16="http://schemas.microsoft.com/office/drawing/2014/main" id="{C7C5050A-DBA2-493C-8850-7C25BB8D86E1}"/>
                </a:ext>
              </a:extLst>
            </p:cNvPr>
            <p:cNvSpPr/>
            <p:nvPr/>
          </p:nvSpPr>
          <p:spPr>
            <a:xfrm>
              <a:off x="4816100" y="1363600"/>
              <a:ext cx="529575" cy="519500"/>
            </a:xfrm>
            <a:custGeom>
              <a:avLst/>
              <a:gdLst/>
              <a:ahLst/>
              <a:cxnLst/>
              <a:rect l="l" t="t" r="r" b="b"/>
              <a:pathLst>
                <a:path w="21183" h="20780" extrusionOk="0">
                  <a:moveTo>
                    <a:pt x="3277" y="1"/>
                  </a:moveTo>
                  <a:cubicBezTo>
                    <a:pt x="3220" y="1"/>
                    <a:pt x="3162" y="5"/>
                    <a:pt x="3103" y="13"/>
                  </a:cubicBezTo>
                  <a:cubicBezTo>
                    <a:pt x="2870" y="147"/>
                    <a:pt x="2736" y="447"/>
                    <a:pt x="2770" y="680"/>
                  </a:cubicBezTo>
                  <a:cubicBezTo>
                    <a:pt x="2770" y="1313"/>
                    <a:pt x="3102" y="1846"/>
                    <a:pt x="3600" y="2213"/>
                  </a:cubicBezTo>
                  <a:lnTo>
                    <a:pt x="3600" y="2213"/>
                  </a:lnTo>
                  <a:cubicBezTo>
                    <a:pt x="3595" y="2209"/>
                    <a:pt x="3585" y="2208"/>
                    <a:pt x="3572" y="2208"/>
                  </a:cubicBezTo>
                  <a:cubicBezTo>
                    <a:pt x="3480" y="2208"/>
                    <a:pt x="3227" y="2282"/>
                    <a:pt x="3170" y="2282"/>
                  </a:cubicBezTo>
                  <a:lnTo>
                    <a:pt x="2603" y="2282"/>
                  </a:lnTo>
                  <a:cubicBezTo>
                    <a:pt x="2269" y="2215"/>
                    <a:pt x="1902" y="2215"/>
                    <a:pt x="1569" y="2148"/>
                  </a:cubicBezTo>
                  <a:cubicBezTo>
                    <a:pt x="1452" y="2131"/>
                    <a:pt x="1335" y="2123"/>
                    <a:pt x="1218" y="2123"/>
                  </a:cubicBezTo>
                  <a:cubicBezTo>
                    <a:pt x="1102" y="2123"/>
                    <a:pt x="985" y="2131"/>
                    <a:pt x="868" y="2148"/>
                  </a:cubicBezTo>
                  <a:cubicBezTo>
                    <a:pt x="334" y="2315"/>
                    <a:pt x="1" y="2815"/>
                    <a:pt x="1" y="3382"/>
                  </a:cubicBezTo>
                  <a:cubicBezTo>
                    <a:pt x="34" y="3949"/>
                    <a:pt x="201" y="4483"/>
                    <a:pt x="435" y="4950"/>
                  </a:cubicBezTo>
                  <a:cubicBezTo>
                    <a:pt x="535" y="5150"/>
                    <a:pt x="668" y="5317"/>
                    <a:pt x="768" y="5484"/>
                  </a:cubicBezTo>
                  <a:cubicBezTo>
                    <a:pt x="1035" y="5484"/>
                    <a:pt x="1068" y="5517"/>
                    <a:pt x="1102" y="5551"/>
                  </a:cubicBezTo>
                  <a:cubicBezTo>
                    <a:pt x="1369" y="5851"/>
                    <a:pt x="1669" y="6118"/>
                    <a:pt x="2002" y="6351"/>
                  </a:cubicBezTo>
                  <a:cubicBezTo>
                    <a:pt x="2436" y="6685"/>
                    <a:pt x="2936" y="7018"/>
                    <a:pt x="3437" y="7285"/>
                  </a:cubicBezTo>
                  <a:cubicBezTo>
                    <a:pt x="3937" y="7485"/>
                    <a:pt x="4404" y="7719"/>
                    <a:pt x="4871" y="8019"/>
                  </a:cubicBezTo>
                  <a:cubicBezTo>
                    <a:pt x="5505" y="8519"/>
                    <a:pt x="5538" y="9153"/>
                    <a:pt x="5538" y="9887"/>
                  </a:cubicBezTo>
                  <a:cubicBezTo>
                    <a:pt x="5538" y="10387"/>
                    <a:pt x="5505" y="11021"/>
                    <a:pt x="5438" y="11688"/>
                  </a:cubicBezTo>
                  <a:cubicBezTo>
                    <a:pt x="5417" y="12312"/>
                    <a:pt x="5643" y="12858"/>
                    <a:pt x="5912" y="12858"/>
                  </a:cubicBezTo>
                  <a:cubicBezTo>
                    <a:pt x="6075" y="12858"/>
                    <a:pt x="6255" y="12658"/>
                    <a:pt x="6405" y="12155"/>
                  </a:cubicBezTo>
                  <a:cubicBezTo>
                    <a:pt x="6405" y="12155"/>
                    <a:pt x="6996" y="10273"/>
                    <a:pt x="8511" y="10273"/>
                  </a:cubicBezTo>
                  <a:cubicBezTo>
                    <a:pt x="8647" y="10273"/>
                    <a:pt x="8790" y="10288"/>
                    <a:pt x="8941" y="10321"/>
                  </a:cubicBezTo>
                  <a:cubicBezTo>
                    <a:pt x="10775" y="10688"/>
                    <a:pt x="10875" y="12822"/>
                    <a:pt x="9875" y="14457"/>
                  </a:cubicBezTo>
                  <a:cubicBezTo>
                    <a:pt x="9541" y="15013"/>
                    <a:pt x="8950" y="15136"/>
                    <a:pt x="8491" y="15136"/>
                  </a:cubicBezTo>
                  <a:cubicBezTo>
                    <a:pt x="8123" y="15136"/>
                    <a:pt x="7840" y="15057"/>
                    <a:pt x="7840" y="15057"/>
                  </a:cubicBezTo>
                  <a:lnTo>
                    <a:pt x="7840" y="15057"/>
                  </a:lnTo>
                  <a:cubicBezTo>
                    <a:pt x="7606" y="16959"/>
                    <a:pt x="8240" y="18827"/>
                    <a:pt x="9508" y="20228"/>
                  </a:cubicBezTo>
                  <a:cubicBezTo>
                    <a:pt x="9508" y="20228"/>
                    <a:pt x="10386" y="20779"/>
                    <a:pt x="12191" y="20779"/>
                  </a:cubicBezTo>
                  <a:cubicBezTo>
                    <a:pt x="12693" y="20779"/>
                    <a:pt x="13265" y="20737"/>
                    <a:pt x="13911" y="20628"/>
                  </a:cubicBezTo>
                  <a:cubicBezTo>
                    <a:pt x="16079" y="17959"/>
                    <a:pt x="17413" y="16658"/>
                    <a:pt x="18614" y="14323"/>
                  </a:cubicBezTo>
                  <a:cubicBezTo>
                    <a:pt x="21183" y="9353"/>
                    <a:pt x="20249" y="6118"/>
                    <a:pt x="18547" y="4683"/>
                  </a:cubicBezTo>
                  <a:cubicBezTo>
                    <a:pt x="18347" y="2315"/>
                    <a:pt x="16546" y="1181"/>
                    <a:pt x="14445" y="614"/>
                  </a:cubicBezTo>
                  <a:cubicBezTo>
                    <a:pt x="13773" y="417"/>
                    <a:pt x="13104" y="346"/>
                    <a:pt x="12435" y="346"/>
                  </a:cubicBezTo>
                  <a:cubicBezTo>
                    <a:pt x="10714" y="346"/>
                    <a:pt x="8996" y="815"/>
                    <a:pt x="7265" y="815"/>
                  </a:cubicBezTo>
                  <a:cubicBezTo>
                    <a:pt x="6592" y="815"/>
                    <a:pt x="5917" y="744"/>
                    <a:pt x="5238" y="547"/>
                  </a:cubicBezTo>
                  <a:cubicBezTo>
                    <a:pt x="4738" y="447"/>
                    <a:pt x="4237" y="280"/>
                    <a:pt x="3737" y="113"/>
                  </a:cubicBezTo>
                  <a:cubicBezTo>
                    <a:pt x="3612" y="38"/>
                    <a:pt x="3449" y="1"/>
                    <a:pt x="3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2;p44">
              <a:extLst>
                <a:ext uri="{FF2B5EF4-FFF2-40B4-BE49-F238E27FC236}">
                  <a16:creationId xmlns:a16="http://schemas.microsoft.com/office/drawing/2014/main" id="{4AF047D0-FE29-49EE-BBC4-5B0EAC105DC6}"/>
                </a:ext>
              </a:extLst>
            </p:cNvPr>
            <p:cNvSpPr/>
            <p:nvPr/>
          </p:nvSpPr>
          <p:spPr>
            <a:xfrm>
              <a:off x="4868650" y="1864275"/>
              <a:ext cx="102600" cy="21150"/>
            </a:xfrm>
            <a:custGeom>
              <a:avLst/>
              <a:gdLst/>
              <a:ahLst/>
              <a:cxnLst/>
              <a:rect l="l" t="t" r="r" b="b"/>
              <a:pathLst>
                <a:path w="4104" h="846" extrusionOk="0">
                  <a:moveTo>
                    <a:pt x="3970" y="1"/>
                  </a:moveTo>
                  <a:lnTo>
                    <a:pt x="3970" y="1"/>
                  </a:lnTo>
                  <a:lnTo>
                    <a:pt x="3970" y="1"/>
                  </a:lnTo>
                  <a:cubicBezTo>
                    <a:pt x="3970" y="1"/>
                    <a:pt x="3970" y="1"/>
                    <a:pt x="3970" y="1"/>
                  </a:cubicBezTo>
                  <a:close/>
                  <a:moveTo>
                    <a:pt x="3970" y="1"/>
                  </a:moveTo>
                  <a:lnTo>
                    <a:pt x="3970" y="1"/>
                  </a:lnTo>
                  <a:cubicBezTo>
                    <a:pt x="3947" y="12"/>
                    <a:pt x="2571" y="338"/>
                    <a:pt x="1259" y="338"/>
                  </a:cubicBezTo>
                  <a:cubicBezTo>
                    <a:pt x="813" y="338"/>
                    <a:pt x="376" y="301"/>
                    <a:pt x="0" y="201"/>
                  </a:cubicBezTo>
                  <a:lnTo>
                    <a:pt x="0" y="201"/>
                  </a:lnTo>
                  <a:cubicBezTo>
                    <a:pt x="385" y="615"/>
                    <a:pt x="2005" y="846"/>
                    <a:pt x="3437" y="846"/>
                  </a:cubicBezTo>
                  <a:cubicBezTo>
                    <a:pt x="3619" y="846"/>
                    <a:pt x="3797" y="842"/>
                    <a:pt x="3970" y="834"/>
                  </a:cubicBezTo>
                  <a:lnTo>
                    <a:pt x="4103" y="834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3;p44">
              <a:extLst>
                <a:ext uri="{FF2B5EF4-FFF2-40B4-BE49-F238E27FC236}">
                  <a16:creationId xmlns:a16="http://schemas.microsoft.com/office/drawing/2014/main" id="{ACC03625-9B93-414A-A6CC-2027B3B3149D}"/>
                </a:ext>
              </a:extLst>
            </p:cNvPr>
            <p:cNvSpPr/>
            <p:nvPr/>
          </p:nvSpPr>
          <p:spPr>
            <a:xfrm>
              <a:off x="4754400" y="1936075"/>
              <a:ext cx="635475" cy="969850"/>
            </a:xfrm>
            <a:custGeom>
              <a:avLst/>
              <a:gdLst/>
              <a:ahLst/>
              <a:cxnLst/>
              <a:rect l="l" t="t" r="r" b="b"/>
              <a:pathLst>
                <a:path w="25419" h="38794" extrusionOk="0">
                  <a:moveTo>
                    <a:pt x="19131" y="0"/>
                  </a:moveTo>
                  <a:cubicBezTo>
                    <a:pt x="18897" y="0"/>
                    <a:pt x="18658" y="21"/>
                    <a:pt x="18414" y="64"/>
                  </a:cubicBezTo>
                  <a:cubicBezTo>
                    <a:pt x="17813" y="131"/>
                    <a:pt x="17213" y="231"/>
                    <a:pt x="16679" y="298"/>
                  </a:cubicBezTo>
                  <a:cubicBezTo>
                    <a:pt x="16501" y="1068"/>
                    <a:pt x="15001" y="1429"/>
                    <a:pt x="13101" y="1429"/>
                  </a:cubicBezTo>
                  <a:cubicBezTo>
                    <a:pt x="11793" y="1429"/>
                    <a:pt x="10294" y="1258"/>
                    <a:pt x="8907" y="931"/>
                  </a:cubicBezTo>
                  <a:lnTo>
                    <a:pt x="5004" y="1398"/>
                  </a:lnTo>
                  <a:cubicBezTo>
                    <a:pt x="2569" y="2166"/>
                    <a:pt x="668" y="6836"/>
                    <a:pt x="334" y="13907"/>
                  </a:cubicBezTo>
                  <a:cubicBezTo>
                    <a:pt x="0" y="20946"/>
                    <a:pt x="367" y="31820"/>
                    <a:pt x="501" y="36757"/>
                  </a:cubicBezTo>
                  <a:cubicBezTo>
                    <a:pt x="3773" y="38111"/>
                    <a:pt x="7260" y="38793"/>
                    <a:pt x="10754" y="38793"/>
                  </a:cubicBezTo>
                  <a:cubicBezTo>
                    <a:pt x="12423" y="38793"/>
                    <a:pt x="14095" y="38638"/>
                    <a:pt x="15745" y="38325"/>
                  </a:cubicBezTo>
                  <a:cubicBezTo>
                    <a:pt x="22984" y="36924"/>
                    <a:pt x="24151" y="33788"/>
                    <a:pt x="24151" y="33788"/>
                  </a:cubicBezTo>
                  <a:lnTo>
                    <a:pt x="23584" y="21146"/>
                  </a:lnTo>
                  <a:cubicBezTo>
                    <a:pt x="23584" y="18410"/>
                    <a:pt x="24585" y="14674"/>
                    <a:pt x="24818" y="12940"/>
                  </a:cubicBezTo>
                  <a:cubicBezTo>
                    <a:pt x="25419" y="7503"/>
                    <a:pt x="24585" y="5401"/>
                    <a:pt x="24018" y="4000"/>
                  </a:cubicBezTo>
                  <a:cubicBezTo>
                    <a:pt x="23140" y="1973"/>
                    <a:pt x="21411" y="0"/>
                    <a:pt x="19131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4;p44">
              <a:extLst>
                <a:ext uri="{FF2B5EF4-FFF2-40B4-BE49-F238E27FC236}">
                  <a16:creationId xmlns:a16="http://schemas.microsoft.com/office/drawing/2014/main" id="{0CCD144A-5BD1-471C-9066-2DF505188FE8}"/>
                </a:ext>
              </a:extLst>
            </p:cNvPr>
            <p:cNvSpPr/>
            <p:nvPr/>
          </p:nvSpPr>
          <p:spPr>
            <a:xfrm>
              <a:off x="3559375" y="2161325"/>
              <a:ext cx="365300" cy="206675"/>
            </a:xfrm>
            <a:custGeom>
              <a:avLst/>
              <a:gdLst/>
              <a:ahLst/>
              <a:cxnLst/>
              <a:rect l="l" t="t" r="r" b="b"/>
              <a:pathLst>
                <a:path w="14612" h="8267" extrusionOk="0">
                  <a:moveTo>
                    <a:pt x="730" y="0"/>
                  </a:moveTo>
                  <a:cubicBezTo>
                    <a:pt x="640" y="0"/>
                    <a:pt x="559" y="36"/>
                    <a:pt x="501" y="94"/>
                  </a:cubicBezTo>
                  <a:cubicBezTo>
                    <a:pt x="167" y="327"/>
                    <a:pt x="1" y="728"/>
                    <a:pt x="1" y="1095"/>
                  </a:cubicBezTo>
                  <a:cubicBezTo>
                    <a:pt x="1" y="1228"/>
                    <a:pt x="101" y="1395"/>
                    <a:pt x="234" y="1461"/>
                  </a:cubicBezTo>
                  <a:lnTo>
                    <a:pt x="13911" y="8266"/>
                  </a:lnTo>
                  <a:lnTo>
                    <a:pt x="14611" y="6832"/>
                  </a:lnTo>
                  <a:lnTo>
                    <a:pt x="935" y="60"/>
                  </a:lnTo>
                  <a:cubicBezTo>
                    <a:pt x="865" y="19"/>
                    <a:pt x="795" y="0"/>
                    <a:pt x="73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5;p44">
              <a:extLst>
                <a:ext uri="{FF2B5EF4-FFF2-40B4-BE49-F238E27FC236}">
                  <a16:creationId xmlns:a16="http://schemas.microsoft.com/office/drawing/2014/main" id="{B7CCEFBB-5B48-4C70-8131-EC3D782BFA44}"/>
                </a:ext>
              </a:extLst>
            </p:cNvPr>
            <p:cNvSpPr/>
            <p:nvPr/>
          </p:nvSpPr>
          <p:spPr>
            <a:xfrm>
              <a:off x="3436800" y="2112800"/>
              <a:ext cx="145125" cy="85075"/>
            </a:xfrm>
            <a:custGeom>
              <a:avLst/>
              <a:gdLst/>
              <a:ahLst/>
              <a:cxnLst/>
              <a:rect l="l" t="t" r="r" b="b"/>
              <a:pathLst>
                <a:path w="5805" h="3403" extrusionOk="0">
                  <a:moveTo>
                    <a:pt x="0" y="0"/>
                  </a:moveTo>
                  <a:cubicBezTo>
                    <a:pt x="0" y="0"/>
                    <a:pt x="3403" y="2569"/>
                    <a:pt x="5070" y="3402"/>
                  </a:cubicBezTo>
                  <a:lnTo>
                    <a:pt x="5804" y="2001"/>
                  </a:lnTo>
                  <a:cubicBezTo>
                    <a:pt x="4970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6;p44">
              <a:extLst>
                <a:ext uri="{FF2B5EF4-FFF2-40B4-BE49-F238E27FC236}">
                  <a16:creationId xmlns:a16="http://schemas.microsoft.com/office/drawing/2014/main" id="{17830174-3A7F-4483-A03E-1A06AD544C2A}"/>
                </a:ext>
              </a:extLst>
            </p:cNvPr>
            <p:cNvSpPr/>
            <p:nvPr/>
          </p:nvSpPr>
          <p:spPr>
            <a:xfrm>
              <a:off x="3436800" y="2112800"/>
              <a:ext cx="477025" cy="237675"/>
            </a:xfrm>
            <a:custGeom>
              <a:avLst/>
              <a:gdLst/>
              <a:ahLst/>
              <a:cxnLst/>
              <a:rect l="l" t="t" r="r" b="b"/>
              <a:pathLst>
                <a:path w="19081" h="9507" extrusionOk="0">
                  <a:moveTo>
                    <a:pt x="0" y="0"/>
                  </a:moveTo>
                  <a:lnTo>
                    <a:pt x="5404" y="2735"/>
                  </a:lnTo>
                  <a:lnTo>
                    <a:pt x="19014" y="9507"/>
                  </a:lnTo>
                  <a:lnTo>
                    <a:pt x="19080" y="8840"/>
                  </a:lnTo>
                  <a:lnTo>
                    <a:pt x="5638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7;p44">
              <a:extLst>
                <a:ext uri="{FF2B5EF4-FFF2-40B4-BE49-F238E27FC236}">
                  <a16:creationId xmlns:a16="http://schemas.microsoft.com/office/drawing/2014/main" id="{8C19790A-886F-4771-B7DC-4DB39E3AF57E}"/>
                </a:ext>
              </a:extLst>
            </p:cNvPr>
            <p:cNvSpPr/>
            <p:nvPr/>
          </p:nvSpPr>
          <p:spPr>
            <a:xfrm>
              <a:off x="3901300" y="2330875"/>
              <a:ext cx="27525" cy="37525"/>
            </a:xfrm>
            <a:custGeom>
              <a:avLst/>
              <a:gdLst/>
              <a:ahLst/>
              <a:cxnLst/>
              <a:rect l="l" t="t" r="r" b="b"/>
              <a:pathLst>
                <a:path w="1101" h="1501" extrusionOk="0">
                  <a:moveTo>
                    <a:pt x="787" y="1"/>
                  </a:moveTo>
                  <a:cubicBezTo>
                    <a:pt x="700" y="1"/>
                    <a:pt x="602" y="37"/>
                    <a:pt x="500" y="117"/>
                  </a:cubicBezTo>
                  <a:cubicBezTo>
                    <a:pt x="167" y="350"/>
                    <a:pt x="0" y="717"/>
                    <a:pt x="0" y="1117"/>
                  </a:cubicBezTo>
                  <a:cubicBezTo>
                    <a:pt x="44" y="1360"/>
                    <a:pt x="161" y="1500"/>
                    <a:pt x="322" y="1500"/>
                  </a:cubicBezTo>
                  <a:cubicBezTo>
                    <a:pt x="405" y="1500"/>
                    <a:pt x="499" y="1463"/>
                    <a:pt x="601" y="1384"/>
                  </a:cubicBezTo>
                  <a:cubicBezTo>
                    <a:pt x="934" y="1151"/>
                    <a:pt x="1101" y="784"/>
                    <a:pt x="1101" y="384"/>
                  </a:cubicBezTo>
                  <a:cubicBezTo>
                    <a:pt x="1079" y="141"/>
                    <a:pt x="955" y="1"/>
                    <a:pt x="7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8;p44">
              <a:extLst>
                <a:ext uri="{FF2B5EF4-FFF2-40B4-BE49-F238E27FC236}">
                  <a16:creationId xmlns:a16="http://schemas.microsoft.com/office/drawing/2014/main" id="{2F3F0CBA-3D8A-492C-956F-A7E237963918}"/>
                </a:ext>
              </a:extLst>
            </p:cNvPr>
            <p:cNvSpPr/>
            <p:nvPr/>
          </p:nvSpPr>
          <p:spPr>
            <a:xfrm>
              <a:off x="3861250" y="2197775"/>
              <a:ext cx="1165025" cy="713325"/>
            </a:xfrm>
            <a:custGeom>
              <a:avLst/>
              <a:gdLst/>
              <a:ahLst/>
              <a:cxnLst/>
              <a:rect l="l" t="t" r="r" b="b"/>
              <a:pathLst>
                <a:path w="46601" h="28533" extrusionOk="0">
                  <a:moveTo>
                    <a:pt x="14320" y="0"/>
                  </a:moveTo>
                  <a:cubicBezTo>
                    <a:pt x="8456" y="0"/>
                    <a:pt x="3023" y="3202"/>
                    <a:pt x="1602" y="5774"/>
                  </a:cubicBezTo>
                  <a:cubicBezTo>
                    <a:pt x="1" y="13947"/>
                    <a:pt x="3870" y="20618"/>
                    <a:pt x="11376" y="24321"/>
                  </a:cubicBezTo>
                  <a:cubicBezTo>
                    <a:pt x="16848" y="27021"/>
                    <a:pt x="28245" y="28532"/>
                    <a:pt x="37534" y="28532"/>
                  </a:cubicBezTo>
                  <a:cubicBezTo>
                    <a:pt x="40984" y="28532"/>
                    <a:pt x="44144" y="28324"/>
                    <a:pt x="46601" y="27890"/>
                  </a:cubicBezTo>
                  <a:cubicBezTo>
                    <a:pt x="42798" y="20151"/>
                    <a:pt x="28421" y="5274"/>
                    <a:pt x="20682" y="1438"/>
                  </a:cubicBezTo>
                  <a:cubicBezTo>
                    <a:pt x="18618" y="419"/>
                    <a:pt x="16441" y="0"/>
                    <a:pt x="1432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9;p44">
              <a:extLst>
                <a:ext uri="{FF2B5EF4-FFF2-40B4-BE49-F238E27FC236}">
                  <a16:creationId xmlns:a16="http://schemas.microsoft.com/office/drawing/2014/main" id="{E4943753-D50D-47C0-8D4A-3B5C52EA78DF}"/>
                </a:ext>
              </a:extLst>
            </p:cNvPr>
            <p:cNvSpPr/>
            <p:nvPr/>
          </p:nvSpPr>
          <p:spPr>
            <a:xfrm>
              <a:off x="3861250" y="2197775"/>
              <a:ext cx="1165025" cy="713325"/>
            </a:xfrm>
            <a:custGeom>
              <a:avLst/>
              <a:gdLst/>
              <a:ahLst/>
              <a:cxnLst/>
              <a:rect l="l" t="t" r="r" b="b"/>
              <a:pathLst>
                <a:path w="46601" h="28533" extrusionOk="0">
                  <a:moveTo>
                    <a:pt x="14320" y="0"/>
                  </a:moveTo>
                  <a:cubicBezTo>
                    <a:pt x="8456" y="0"/>
                    <a:pt x="3023" y="3202"/>
                    <a:pt x="1602" y="5774"/>
                  </a:cubicBezTo>
                  <a:cubicBezTo>
                    <a:pt x="1" y="13947"/>
                    <a:pt x="3870" y="20618"/>
                    <a:pt x="11376" y="24321"/>
                  </a:cubicBezTo>
                  <a:cubicBezTo>
                    <a:pt x="16848" y="27021"/>
                    <a:pt x="28245" y="28532"/>
                    <a:pt x="37534" y="28532"/>
                  </a:cubicBezTo>
                  <a:cubicBezTo>
                    <a:pt x="40984" y="28532"/>
                    <a:pt x="44144" y="28324"/>
                    <a:pt x="46601" y="27890"/>
                  </a:cubicBezTo>
                  <a:cubicBezTo>
                    <a:pt x="42798" y="20151"/>
                    <a:pt x="28421" y="5274"/>
                    <a:pt x="20682" y="1438"/>
                  </a:cubicBezTo>
                  <a:cubicBezTo>
                    <a:pt x="18618" y="419"/>
                    <a:pt x="16441" y="0"/>
                    <a:pt x="14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0;p44">
              <a:extLst>
                <a:ext uri="{FF2B5EF4-FFF2-40B4-BE49-F238E27FC236}">
                  <a16:creationId xmlns:a16="http://schemas.microsoft.com/office/drawing/2014/main" id="{ECF634D2-78FE-4559-B900-0DC31243971B}"/>
                </a:ext>
              </a:extLst>
            </p:cNvPr>
            <p:cNvSpPr/>
            <p:nvPr/>
          </p:nvSpPr>
          <p:spPr>
            <a:xfrm>
              <a:off x="3861250" y="2198950"/>
              <a:ext cx="506225" cy="608525"/>
            </a:xfrm>
            <a:custGeom>
              <a:avLst/>
              <a:gdLst/>
              <a:ahLst/>
              <a:cxnLst/>
              <a:rect l="l" t="t" r="r" b="b"/>
              <a:pathLst>
                <a:path w="20249" h="24341" extrusionOk="0">
                  <a:moveTo>
                    <a:pt x="14276" y="0"/>
                  </a:moveTo>
                  <a:cubicBezTo>
                    <a:pt x="8423" y="0"/>
                    <a:pt x="2996" y="3196"/>
                    <a:pt x="1602" y="5761"/>
                  </a:cubicBezTo>
                  <a:cubicBezTo>
                    <a:pt x="1" y="13933"/>
                    <a:pt x="3904" y="20638"/>
                    <a:pt x="11409" y="24341"/>
                  </a:cubicBezTo>
                  <a:cubicBezTo>
                    <a:pt x="9641" y="23440"/>
                    <a:pt x="8440" y="21238"/>
                    <a:pt x="8240" y="18003"/>
                  </a:cubicBezTo>
                  <a:cubicBezTo>
                    <a:pt x="7873" y="12098"/>
                    <a:pt x="11042" y="4960"/>
                    <a:pt x="15279" y="2125"/>
                  </a:cubicBezTo>
                  <a:cubicBezTo>
                    <a:pt x="16464" y="1334"/>
                    <a:pt x="17621" y="948"/>
                    <a:pt x="18683" y="948"/>
                  </a:cubicBezTo>
                  <a:cubicBezTo>
                    <a:pt x="19234" y="948"/>
                    <a:pt x="19759" y="1052"/>
                    <a:pt x="20249" y="1257"/>
                  </a:cubicBezTo>
                  <a:cubicBezTo>
                    <a:pt x="18303" y="369"/>
                    <a:pt x="16265" y="0"/>
                    <a:pt x="14276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1;p44">
              <a:extLst>
                <a:ext uri="{FF2B5EF4-FFF2-40B4-BE49-F238E27FC236}">
                  <a16:creationId xmlns:a16="http://schemas.microsoft.com/office/drawing/2014/main" id="{F9D8ACBB-3A2D-4F7F-908E-757176CAB19D}"/>
                </a:ext>
              </a:extLst>
            </p:cNvPr>
            <p:cNvSpPr/>
            <p:nvPr/>
          </p:nvSpPr>
          <p:spPr>
            <a:xfrm>
              <a:off x="3901300" y="2247200"/>
              <a:ext cx="1124975" cy="649500"/>
            </a:xfrm>
            <a:custGeom>
              <a:avLst/>
              <a:gdLst/>
              <a:ahLst/>
              <a:cxnLst/>
              <a:rect l="l" t="t" r="r" b="b"/>
              <a:pathLst>
                <a:path w="44999" h="25980" extrusionOk="0">
                  <a:moveTo>
                    <a:pt x="11069" y="0"/>
                  </a:moveTo>
                  <a:cubicBezTo>
                    <a:pt x="4351" y="0"/>
                    <a:pt x="0" y="3797"/>
                    <a:pt x="0" y="3797"/>
                  </a:cubicBezTo>
                  <a:cubicBezTo>
                    <a:pt x="2786" y="2670"/>
                    <a:pt x="5616" y="2197"/>
                    <a:pt x="8337" y="2197"/>
                  </a:cubicBezTo>
                  <a:cubicBezTo>
                    <a:pt x="12783" y="2197"/>
                    <a:pt x="16941" y="3460"/>
                    <a:pt x="20148" y="5198"/>
                  </a:cubicBezTo>
                  <a:cubicBezTo>
                    <a:pt x="25048" y="7854"/>
                    <a:pt x="39417" y="18929"/>
                    <a:pt x="44284" y="25020"/>
                  </a:cubicBezTo>
                  <a:lnTo>
                    <a:pt x="44284" y="25020"/>
                  </a:lnTo>
                  <a:cubicBezTo>
                    <a:pt x="41618" y="21506"/>
                    <a:pt x="31872" y="9221"/>
                    <a:pt x="21449" y="3030"/>
                  </a:cubicBezTo>
                  <a:cubicBezTo>
                    <a:pt x="17627" y="776"/>
                    <a:pt x="14106" y="0"/>
                    <a:pt x="11069" y="0"/>
                  </a:cubicBezTo>
                  <a:close/>
                  <a:moveTo>
                    <a:pt x="44284" y="25020"/>
                  </a:moveTo>
                  <a:cubicBezTo>
                    <a:pt x="44749" y="25634"/>
                    <a:pt x="44999" y="25980"/>
                    <a:pt x="44999" y="25980"/>
                  </a:cubicBezTo>
                  <a:cubicBezTo>
                    <a:pt x="44792" y="25677"/>
                    <a:pt x="44552" y="25356"/>
                    <a:pt x="44284" y="250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2;p44">
              <a:extLst>
                <a:ext uri="{FF2B5EF4-FFF2-40B4-BE49-F238E27FC236}">
                  <a16:creationId xmlns:a16="http://schemas.microsoft.com/office/drawing/2014/main" id="{0C31CE80-EB83-4C95-B776-D91540B66ABB}"/>
                </a:ext>
              </a:extLst>
            </p:cNvPr>
            <p:cNvSpPr/>
            <p:nvPr/>
          </p:nvSpPr>
          <p:spPr>
            <a:xfrm>
              <a:off x="4924525" y="2896675"/>
              <a:ext cx="558750" cy="387450"/>
            </a:xfrm>
            <a:custGeom>
              <a:avLst/>
              <a:gdLst/>
              <a:ahLst/>
              <a:cxnLst/>
              <a:rect l="l" t="t" r="r" b="b"/>
              <a:pathLst>
                <a:path w="22350" h="15498" extrusionOk="0">
                  <a:moveTo>
                    <a:pt x="4070" y="1"/>
                  </a:moveTo>
                  <a:cubicBezTo>
                    <a:pt x="2736" y="201"/>
                    <a:pt x="1401" y="368"/>
                    <a:pt x="0" y="434"/>
                  </a:cubicBezTo>
                  <a:cubicBezTo>
                    <a:pt x="2402" y="3603"/>
                    <a:pt x="5104" y="6505"/>
                    <a:pt x="8106" y="9107"/>
                  </a:cubicBezTo>
                  <a:lnTo>
                    <a:pt x="7239" y="5104"/>
                  </a:lnTo>
                  <a:lnTo>
                    <a:pt x="9774" y="10542"/>
                  </a:lnTo>
                  <a:cubicBezTo>
                    <a:pt x="13448" y="13527"/>
                    <a:pt x="16927" y="15497"/>
                    <a:pt x="18897" y="15497"/>
                  </a:cubicBezTo>
                  <a:cubicBezTo>
                    <a:pt x="19503" y="15497"/>
                    <a:pt x="19966" y="15311"/>
                    <a:pt x="20248" y="14911"/>
                  </a:cubicBezTo>
                  <a:cubicBezTo>
                    <a:pt x="22350" y="12009"/>
                    <a:pt x="10841" y="3236"/>
                    <a:pt x="10775" y="3236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3;p44">
              <a:extLst>
                <a:ext uri="{FF2B5EF4-FFF2-40B4-BE49-F238E27FC236}">
                  <a16:creationId xmlns:a16="http://schemas.microsoft.com/office/drawing/2014/main" id="{E4721C9D-47D7-40A3-AAC5-AE22B982A58E}"/>
                </a:ext>
              </a:extLst>
            </p:cNvPr>
            <p:cNvSpPr/>
            <p:nvPr/>
          </p:nvSpPr>
          <p:spPr>
            <a:xfrm>
              <a:off x="4927025" y="2795350"/>
              <a:ext cx="558775" cy="192850"/>
            </a:xfrm>
            <a:custGeom>
              <a:avLst/>
              <a:gdLst/>
              <a:ahLst/>
              <a:cxnLst/>
              <a:rect l="l" t="t" r="r" b="b"/>
              <a:pathLst>
                <a:path w="22351" h="7714" extrusionOk="0">
                  <a:moveTo>
                    <a:pt x="7565" y="1"/>
                  </a:moveTo>
                  <a:cubicBezTo>
                    <a:pt x="5036" y="1"/>
                    <a:pt x="2495" y="135"/>
                    <a:pt x="0" y="384"/>
                  </a:cubicBezTo>
                  <a:cubicBezTo>
                    <a:pt x="1802" y="1752"/>
                    <a:pt x="2169" y="2486"/>
                    <a:pt x="3970" y="4054"/>
                  </a:cubicBezTo>
                  <a:lnTo>
                    <a:pt x="10675" y="7289"/>
                  </a:lnTo>
                  <a:cubicBezTo>
                    <a:pt x="12081" y="7581"/>
                    <a:pt x="13403" y="7714"/>
                    <a:pt x="14593" y="7714"/>
                  </a:cubicBezTo>
                  <a:cubicBezTo>
                    <a:pt x="19666" y="7714"/>
                    <a:pt x="22350" y="5302"/>
                    <a:pt x="19081" y="2519"/>
                  </a:cubicBezTo>
                  <a:cubicBezTo>
                    <a:pt x="17746" y="1419"/>
                    <a:pt x="15345" y="585"/>
                    <a:pt x="11675" y="218"/>
                  </a:cubicBezTo>
                  <a:lnTo>
                    <a:pt x="7506" y="2286"/>
                  </a:lnTo>
                  <a:lnTo>
                    <a:pt x="7506" y="2286"/>
                  </a:lnTo>
                  <a:lnTo>
                    <a:pt x="9107" y="18"/>
                  </a:lnTo>
                  <a:cubicBezTo>
                    <a:pt x="8594" y="6"/>
                    <a:pt x="8080" y="1"/>
                    <a:pt x="756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4;p44">
              <a:extLst>
                <a:ext uri="{FF2B5EF4-FFF2-40B4-BE49-F238E27FC236}">
                  <a16:creationId xmlns:a16="http://schemas.microsoft.com/office/drawing/2014/main" id="{B1A8930B-67E9-4738-ABB4-5B8A7BFD84DB}"/>
                </a:ext>
              </a:extLst>
            </p:cNvPr>
            <p:cNvSpPr/>
            <p:nvPr/>
          </p:nvSpPr>
          <p:spPr>
            <a:xfrm>
              <a:off x="4928700" y="2795800"/>
              <a:ext cx="226850" cy="56700"/>
            </a:xfrm>
            <a:custGeom>
              <a:avLst/>
              <a:gdLst/>
              <a:ahLst/>
              <a:cxnLst/>
              <a:rect l="l" t="t" r="r" b="b"/>
              <a:pathLst>
                <a:path w="9074" h="2268" extrusionOk="0">
                  <a:moveTo>
                    <a:pt x="7059" y="0"/>
                  </a:moveTo>
                  <a:cubicBezTo>
                    <a:pt x="4696" y="0"/>
                    <a:pt x="2338" y="133"/>
                    <a:pt x="0" y="366"/>
                  </a:cubicBezTo>
                  <a:cubicBezTo>
                    <a:pt x="0" y="366"/>
                    <a:pt x="1735" y="341"/>
                    <a:pt x="3611" y="341"/>
                  </a:cubicBezTo>
                  <a:cubicBezTo>
                    <a:pt x="5487" y="341"/>
                    <a:pt x="7505" y="366"/>
                    <a:pt x="8073" y="467"/>
                  </a:cubicBezTo>
                  <a:lnTo>
                    <a:pt x="7505" y="2268"/>
                  </a:lnTo>
                  <a:lnTo>
                    <a:pt x="9073" y="33"/>
                  </a:lnTo>
                  <a:cubicBezTo>
                    <a:pt x="8402" y="11"/>
                    <a:pt x="7730" y="0"/>
                    <a:pt x="7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5;p44">
              <a:extLst>
                <a:ext uri="{FF2B5EF4-FFF2-40B4-BE49-F238E27FC236}">
                  <a16:creationId xmlns:a16="http://schemas.microsoft.com/office/drawing/2014/main" id="{9D3A1643-99BE-4362-84BC-852626059128}"/>
                </a:ext>
              </a:extLst>
            </p:cNvPr>
            <p:cNvSpPr/>
            <p:nvPr/>
          </p:nvSpPr>
          <p:spPr>
            <a:xfrm>
              <a:off x="5168025" y="2800775"/>
              <a:ext cx="318300" cy="187700"/>
            </a:xfrm>
            <a:custGeom>
              <a:avLst/>
              <a:gdLst/>
              <a:ahLst/>
              <a:cxnLst/>
              <a:rect l="l" t="t" r="r" b="b"/>
              <a:pathLst>
                <a:path w="12732" h="7508" extrusionOk="0">
                  <a:moveTo>
                    <a:pt x="2102" y="1"/>
                  </a:moveTo>
                  <a:lnTo>
                    <a:pt x="1" y="1035"/>
                  </a:lnTo>
                  <a:lnTo>
                    <a:pt x="2336" y="401"/>
                  </a:lnTo>
                  <a:cubicBezTo>
                    <a:pt x="2336" y="401"/>
                    <a:pt x="7106" y="868"/>
                    <a:pt x="9207" y="3236"/>
                  </a:cubicBezTo>
                  <a:cubicBezTo>
                    <a:pt x="10475" y="4671"/>
                    <a:pt x="9007" y="7439"/>
                    <a:pt x="4771" y="7506"/>
                  </a:cubicBezTo>
                  <a:cubicBezTo>
                    <a:pt x="4841" y="7507"/>
                    <a:pt x="4911" y="7507"/>
                    <a:pt x="4980" y="7507"/>
                  </a:cubicBezTo>
                  <a:cubicBezTo>
                    <a:pt x="10017" y="7507"/>
                    <a:pt x="12732" y="5133"/>
                    <a:pt x="9474" y="2336"/>
                  </a:cubicBezTo>
                  <a:cubicBezTo>
                    <a:pt x="8140" y="1202"/>
                    <a:pt x="5771" y="368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6;p44">
              <a:extLst>
                <a:ext uri="{FF2B5EF4-FFF2-40B4-BE49-F238E27FC236}">
                  <a16:creationId xmlns:a16="http://schemas.microsoft.com/office/drawing/2014/main" id="{4BB10673-A640-4544-A759-3709AB3A46F5}"/>
                </a:ext>
              </a:extLst>
            </p:cNvPr>
            <p:cNvSpPr/>
            <p:nvPr/>
          </p:nvSpPr>
          <p:spPr>
            <a:xfrm>
              <a:off x="4066400" y="1981850"/>
              <a:ext cx="803950" cy="885950"/>
            </a:xfrm>
            <a:custGeom>
              <a:avLst/>
              <a:gdLst/>
              <a:ahLst/>
              <a:cxnLst/>
              <a:rect l="l" t="t" r="r" b="b"/>
              <a:pathLst>
                <a:path w="32158" h="35438" extrusionOk="0">
                  <a:moveTo>
                    <a:pt x="32157" y="1"/>
                  </a:moveTo>
                  <a:cubicBezTo>
                    <a:pt x="30322" y="68"/>
                    <a:pt x="26887" y="1"/>
                    <a:pt x="23418" y="8440"/>
                  </a:cubicBezTo>
                  <a:cubicBezTo>
                    <a:pt x="21550" y="12944"/>
                    <a:pt x="17580" y="21316"/>
                    <a:pt x="17580" y="21316"/>
                  </a:cubicBezTo>
                  <a:cubicBezTo>
                    <a:pt x="17580" y="21316"/>
                    <a:pt x="10208" y="29088"/>
                    <a:pt x="8907" y="29122"/>
                  </a:cubicBezTo>
                  <a:cubicBezTo>
                    <a:pt x="8875" y="29123"/>
                    <a:pt x="8843" y="29123"/>
                    <a:pt x="8810" y="29123"/>
                  </a:cubicBezTo>
                  <a:cubicBezTo>
                    <a:pt x="7557" y="29123"/>
                    <a:pt x="5960" y="28502"/>
                    <a:pt x="4204" y="27754"/>
                  </a:cubicBezTo>
                  <a:cubicBezTo>
                    <a:pt x="3633" y="27496"/>
                    <a:pt x="3189" y="27388"/>
                    <a:pt x="2863" y="27388"/>
                  </a:cubicBezTo>
                  <a:cubicBezTo>
                    <a:pt x="2009" y="27388"/>
                    <a:pt x="1966" y="28130"/>
                    <a:pt x="2569" y="28855"/>
                  </a:cubicBezTo>
                  <a:cubicBezTo>
                    <a:pt x="3236" y="29655"/>
                    <a:pt x="6005" y="30356"/>
                    <a:pt x="4804" y="31323"/>
                  </a:cubicBezTo>
                  <a:cubicBezTo>
                    <a:pt x="4287" y="31717"/>
                    <a:pt x="3423" y="31917"/>
                    <a:pt x="2562" y="31917"/>
                  </a:cubicBezTo>
                  <a:cubicBezTo>
                    <a:pt x="2036" y="31917"/>
                    <a:pt x="1511" y="31842"/>
                    <a:pt x="1068" y="31690"/>
                  </a:cubicBezTo>
                  <a:cubicBezTo>
                    <a:pt x="1035" y="31657"/>
                    <a:pt x="134" y="31023"/>
                    <a:pt x="134" y="31023"/>
                  </a:cubicBezTo>
                  <a:cubicBezTo>
                    <a:pt x="1" y="31590"/>
                    <a:pt x="1" y="32124"/>
                    <a:pt x="134" y="32658"/>
                  </a:cubicBezTo>
                  <a:cubicBezTo>
                    <a:pt x="424" y="34337"/>
                    <a:pt x="3000" y="35438"/>
                    <a:pt x="6118" y="35438"/>
                  </a:cubicBezTo>
                  <a:cubicBezTo>
                    <a:pt x="6592" y="35438"/>
                    <a:pt x="7079" y="35412"/>
                    <a:pt x="7573" y="35360"/>
                  </a:cubicBezTo>
                  <a:cubicBezTo>
                    <a:pt x="11342" y="34993"/>
                    <a:pt x="21750" y="26787"/>
                    <a:pt x="23151" y="25419"/>
                  </a:cubicBezTo>
                  <a:cubicBezTo>
                    <a:pt x="24518" y="24018"/>
                    <a:pt x="27053" y="18414"/>
                    <a:pt x="31423" y="10108"/>
                  </a:cubicBezTo>
                  <a:lnTo>
                    <a:pt x="321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7;p44">
              <a:extLst>
                <a:ext uri="{FF2B5EF4-FFF2-40B4-BE49-F238E27FC236}">
                  <a16:creationId xmlns:a16="http://schemas.microsoft.com/office/drawing/2014/main" id="{54AA9322-9E7B-40BE-B1D6-224724509DB9}"/>
                </a:ext>
              </a:extLst>
            </p:cNvPr>
            <p:cNvSpPr/>
            <p:nvPr/>
          </p:nvSpPr>
          <p:spPr>
            <a:xfrm>
              <a:off x="4603450" y="1971025"/>
              <a:ext cx="309425" cy="427325"/>
            </a:xfrm>
            <a:custGeom>
              <a:avLst/>
              <a:gdLst/>
              <a:ahLst/>
              <a:cxnLst/>
              <a:rect l="l" t="t" r="r" b="b"/>
              <a:pathLst>
                <a:path w="12377" h="17093" extrusionOk="0">
                  <a:moveTo>
                    <a:pt x="11042" y="0"/>
                  </a:moveTo>
                  <a:lnTo>
                    <a:pt x="11042" y="0"/>
                  </a:lnTo>
                  <a:cubicBezTo>
                    <a:pt x="9241" y="167"/>
                    <a:pt x="7873" y="234"/>
                    <a:pt x="6372" y="1034"/>
                  </a:cubicBezTo>
                  <a:cubicBezTo>
                    <a:pt x="4537" y="2002"/>
                    <a:pt x="3904" y="3703"/>
                    <a:pt x="3070" y="5604"/>
                  </a:cubicBezTo>
                  <a:cubicBezTo>
                    <a:pt x="1502" y="9207"/>
                    <a:pt x="1" y="12509"/>
                    <a:pt x="1" y="12509"/>
                  </a:cubicBezTo>
                  <a:cubicBezTo>
                    <a:pt x="496" y="13909"/>
                    <a:pt x="3133" y="17092"/>
                    <a:pt x="5838" y="17092"/>
                  </a:cubicBezTo>
                  <a:cubicBezTo>
                    <a:pt x="6228" y="17092"/>
                    <a:pt x="6619" y="17026"/>
                    <a:pt x="7006" y="16879"/>
                  </a:cubicBezTo>
                  <a:cubicBezTo>
                    <a:pt x="7006" y="16879"/>
                    <a:pt x="9541" y="12443"/>
                    <a:pt x="10875" y="9607"/>
                  </a:cubicBezTo>
                  <a:cubicBezTo>
                    <a:pt x="12109" y="6939"/>
                    <a:pt x="12376" y="2202"/>
                    <a:pt x="11042" y="0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4AC839E-6DC0-47B4-B235-130CD0DFB981}"/>
              </a:ext>
            </a:extLst>
          </p:cNvPr>
          <p:cNvSpPr txBox="1"/>
          <p:nvPr/>
        </p:nvSpPr>
        <p:spPr>
          <a:xfrm>
            <a:off x="1593419" y="1150508"/>
            <a:ext cx="5486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</a:rPr>
              <a:t>E-commerce (electronic commerce) refers to 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all online activity that involves the buying and selling of products and services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In other words, ecommerce is a process for conducting transactions online. In the existing </a:t>
            </a:r>
            <a:r>
              <a:rPr lang="en-US" sz="2000" dirty="0">
                <a:latin typeface="arial" panose="020B0604020202020204" pitchFamily="34" charset="0"/>
              </a:rPr>
              <a:t>platforms we agree a many terms and conditions. And very difficult to maintain. To reduce the such problems need a individual platforms which helps in investments and maintainability.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just"/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</a:rPr>
              <a:t>	We proposed that called GETITEM  this is fully functionality E-commerce site with individual own privacy conditions and </a:t>
            </a:r>
            <a:r>
              <a:rPr lang="en-US" sz="2000" dirty="0" err="1">
                <a:latin typeface="arial" panose="020B0604020202020204" pitchFamily="34" charset="0"/>
              </a:rPr>
              <a:t>esay</a:t>
            </a:r>
            <a:r>
              <a:rPr lang="en-US" sz="2000" dirty="0">
                <a:latin typeface="arial" panose="020B0604020202020204" pitchFamily="34" charset="0"/>
              </a:rPr>
              <a:t> maintainability this help local sellers to expand their business over through </a:t>
            </a:r>
            <a:r>
              <a:rPr lang="en-US" sz="2000" dirty="0" err="1">
                <a:latin typeface="arial" panose="020B0604020202020204" pitchFamily="34" charset="0"/>
              </a:rPr>
              <a:t>getitem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IN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4C1CA6-D0F0-4075-B3BC-19CFE97440D6}"/>
              </a:ext>
            </a:extLst>
          </p:cNvPr>
          <p:cNvSpPr txBox="1"/>
          <p:nvPr/>
        </p:nvSpPr>
        <p:spPr>
          <a:xfrm>
            <a:off x="1593419" y="304801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ABSTRACT:</a:t>
            </a:r>
          </a:p>
        </p:txBody>
      </p:sp>
    </p:spTree>
    <p:extLst>
      <p:ext uri="{BB962C8B-B14F-4D97-AF65-F5344CB8AC3E}">
        <p14:creationId xmlns:p14="http://schemas.microsoft.com/office/powerpoint/2010/main" val="155408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73A8D24-1FC0-471B-BDD8-9E941FC130AC}"/>
              </a:ext>
            </a:extLst>
          </p:cNvPr>
          <p:cNvSpPr/>
          <p:nvPr/>
        </p:nvSpPr>
        <p:spPr>
          <a:xfrm>
            <a:off x="7144871" y="413123"/>
            <a:ext cx="842682" cy="384736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9E27E-1628-49EF-8BCB-2EBC008A47EB}"/>
              </a:ext>
            </a:extLst>
          </p:cNvPr>
          <p:cNvSpPr/>
          <p:nvPr/>
        </p:nvSpPr>
        <p:spPr>
          <a:xfrm>
            <a:off x="7015059" y="2151440"/>
            <a:ext cx="1255059" cy="5020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Home page and search for book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19D075E-BA0E-4B59-A594-59666424D24C}"/>
              </a:ext>
            </a:extLst>
          </p:cNvPr>
          <p:cNvSpPr/>
          <p:nvPr/>
        </p:nvSpPr>
        <p:spPr>
          <a:xfrm>
            <a:off x="6983912" y="1048691"/>
            <a:ext cx="1192666" cy="69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rigister</a:t>
            </a:r>
            <a:endParaRPr lang="en-IN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AC231-9CC1-4264-963B-267F03ED6EEB}"/>
              </a:ext>
            </a:extLst>
          </p:cNvPr>
          <p:cNvSpPr/>
          <p:nvPr/>
        </p:nvSpPr>
        <p:spPr>
          <a:xfrm>
            <a:off x="9053992" y="1214537"/>
            <a:ext cx="1138517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43D19-1990-43E3-B8F8-458867310BB5}"/>
              </a:ext>
            </a:extLst>
          </p:cNvPr>
          <p:cNvSpPr/>
          <p:nvPr/>
        </p:nvSpPr>
        <p:spPr>
          <a:xfrm>
            <a:off x="5130680" y="1214537"/>
            <a:ext cx="1111624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Sign in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F5D0F3A-D807-45C8-96FF-598A0F183BE0}"/>
              </a:ext>
            </a:extLst>
          </p:cNvPr>
          <p:cNvSpPr/>
          <p:nvPr/>
        </p:nvSpPr>
        <p:spPr>
          <a:xfrm>
            <a:off x="7253473" y="2997403"/>
            <a:ext cx="833358" cy="6185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 now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200A2-960D-439F-A094-022E1D9B14FF}"/>
              </a:ext>
            </a:extLst>
          </p:cNvPr>
          <p:cNvSpPr/>
          <p:nvPr/>
        </p:nvSpPr>
        <p:spPr>
          <a:xfrm>
            <a:off x="5214500" y="3122908"/>
            <a:ext cx="1111624" cy="367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to cart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8E18A-DB34-4856-800A-CB9A06FA2E0D}"/>
              </a:ext>
            </a:extLst>
          </p:cNvPr>
          <p:cNvSpPr/>
          <p:nvPr/>
        </p:nvSpPr>
        <p:spPr>
          <a:xfrm>
            <a:off x="9197867" y="3122908"/>
            <a:ext cx="1111624" cy="367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to cart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097F2-74D7-4222-90D5-52A1DEAB7B3B}"/>
              </a:ext>
            </a:extLst>
          </p:cNvPr>
          <p:cNvSpPr/>
          <p:nvPr/>
        </p:nvSpPr>
        <p:spPr>
          <a:xfrm>
            <a:off x="5214500" y="3943062"/>
            <a:ext cx="1111624" cy="367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 buy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3A99E-9CA6-46CB-BB03-6A90B1C39562}"/>
              </a:ext>
            </a:extLst>
          </p:cNvPr>
          <p:cNvSpPr/>
          <p:nvPr/>
        </p:nvSpPr>
        <p:spPr>
          <a:xfrm>
            <a:off x="7114340" y="3954712"/>
            <a:ext cx="1111624" cy="367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shipping info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E2C811EB-446A-450A-88F9-0436D55C31E8}"/>
              </a:ext>
            </a:extLst>
          </p:cNvPr>
          <p:cNvSpPr/>
          <p:nvPr/>
        </p:nvSpPr>
        <p:spPr>
          <a:xfrm>
            <a:off x="7056405" y="4616843"/>
            <a:ext cx="1199930" cy="6185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AF2F8-EFC0-4764-A097-016DD2FA05AD}"/>
              </a:ext>
            </a:extLst>
          </p:cNvPr>
          <p:cNvSpPr/>
          <p:nvPr/>
        </p:nvSpPr>
        <p:spPr>
          <a:xfrm>
            <a:off x="5214500" y="4738568"/>
            <a:ext cx="1111624" cy="367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E59615-D788-46DA-BC7B-A0AB1EF6598C}"/>
              </a:ext>
            </a:extLst>
          </p:cNvPr>
          <p:cNvSpPr/>
          <p:nvPr/>
        </p:nvSpPr>
        <p:spPr>
          <a:xfrm>
            <a:off x="9251207" y="4738568"/>
            <a:ext cx="1111624" cy="367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FC6F0-73E4-4E22-BE55-D681E4D0771A}"/>
              </a:ext>
            </a:extLst>
          </p:cNvPr>
          <p:cNvSpPr/>
          <p:nvPr/>
        </p:nvSpPr>
        <p:spPr>
          <a:xfrm>
            <a:off x="5529967" y="5473941"/>
            <a:ext cx="792480" cy="583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F86D-7BE5-4808-9144-1D02A0F1C5A6}"/>
              </a:ext>
            </a:extLst>
          </p:cNvPr>
          <p:cNvSpPr/>
          <p:nvPr/>
        </p:nvSpPr>
        <p:spPr>
          <a:xfrm>
            <a:off x="7114340" y="5577989"/>
            <a:ext cx="1111624" cy="367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Recived</a:t>
            </a:r>
            <a:endParaRPr lang="en-IN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327967CB-0E3E-482C-9076-B67AF87345AF}"/>
              </a:ext>
            </a:extLst>
          </p:cNvPr>
          <p:cNvSpPr/>
          <p:nvPr/>
        </p:nvSpPr>
        <p:spPr>
          <a:xfrm>
            <a:off x="9326598" y="5573449"/>
            <a:ext cx="842682" cy="384736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3021BF-BF26-4364-BC3A-6B381F6DC856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6242304" y="1398314"/>
            <a:ext cx="741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523467-2119-4DCA-9EED-47AFE852A2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76578" y="1398314"/>
            <a:ext cx="877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6CDD3D-40C7-49D2-8A5E-69CD41C4AA5A}"/>
              </a:ext>
            </a:extLst>
          </p:cNvPr>
          <p:cNvCxnSpPr>
            <a:stCxn id="8" idx="2"/>
            <a:endCxn id="5" idx="1"/>
          </p:cNvCxnSpPr>
          <p:nvPr/>
        </p:nvCxnSpPr>
        <p:spPr>
          <a:xfrm rot="16200000" flipH="1">
            <a:off x="5940594" y="1327987"/>
            <a:ext cx="820362" cy="1328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F38B800-7E19-4ACB-B27F-B820B46F861A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>
            <a:off x="7654872" y="-386289"/>
            <a:ext cx="12700" cy="39367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E4BAAA-B439-4B6D-8886-0708A7900F0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7642589" y="2653463"/>
            <a:ext cx="27563" cy="3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707613-8038-429B-A5F3-8A1DD8804E65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6326124" y="3306685"/>
            <a:ext cx="92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3E9B17-FC14-4D3F-A31E-8C6721BE129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086831" y="3306685"/>
            <a:ext cx="1111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0F293C-829C-4A29-B103-4691C982880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566212" y="797859"/>
            <a:ext cx="14033" cy="2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ABA90D-1D6E-44CC-800B-A63B068F974F}"/>
              </a:ext>
            </a:extLst>
          </p:cNvPr>
          <p:cNvCxnSpPr/>
          <p:nvPr/>
        </p:nvCxnSpPr>
        <p:spPr>
          <a:xfrm flipH="1" flipV="1">
            <a:off x="6242304" y="1398314"/>
            <a:ext cx="758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54D710B5-3BCA-46AE-A690-5CCDAE30F0D1}"/>
              </a:ext>
            </a:extLst>
          </p:cNvPr>
          <p:cNvSpPr/>
          <p:nvPr/>
        </p:nvSpPr>
        <p:spPr>
          <a:xfrm>
            <a:off x="10837955" y="4791462"/>
            <a:ext cx="607285" cy="261764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B346F6-0357-40FB-AD75-73B67DA190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326124" y="4126839"/>
            <a:ext cx="788216" cy="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E48960-D4E3-4E85-A8B5-58235C93A12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770312" y="3490461"/>
            <a:ext cx="0" cy="45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1553572-AE2F-4700-A3B0-D1A654920B7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7535696" y="1725078"/>
            <a:ext cx="452601" cy="3983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7AEDA5-4D34-4C8C-899C-B5D0014FBD9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7656370" y="4322265"/>
            <a:ext cx="13782" cy="29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D90D0C-3988-4322-A391-A2237DD1E09F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6326124" y="4922345"/>
            <a:ext cx="730281" cy="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1FE9C0-447C-452F-A982-CCA97C54FE5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8256335" y="4922345"/>
            <a:ext cx="994872" cy="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4FC81E-34AD-47FC-BCFD-0A14F5685B35}"/>
              </a:ext>
            </a:extLst>
          </p:cNvPr>
          <p:cNvCxnSpPr>
            <a:stCxn id="17" idx="3"/>
            <a:endCxn id="54" idx="1"/>
          </p:cNvCxnSpPr>
          <p:nvPr/>
        </p:nvCxnSpPr>
        <p:spPr>
          <a:xfrm flipV="1">
            <a:off x="10362831" y="4922344"/>
            <a:ext cx="475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85AD58B-1225-4B68-875F-1118D38D0F6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5664349" y="5212083"/>
            <a:ext cx="367820" cy="155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1EE688-8033-4BBB-A225-0906EA2C63B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22447" y="5761766"/>
            <a:ext cx="791893" cy="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0320F1-1A44-4F4C-AB79-A93388FE94E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225964" y="5761766"/>
            <a:ext cx="1100634" cy="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1EFA683-0686-4834-B25E-FAA008F28E80}"/>
              </a:ext>
            </a:extLst>
          </p:cNvPr>
          <p:cNvSpPr txBox="1"/>
          <p:nvPr/>
        </p:nvSpPr>
        <p:spPr>
          <a:xfrm>
            <a:off x="681318" y="2698196"/>
            <a:ext cx="31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Architecture for buy a book: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4DE815-3748-4D06-B9E4-71656F587D4D}"/>
              </a:ext>
            </a:extLst>
          </p:cNvPr>
          <p:cNvCxnSpPr>
            <a:stCxn id="12" idx="0"/>
            <a:endCxn id="5" idx="3"/>
          </p:cNvCxnSpPr>
          <p:nvPr/>
        </p:nvCxnSpPr>
        <p:spPr>
          <a:xfrm rot="16200000" flipV="1">
            <a:off x="8651671" y="2020899"/>
            <a:ext cx="720456" cy="1483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12F17-C8BA-42C8-B3AF-26F44475C3AE}"/>
              </a:ext>
            </a:extLst>
          </p:cNvPr>
          <p:cNvSpPr txBox="1"/>
          <p:nvPr/>
        </p:nvSpPr>
        <p:spPr>
          <a:xfrm>
            <a:off x="1407458" y="735107"/>
            <a:ext cx="468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FUNCTIONAL</a:t>
            </a:r>
            <a:endParaRPr lang="en-IN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391F1-B68D-4DFA-9F66-C567C1421DAB}"/>
              </a:ext>
            </a:extLst>
          </p:cNvPr>
          <p:cNvSpPr txBox="1"/>
          <p:nvPr/>
        </p:nvSpPr>
        <p:spPr>
          <a:xfrm>
            <a:off x="6096000" y="73510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 NON-FUNCTIONAL</a:t>
            </a:r>
            <a:endParaRPr lang="en-IN" sz="2400" u="sng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2B0FBB-4797-4920-9782-C66BD9EBC399}"/>
              </a:ext>
            </a:extLst>
          </p:cNvPr>
          <p:cNvCxnSpPr/>
          <p:nvPr/>
        </p:nvCxnSpPr>
        <p:spPr>
          <a:xfrm>
            <a:off x="5943600" y="1927412"/>
            <a:ext cx="0" cy="2617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B38D01-7E1C-4148-AA79-61091852DB77}"/>
              </a:ext>
            </a:extLst>
          </p:cNvPr>
          <p:cNvSpPr txBox="1"/>
          <p:nvPr/>
        </p:nvSpPr>
        <p:spPr>
          <a:xfrm>
            <a:off x="1237129" y="1859338"/>
            <a:ext cx="4580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Minimum steps to make a purchase.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Mobile-responsive.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Unique, recognizable design.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Relevant, useful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 Shipping &amp; payment systems integration.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50A6-ACA5-4666-A16F-7125D3741BD1}"/>
              </a:ext>
            </a:extLst>
          </p:cNvPr>
          <p:cNvSpPr txBox="1"/>
          <p:nvPr/>
        </p:nvSpPr>
        <p:spPr>
          <a:xfrm>
            <a:off x="6373909" y="1859339"/>
            <a:ext cx="4356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 Security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 Performance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 Maintainability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 Scalability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 Usability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3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612E32E-B391-4798-BF96-2D20EEA9DAB8}"/>
              </a:ext>
            </a:extLst>
          </p:cNvPr>
          <p:cNvSpPr txBox="1">
            <a:spLocks/>
          </p:cNvSpPr>
          <p:nvPr/>
        </p:nvSpPr>
        <p:spPr>
          <a:xfrm>
            <a:off x="4224898" y="627527"/>
            <a:ext cx="3742204" cy="67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/>
              <a:t>REQUIREMENTS</a:t>
            </a:r>
            <a:endParaRPr lang="en-IN" sz="4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22519-09B8-481A-91BA-C798E180265A}"/>
              </a:ext>
            </a:extLst>
          </p:cNvPr>
          <p:cNvSpPr txBox="1"/>
          <p:nvPr/>
        </p:nvSpPr>
        <p:spPr>
          <a:xfrm>
            <a:off x="2343705" y="1988598"/>
            <a:ext cx="244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SOFTWARES</a:t>
            </a:r>
            <a:endParaRPr lang="en-IN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EBA3B-190E-441D-A406-931609A98305}"/>
              </a:ext>
            </a:extLst>
          </p:cNvPr>
          <p:cNvSpPr txBox="1"/>
          <p:nvPr/>
        </p:nvSpPr>
        <p:spPr>
          <a:xfrm>
            <a:off x="7868488" y="1988597"/>
            <a:ext cx="244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HARDWARES</a:t>
            </a:r>
            <a:endParaRPr lang="en-IN" sz="2400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E4D6-58E3-4F50-905A-5BC0575099E8}"/>
              </a:ext>
            </a:extLst>
          </p:cNvPr>
          <p:cNvSpPr txBox="1"/>
          <p:nvPr/>
        </p:nvSpPr>
        <p:spPr>
          <a:xfrm>
            <a:off x="2343705" y="2636668"/>
            <a:ext cx="2237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SQL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0BD6D43-F4F9-424E-A21C-43DFC17F9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0643"/>
              </p:ext>
            </p:extLst>
          </p:nvPr>
        </p:nvGraphicFramePr>
        <p:xfrm>
          <a:off x="7125057" y="2541046"/>
          <a:ext cx="3928220" cy="2560320"/>
        </p:xfrm>
        <a:graphic>
          <a:graphicData uri="http://schemas.openxmlformats.org/drawingml/2006/table">
            <a:tbl>
              <a:tblPr/>
              <a:tblGrid>
                <a:gridCol w="1964110">
                  <a:extLst>
                    <a:ext uri="{9D8B030D-6E8A-4147-A177-3AD203B41FA5}">
                      <a16:colId xmlns:a16="http://schemas.microsoft.com/office/drawing/2014/main" val="2038188524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252766115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Processor    :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1.9 gigahertz (GHz) x86- or x64-bit dual core processor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8418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Memory     :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2-GB RAM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19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Display        :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Super VGA with a resolution of 1024 x 768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2945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8A18AD-DB3A-42B6-99ED-9D0D74340AAF}"/>
              </a:ext>
            </a:extLst>
          </p:cNvPr>
          <p:cNvSpPr txBox="1"/>
          <p:nvPr/>
        </p:nvSpPr>
        <p:spPr>
          <a:xfrm>
            <a:off x="1882153" y="1926293"/>
            <a:ext cx="2698725" cy="317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B98CA-FBA4-4CF7-91C2-F3434655FA37}"/>
              </a:ext>
            </a:extLst>
          </p:cNvPr>
          <p:cNvSpPr txBox="1"/>
          <p:nvPr/>
        </p:nvSpPr>
        <p:spPr>
          <a:xfrm>
            <a:off x="7125057" y="1926292"/>
            <a:ext cx="4025002" cy="317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9D1C2-E3C5-4E29-903C-7BFA68EA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10" y="1642981"/>
            <a:ext cx="6467119" cy="3995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262CD-13B9-4A3C-8684-B9DEA9806168}"/>
              </a:ext>
            </a:extLst>
          </p:cNvPr>
          <p:cNvSpPr txBox="1"/>
          <p:nvPr/>
        </p:nvSpPr>
        <p:spPr>
          <a:xfrm>
            <a:off x="1452282" y="502024"/>
            <a:ext cx="21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BA053-94E5-472D-934D-E8AECEA8BE24}"/>
              </a:ext>
            </a:extLst>
          </p:cNvPr>
          <p:cNvSpPr txBox="1"/>
          <p:nvPr/>
        </p:nvSpPr>
        <p:spPr>
          <a:xfrm>
            <a:off x="2999610" y="1072502"/>
            <a:ext cx="31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Signup and sign in  screens:</a:t>
            </a:r>
          </a:p>
        </p:txBody>
      </p:sp>
    </p:spTree>
    <p:extLst>
      <p:ext uri="{BB962C8B-B14F-4D97-AF65-F5344CB8AC3E}">
        <p14:creationId xmlns:p14="http://schemas.microsoft.com/office/powerpoint/2010/main" val="17275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04D84A-950B-4817-BC6D-3E8CA566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76" y="1739027"/>
            <a:ext cx="3686702" cy="4140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3E361-D93B-4F18-A5CE-43AE8194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16" y="1670376"/>
            <a:ext cx="3925718" cy="4140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30728-F49F-4BA0-9D84-D81C18A4B3C8}"/>
              </a:ext>
            </a:extLst>
          </p:cNvPr>
          <p:cNvSpPr txBox="1"/>
          <p:nvPr/>
        </p:nvSpPr>
        <p:spPr>
          <a:xfrm>
            <a:off x="1290918" y="1030941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SCREEN: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6131-FFFB-41A5-89AE-51BF12756DC2}"/>
              </a:ext>
            </a:extLst>
          </p:cNvPr>
          <p:cNvSpPr txBox="1"/>
          <p:nvPr/>
        </p:nvSpPr>
        <p:spPr>
          <a:xfrm>
            <a:off x="6642693" y="1030941"/>
            <a:ext cx="25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SCREEN:</a:t>
            </a:r>
          </a:p>
        </p:txBody>
      </p:sp>
    </p:spTree>
    <p:extLst>
      <p:ext uri="{BB962C8B-B14F-4D97-AF65-F5344CB8AC3E}">
        <p14:creationId xmlns:p14="http://schemas.microsoft.com/office/powerpoint/2010/main" val="7479005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240</TotalTime>
  <Words>358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Cambria</vt:lpstr>
      <vt:lpstr>Rockwell</vt:lpstr>
      <vt:lpstr>Wingdings</vt:lpstr>
      <vt:lpstr>Gallery</vt:lpstr>
      <vt:lpstr>  Get item  E-commerce 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 chinna</dc:creator>
  <cp:lastModifiedBy>chinna chinna</cp:lastModifiedBy>
  <cp:revision>39</cp:revision>
  <dcterms:created xsi:type="dcterms:W3CDTF">2022-03-25T12:34:50Z</dcterms:created>
  <dcterms:modified xsi:type="dcterms:W3CDTF">2022-03-26T08:05:10Z</dcterms:modified>
</cp:coreProperties>
</file>