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
          <p:cNvGrpSpPr/>
          <p:nvPr/>
        </p:nvGrpSpPr>
        <p:grpSpPr>
          <a:xfrm>
            <a:off x="876299" y="990600"/>
            <a:ext cx="1743075" cy="1333500"/>
            <a:chOff x="742950" y="1104900"/>
            <a:chExt cx="1743075" cy="1333500"/>
          </a:xfrm>
        </p:grpSpPr>
        <p:sp>
          <p:nvSpPr>
            <p:cNvPr id="105" name="Google Shape;1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6" name="Google Shape;1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7" name="Google Shape;1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8" name="Google Shape;1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9" name="Google Shape;1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10" name="Google Shape;1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1" name="Google Shape;1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2" name="Google Shape;112;p1"/>
          <p:cNvSpPr txBox="1"/>
          <p:nvPr/>
        </p:nvSpPr>
        <p:spPr>
          <a:xfrm>
            <a:off x="676275" y="2786213"/>
            <a:ext cx="85458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STUDENT NAME:Deepika.C</a:t>
            </a:r>
            <a:endParaRPr sz="24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REGISTER NO:122204442</a:t>
            </a:r>
            <a:endParaRPr sz="24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Nanmudhalvan ID:1E495FCD1DDA4E19D2C4C4C2581DA3CF</a:t>
            </a:r>
            <a:endParaRPr sz="24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DEPARTMENTS:B.com corporate secretaryship</a:t>
            </a:r>
            <a:endParaRPr sz="24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COLLEGE:Avichi college of arts and science</a:t>
            </a:r>
            <a:endParaRPr sz="24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highlight>
                  <a:srgbClr val="FFFFFF"/>
                </a:highlight>
                <a:latin typeface="Calibri"/>
                <a:ea typeface="Calibri"/>
                <a:cs typeface="Calibri"/>
                <a:sym typeface="Calibri"/>
              </a:rPr>
              <a:t>           </a:t>
            </a:r>
            <a:endParaRPr sz="2400">
              <a:solidFill>
                <a:schemeClr val="dk1"/>
              </a:solidFill>
              <a:highlight>
                <a:srgbClr val="FFFFFF"/>
              </a:highlight>
              <a:latin typeface="Calibri"/>
              <a:ea typeface="Calibri"/>
              <a:cs typeface="Calibri"/>
              <a:sym typeface="Calibri"/>
            </a:endParaRPr>
          </a:p>
        </p:txBody>
      </p:sp>
      <p:sp>
        <p:nvSpPr>
          <p:cNvPr id="113" name="Google Shape;113;p1"/>
          <p:cNvSpPr txBox="1"/>
          <p:nvPr/>
        </p:nvSpPr>
        <p:spPr>
          <a:xfrm>
            <a:off x="0" y="2722390"/>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16" name="Google Shape;116;p2"/>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7" name="Google Shape;117;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8" name="Google Shape;118;p2"/>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9" name="Google Shape;119;p2"/>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0" name="Google Shape;120;p2"/>
          <p:cNvSpPr txBox="1"/>
          <p:nvPr/>
        </p:nvSpPr>
        <p:spPr>
          <a:xfrm>
            <a:off x="440682" y="1674600"/>
            <a:ext cx="8152500" cy="416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In modeling, we utilize various techniques to understand and predict data patterns. This includes selecting appropriate algorithms, such as regression, classification, or clustering, and tuning hyperparameters to optimize performance. Data is split into training and testing sets to evaluate model accuracy and robustness, ensuring reliable and actionable insights.</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 name="Google Shape;124;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 name="Google Shape;125;p3"/>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6" name="Google Shape;126;p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7" name="Google Shape;127;p3"/>
          <p:cNvSpPr txBox="1"/>
          <p:nvPr/>
        </p:nvSpPr>
        <p:spPr>
          <a:xfrm>
            <a:off x="204975" y="281526"/>
            <a:ext cx="1864800" cy="110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t>RESULTS</a:t>
            </a:r>
            <a:endParaRPr b="1" sz="3000"/>
          </a:p>
        </p:txBody>
      </p:sp>
      <p:sp>
        <p:nvSpPr>
          <p:cNvPr id="128" name="Google Shape;128;p3"/>
          <p:cNvSpPr txBox="1"/>
          <p:nvPr/>
        </p:nvSpPr>
        <p:spPr>
          <a:xfrm>
            <a:off x="612048" y="1695450"/>
            <a:ext cx="7821900" cy="3109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results include comprehensive performance reports and visualizations that highlight individual and team metrics. Users can easily identify high and low performers, track performance trends over time, and generate actionable insights. This enables more informed decisions on promotions, training, and development, ultimately enhancing overall organizational effectiveness.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1" name="Google Shape;101;p10"/>
          <p:cNvSpPr txBox="1"/>
          <p:nvPr/>
        </p:nvSpPr>
        <p:spPr>
          <a:xfrm>
            <a:off x="755325" y="1835850"/>
            <a:ext cx="8345700" cy="3724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900"/>
              <a:t>In conclusion, our solution effectively leverages advanced modeling techniques to deliver precise predictions and actionable insights. By combining robust data analysis with intuitive visualization, we provide a valuable tool for informed decision-making. The improved performance metrics underscore the solution's capability to enhance strategic planning and operational efficiency.</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433350" y="294922"/>
            <a:ext cx="59913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433350" y="1888800"/>
            <a:ext cx="7558200" cy="3080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700"/>
              <a:t>A problem statement succinctly defines the issue to be addressed. It identifies a specific challenge or need, clarifies its impact, and outlines the desired outcome or solution. A well-crafted problem statement ensures everyone understands the issue and aligns on goals and objectives for resolution.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676275" y="2286838"/>
            <a:ext cx="8239200" cy="340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700"/>
              <a:t>A project overview provides a high-level summary of a project’s objectives, scope, and deliverables. It includes the project's purpose, key goals, timeline, and stakeholders. This overview outlines the project's significance, major milestones, and expected outcomes, ensuring that all team members and stakeholders understand the project's direction and intent.</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txBox="1"/>
          <p:nvPr>
            <p:ph type="title"/>
          </p:nvPr>
        </p:nvSpPr>
        <p:spPr>
          <a:xfrm>
            <a:off x="699450" y="891809"/>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2" name="Google Shape;62;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3" name="Google Shape;6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4"/>
          <p:cNvSpPr txBox="1"/>
          <p:nvPr/>
        </p:nvSpPr>
        <p:spPr>
          <a:xfrm>
            <a:off x="421452" y="2271750"/>
            <a:ext cx="8220600" cy="3648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800"/>
              <a:t>End users are the individuals or groups who will ultimately use or be affected by the final product or service. They are the target audience for whom the project is being developed, and their needs and preferences guide the design and functionality of the solution. Understanding end users is crucial for ensuring the project's success and effectiveness.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5"/>
          <p:cNvPicPr preferRelativeResize="0"/>
          <p:nvPr/>
        </p:nvPicPr>
        <p:blipFill/>
        <p:spPr>
          <a:xfrm>
            <a:off x="0" y="1476375"/>
            <a:ext cx="2695574" cy="3248025"/>
          </a:xfrm>
          <a:prstGeom prst="rect">
            <a:avLst/>
          </a:prstGeom>
          <a:noFill/>
          <a:ln>
            <a:noFill/>
          </a:ln>
        </p:spPr>
      </p:pic>
      <p:sp>
        <p:nvSpPr>
          <p:cNvPr id="67" name="Google Shape;6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1" name="Google Shape;71;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2" name="Google Shape;72;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3" name="Google Shape;73;p5"/>
          <p:cNvSpPr txBox="1"/>
          <p:nvPr/>
        </p:nvSpPr>
        <p:spPr>
          <a:xfrm>
            <a:off x="3120074" y="1978350"/>
            <a:ext cx="5932800" cy="5187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500"/>
              <a:t>Our solution addresses the identified problem by providing [describe the solution briefly]. Its value proposition lies in [highlight the key benefits, such as improved efficiency, cost savings, or enhanced user experience]. This solution not only resolves the core issue but also delivers added value by [mention specific advantages or unique features].</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6" name="Google Shape;76;p6"/>
          <p:cNvSpPr txBox="1"/>
          <p:nvPr/>
        </p:nvSpPr>
        <p:spPr>
          <a:xfrm>
            <a:off x="755325" y="1897359"/>
            <a:ext cx="7656600" cy="3724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900"/>
              <a:t>The dataset comprises customer transaction records from an e-commerce platform, including fields such as transaction ID, customer ID, product ID, purchase amount, and timestamp. It spans six months and includes over 100,000 entries. This dataset is intended for analyzing purchasing behavior and predicting future sales trends.</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9" name="Google Shape;7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7"/>
          <p:cNvPicPr preferRelativeResize="0"/>
          <p:nvPr/>
        </p:nvPicPr>
        <p:blipFill/>
        <p:spPr>
          <a:xfrm>
            <a:off x="66675" y="3381373"/>
            <a:ext cx="2466975" cy="3419475"/>
          </a:xfrm>
          <a:prstGeom prst="rect">
            <a:avLst/>
          </a:prstGeom>
          <a:noFill/>
          <a:ln>
            <a:noFill/>
          </a:ln>
        </p:spPr>
      </p:pic>
      <p:sp>
        <p:nvSpPr>
          <p:cNvPr id="83" name="Google Shape;83;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4" name="Google Shape;84;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5" name="Google Shape;85;p7"/>
          <p:cNvSpPr txBox="1"/>
          <p:nvPr/>
        </p:nvSpPr>
        <p:spPr>
          <a:xfrm>
            <a:off x="2628900" y="2019300"/>
            <a:ext cx="6934200" cy="4248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3000"/>
              <a:t>Our solution stands out by integrating advanced machine learning algorithms with real-time analytics, providing actionable insights and predictive accuracy. It combines intuitive user interfaces with powerful data visualization tools, enabling users to easily interpret complex data and make informed decisions swiftly.</a:t>
            </a:r>
            <a:endParaRPr sz="3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