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ebas Neue Bold" panose="020B0604020202020204" charset="0"/>
      <p:regular r:id="rId15"/>
    </p:embeddedFont>
    <p:embeddedFont>
      <p:font typeface="Montserra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31182" y="5732713"/>
            <a:ext cx="11185274" cy="7102649"/>
          </a:xfrm>
          <a:custGeom>
            <a:avLst/>
            <a:gdLst/>
            <a:ahLst/>
            <a:cxnLst/>
            <a:rect l="l" t="t" r="r" b="b"/>
            <a:pathLst>
              <a:path w="11185274" h="7102649">
                <a:moveTo>
                  <a:pt x="0" y="0"/>
                </a:moveTo>
                <a:lnTo>
                  <a:pt x="11185274" y="0"/>
                </a:lnTo>
                <a:lnTo>
                  <a:pt x="11185274" y="7102649"/>
                </a:lnTo>
                <a:lnTo>
                  <a:pt x="0" y="7102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62781" y="2178485"/>
            <a:ext cx="11105782" cy="7670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63"/>
              </a:lnSpc>
            </a:pPr>
            <a:r>
              <a:rPr lang="en-US" sz="21264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SQL PROJECT ON PIZZA SALES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76189" y="4611489"/>
            <a:ext cx="2980029" cy="298002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sq">
              <a:solidFill>
                <a:srgbClr val="EA6E19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280761" y="3035806"/>
            <a:ext cx="2471391" cy="627331"/>
          </a:xfrm>
          <a:custGeom>
            <a:avLst/>
            <a:gdLst/>
            <a:ahLst/>
            <a:cxnLst/>
            <a:rect l="l" t="t" r="r" b="b"/>
            <a:pathLst>
              <a:path w="2471391" h="62733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175853" y="676901"/>
            <a:ext cx="10479638" cy="51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US" sz="3004" b="1" spc="309">
                <a:solidFill>
                  <a:srgbClr val="EA6E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Every Slice is a Taste of Perfection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4313" y="5402848"/>
            <a:ext cx="2423780" cy="186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1"/>
              </a:lnSpc>
            </a:pPr>
            <a:r>
              <a:rPr lang="en-US" sz="7589" b="1" spc="-220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ORDER</a:t>
            </a:r>
          </a:p>
          <a:p>
            <a:pPr algn="ctr">
              <a:lnSpc>
                <a:spcPts val="6981"/>
              </a:lnSpc>
            </a:pPr>
            <a:r>
              <a:rPr lang="en-US" sz="7589" b="1" spc="-220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2276339"/>
            <a:ext cx="11301259" cy="2548537"/>
          </a:xfrm>
          <a:custGeom>
            <a:avLst/>
            <a:gdLst/>
            <a:ahLst/>
            <a:cxnLst/>
            <a:rect l="l" t="t" r="r" b="b"/>
            <a:pathLst>
              <a:path w="11301259" h="2548537">
                <a:moveTo>
                  <a:pt x="0" y="0"/>
                </a:moveTo>
                <a:lnTo>
                  <a:pt x="11301259" y="0"/>
                </a:lnTo>
                <a:lnTo>
                  <a:pt x="11301259" y="2548537"/>
                </a:lnTo>
                <a:lnTo>
                  <a:pt x="0" y="2548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4" b="-4266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816484" y="5143500"/>
            <a:ext cx="6038287" cy="4922668"/>
          </a:xfrm>
          <a:custGeom>
            <a:avLst/>
            <a:gdLst/>
            <a:ahLst/>
            <a:cxnLst/>
            <a:rect l="l" t="t" r="r" b="b"/>
            <a:pathLst>
              <a:path w="6038287" h="4922668">
                <a:moveTo>
                  <a:pt x="0" y="0"/>
                </a:moveTo>
                <a:lnTo>
                  <a:pt x="6038287" y="0"/>
                </a:lnTo>
                <a:lnTo>
                  <a:pt x="6038287" y="4922668"/>
                </a:lnTo>
                <a:lnTo>
                  <a:pt x="0" y="4922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000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146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GROUP THE ORDERS BY DATE AND CALCULATE THE AVERAGE NO OF PIZZAS ORDERED PER DAY?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2366852"/>
            <a:ext cx="11301259" cy="2458024"/>
          </a:xfrm>
          <a:custGeom>
            <a:avLst/>
            <a:gdLst/>
            <a:ahLst/>
            <a:cxnLst/>
            <a:rect l="l" t="t" r="r" b="b"/>
            <a:pathLst>
              <a:path w="11301259" h="2458024">
                <a:moveTo>
                  <a:pt x="0" y="0"/>
                </a:moveTo>
                <a:lnTo>
                  <a:pt x="11301259" y="0"/>
                </a:lnTo>
                <a:lnTo>
                  <a:pt x="11301259" y="2458024"/>
                </a:lnTo>
                <a:lnTo>
                  <a:pt x="0" y="2458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770123" y="5556675"/>
            <a:ext cx="9119672" cy="4147674"/>
          </a:xfrm>
          <a:custGeom>
            <a:avLst/>
            <a:gdLst/>
            <a:ahLst/>
            <a:cxnLst/>
            <a:rect l="l" t="t" r="r" b="b"/>
            <a:pathLst>
              <a:path w="9119672" h="4147674">
                <a:moveTo>
                  <a:pt x="0" y="0"/>
                </a:moveTo>
                <a:lnTo>
                  <a:pt x="9119672" y="0"/>
                </a:lnTo>
                <a:lnTo>
                  <a:pt x="9119672" y="4147674"/>
                </a:lnTo>
                <a:lnTo>
                  <a:pt x="0" y="4147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86" r="-16201" b="-2185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146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DETERMINE THE TOP 3 MOST ORDERED PIZZA TYPES BASED ON REVENUE?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60660" y="2084515"/>
            <a:ext cx="11301259" cy="3602276"/>
          </a:xfrm>
          <a:custGeom>
            <a:avLst/>
            <a:gdLst/>
            <a:ahLst/>
            <a:cxnLst/>
            <a:rect l="l" t="t" r="r" b="b"/>
            <a:pathLst>
              <a:path w="11301259" h="3602276">
                <a:moveTo>
                  <a:pt x="0" y="0"/>
                </a:moveTo>
                <a:lnTo>
                  <a:pt x="11301259" y="0"/>
                </a:lnTo>
                <a:lnTo>
                  <a:pt x="11301259" y="3602276"/>
                </a:lnTo>
                <a:lnTo>
                  <a:pt x="0" y="3602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84036" y="5853576"/>
            <a:ext cx="10275264" cy="4433424"/>
          </a:xfrm>
          <a:custGeom>
            <a:avLst/>
            <a:gdLst/>
            <a:ahLst/>
            <a:cxnLst/>
            <a:rect l="l" t="t" r="r" b="b"/>
            <a:pathLst>
              <a:path w="10275264" h="4433424">
                <a:moveTo>
                  <a:pt x="0" y="0"/>
                </a:moveTo>
                <a:lnTo>
                  <a:pt x="10275264" y="0"/>
                </a:lnTo>
                <a:lnTo>
                  <a:pt x="10275264" y="4433424"/>
                </a:lnTo>
                <a:lnTo>
                  <a:pt x="0" y="4433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034" r="-7186" b="-23203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146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DETERMINE THE TOP 3 MOST ORDERED PIZZA TYPE BASED ON REVENUE FOR EACH PIZZA CATEGORY?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19031" y="2905491"/>
            <a:ext cx="13449938" cy="5197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63"/>
              </a:lnSpc>
            </a:pPr>
            <a:r>
              <a:rPr lang="en-US" sz="21264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</a:t>
            </a:r>
          </a:p>
          <a:p>
            <a:pPr algn="ctr">
              <a:lnSpc>
                <a:spcPts val="19563"/>
              </a:lnSpc>
            </a:pPr>
            <a:r>
              <a:rPr lang="en-US" sz="21264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FOR ATTENTION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280761" y="3035806"/>
            <a:ext cx="2471391" cy="627331"/>
          </a:xfrm>
          <a:custGeom>
            <a:avLst/>
            <a:gdLst/>
            <a:ahLst/>
            <a:cxnLst/>
            <a:rect l="l" t="t" r="r" b="b"/>
            <a:pathLst>
              <a:path w="2471391" h="62733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781515" y="1646188"/>
            <a:ext cx="6724969" cy="51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004" b="1" spc="309">
                <a:solidFill>
                  <a:srgbClr val="EA6E1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Pizza Resto Presentation</a:t>
            </a:r>
          </a:p>
        </p:txBody>
      </p:sp>
      <p:sp>
        <p:nvSpPr>
          <p:cNvPr id="12" name="Freeform 12"/>
          <p:cNvSpPr/>
          <p:nvPr/>
        </p:nvSpPr>
        <p:spPr>
          <a:xfrm>
            <a:off x="-752650" y="9258300"/>
            <a:ext cx="2471391" cy="627331"/>
          </a:xfrm>
          <a:custGeom>
            <a:avLst/>
            <a:gdLst/>
            <a:ahLst/>
            <a:cxnLst/>
            <a:rect l="l" t="t" r="r" b="b"/>
            <a:pathLst>
              <a:path w="2471391" h="627331">
                <a:moveTo>
                  <a:pt x="0" y="0"/>
                </a:moveTo>
                <a:lnTo>
                  <a:pt x="2471391" y="0"/>
                </a:lnTo>
                <a:lnTo>
                  <a:pt x="2471391" y="627331"/>
                </a:lnTo>
                <a:lnTo>
                  <a:pt x="0" y="62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62259" y="4000500"/>
            <a:ext cx="8115394" cy="5580650"/>
            <a:chOff x="0" y="0"/>
            <a:chExt cx="1257287" cy="8645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7287" cy="864589"/>
            </a:xfrm>
            <a:custGeom>
              <a:avLst/>
              <a:gdLst/>
              <a:ahLst/>
              <a:cxnLst/>
              <a:rect l="l" t="t" r="r" b="b"/>
              <a:pathLst>
                <a:path w="1257287" h="864589">
                  <a:moveTo>
                    <a:pt x="21942" y="0"/>
                  </a:moveTo>
                  <a:lnTo>
                    <a:pt x="1235345" y="0"/>
                  </a:lnTo>
                  <a:cubicBezTo>
                    <a:pt x="1247463" y="0"/>
                    <a:pt x="1257287" y="9824"/>
                    <a:pt x="1257287" y="21942"/>
                  </a:cubicBezTo>
                  <a:lnTo>
                    <a:pt x="1257287" y="842647"/>
                  </a:lnTo>
                  <a:cubicBezTo>
                    <a:pt x="1257287" y="854765"/>
                    <a:pt x="1247463" y="864589"/>
                    <a:pt x="1235345" y="864589"/>
                  </a:cubicBezTo>
                  <a:lnTo>
                    <a:pt x="21942" y="864589"/>
                  </a:lnTo>
                  <a:cubicBezTo>
                    <a:pt x="9824" y="864589"/>
                    <a:pt x="0" y="854765"/>
                    <a:pt x="0" y="842647"/>
                  </a:cubicBezTo>
                  <a:lnTo>
                    <a:pt x="0" y="21942"/>
                  </a:lnTo>
                  <a:cubicBezTo>
                    <a:pt x="0" y="9824"/>
                    <a:pt x="9824" y="0"/>
                    <a:pt x="21942" y="0"/>
                  </a:cubicBezTo>
                  <a:close/>
                </a:path>
              </a:pathLst>
            </a:custGeom>
            <a:blipFill>
              <a:blip r:embed="rId3"/>
              <a:stretch>
                <a:fillRect l="-1490" r="-1490"/>
              </a:stretch>
            </a:blipFill>
            <a:ln w="171450" cap="rnd">
              <a:solidFill>
                <a:srgbClr val="EA6E19"/>
              </a:solidFill>
              <a:prstDash val="solid"/>
              <a:round/>
            </a:ln>
          </p:spPr>
        </p:sp>
      </p:grpSp>
      <p:sp>
        <p:nvSpPr>
          <p:cNvPr id="11" name="Freeform 11"/>
          <p:cNvSpPr/>
          <p:nvPr/>
        </p:nvSpPr>
        <p:spPr>
          <a:xfrm>
            <a:off x="1458226" y="1990255"/>
            <a:ext cx="11276017" cy="953905"/>
          </a:xfrm>
          <a:custGeom>
            <a:avLst/>
            <a:gdLst/>
            <a:ahLst/>
            <a:cxnLst/>
            <a:rect l="l" t="t" r="r" b="b"/>
            <a:pathLst>
              <a:path w="11276017" h="953905">
                <a:moveTo>
                  <a:pt x="0" y="0"/>
                </a:moveTo>
                <a:lnTo>
                  <a:pt x="11276017" y="0"/>
                </a:lnTo>
                <a:lnTo>
                  <a:pt x="11276017" y="953905"/>
                </a:lnTo>
                <a:lnTo>
                  <a:pt x="0" y="953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93212" y="643037"/>
            <a:ext cx="15175859" cy="97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51619" lvl="1" indent="-825809" algn="l">
              <a:lnSpc>
                <a:spcPts val="7037"/>
              </a:lnSpc>
              <a:buFont typeface="Arial"/>
              <a:buChar char="•"/>
            </a:pPr>
            <a:r>
              <a:rPr lang="en-US" sz="76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RETRIEVE THE TOTAL NO OF ORDERS PLACED?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2184584"/>
            <a:ext cx="11285503" cy="2058362"/>
          </a:xfrm>
          <a:custGeom>
            <a:avLst/>
            <a:gdLst/>
            <a:ahLst/>
            <a:cxnLst/>
            <a:rect l="l" t="t" r="r" b="b"/>
            <a:pathLst>
              <a:path w="11285503" h="2058362">
                <a:moveTo>
                  <a:pt x="0" y="0"/>
                </a:moveTo>
                <a:lnTo>
                  <a:pt x="11285503" y="0"/>
                </a:lnTo>
                <a:lnTo>
                  <a:pt x="11285503" y="2058363"/>
                </a:lnTo>
                <a:lnTo>
                  <a:pt x="0" y="20583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917136" y="4824876"/>
            <a:ext cx="8051935" cy="3649105"/>
          </a:xfrm>
          <a:custGeom>
            <a:avLst/>
            <a:gdLst/>
            <a:ahLst/>
            <a:cxnLst/>
            <a:rect l="l" t="t" r="r" b="b"/>
            <a:pathLst>
              <a:path w="8051935" h="3649105">
                <a:moveTo>
                  <a:pt x="0" y="0"/>
                </a:moveTo>
                <a:lnTo>
                  <a:pt x="8051935" y="0"/>
                </a:lnTo>
                <a:lnTo>
                  <a:pt x="8051935" y="3649105"/>
                </a:lnTo>
                <a:lnTo>
                  <a:pt x="0" y="3649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361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595412"/>
            <a:ext cx="16969071" cy="1385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41424" lvl="1" indent="-620712" algn="l">
              <a:lnSpc>
                <a:spcPts val="5289"/>
              </a:lnSpc>
              <a:buFont typeface="Arial"/>
              <a:buChar char="•"/>
            </a:pPr>
            <a:r>
              <a:rPr lang="en-US" sz="57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CALCULATE THE TOTAL NO OF REVENUE GENERATED FROM PIZZAS SALES?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43050" y="2161528"/>
            <a:ext cx="11064307" cy="2663348"/>
          </a:xfrm>
          <a:custGeom>
            <a:avLst/>
            <a:gdLst/>
            <a:ahLst/>
            <a:cxnLst/>
            <a:rect l="l" t="t" r="r" b="b"/>
            <a:pathLst>
              <a:path w="11064307" h="2663348">
                <a:moveTo>
                  <a:pt x="0" y="0"/>
                </a:moveTo>
                <a:lnTo>
                  <a:pt x="11064307" y="0"/>
                </a:lnTo>
                <a:lnTo>
                  <a:pt x="11064307" y="2663348"/>
                </a:lnTo>
                <a:lnTo>
                  <a:pt x="0" y="2663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569174" y="5502358"/>
            <a:ext cx="10399897" cy="4313503"/>
          </a:xfrm>
          <a:custGeom>
            <a:avLst/>
            <a:gdLst/>
            <a:ahLst/>
            <a:cxnLst/>
            <a:rect l="l" t="t" r="r" b="b"/>
            <a:pathLst>
              <a:path w="10399897" h="4313503">
                <a:moveTo>
                  <a:pt x="0" y="0"/>
                </a:moveTo>
                <a:lnTo>
                  <a:pt x="10399897" y="0"/>
                </a:lnTo>
                <a:lnTo>
                  <a:pt x="10399897" y="4313503"/>
                </a:lnTo>
                <a:lnTo>
                  <a:pt x="0" y="4313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40" b="-27157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633512"/>
            <a:ext cx="16969071" cy="102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6373" lvl="1" indent="-858186" algn="l">
              <a:lnSpc>
                <a:spcPts val="7313"/>
              </a:lnSpc>
              <a:buFont typeface="Arial"/>
              <a:buChar char="•"/>
            </a:pPr>
            <a:r>
              <a:rPr lang="en-US" sz="79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IDENTIFY THE HIGHEST PRICED PIZZA?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89200" y="2124419"/>
            <a:ext cx="11301259" cy="1243138"/>
          </a:xfrm>
          <a:custGeom>
            <a:avLst/>
            <a:gdLst/>
            <a:ahLst/>
            <a:cxnLst/>
            <a:rect l="l" t="t" r="r" b="b"/>
            <a:pathLst>
              <a:path w="11301259" h="1243138">
                <a:moveTo>
                  <a:pt x="0" y="0"/>
                </a:moveTo>
                <a:lnTo>
                  <a:pt x="11301259" y="0"/>
                </a:lnTo>
                <a:lnTo>
                  <a:pt x="11301259" y="1243138"/>
                </a:lnTo>
                <a:lnTo>
                  <a:pt x="0" y="1243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4444542"/>
            <a:ext cx="6579329" cy="4380867"/>
          </a:xfrm>
          <a:custGeom>
            <a:avLst/>
            <a:gdLst/>
            <a:ahLst/>
            <a:cxnLst/>
            <a:rect l="l" t="t" r="r" b="b"/>
            <a:pathLst>
              <a:path w="6579329" h="4380867">
                <a:moveTo>
                  <a:pt x="0" y="0"/>
                </a:moveTo>
                <a:lnTo>
                  <a:pt x="6579329" y="0"/>
                </a:lnTo>
                <a:lnTo>
                  <a:pt x="6579329" y="4380867"/>
                </a:lnTo>
                <a:lnTo>
                  <a:pt x="0" y="4380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45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623987"/>
            <a:ext cx="16969071" cy="957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08445" lvl="1" indent="-804222" algn="l">
              <a:lnSpc>
                <a:spcPts val="6853"/>
              </a:lnSpc>
              <a:buFont typeface="Arial"/>
              <a:buChar char="•"/>
            </a:pPr>
            <a:r>
              <a:rPr lang="en-US" sz="74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IDENTIFY THE MOST COMMON PIZZA SIZE ORDERED?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43151" y="2084515"/>
            <a:ext cx="11301259" cy="3418631"/>
          </a:xfrm>
          <a:custGeom>
            <a:avLst/>
            <a:gdLst/>
            <a:ahLst/>
            <a:cxnLst/>
            <a:rect l="l" t="t" r="r" b="b"/>
            <a:pathLst>
              <a:path w="11301259" h="3418631">
                <a:moveTo>
                  <a:pt x="0" y="0"/>
                </a:moveTo>
                <a:lnTo>
                  <a:pt x="11301259" y="0"/>
                </a:lnTo>
                <a:lnTo>
                  <a:pt x="11301259" y="3418631"/>
                </a:lnTo>
                <a:lnTo>
                  <a:pt x="0" y="3418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756929" y="5503146"/>
            <a:ext cx="7084200" cy="4585939"/>
          </a:xfrm>
          <a:custGeom>
            <a:avLst/>
            <a:gdLst/>
            <a:ahLst/>
            <a:cxnLst/>
            <a:rect l="l" t="t" r="r" b="b"/>
            <a:pathLst>
              <a:path w="7084200" h="4585939">
                <a:moveTo>
                  <a:pt x="0" y="0"/>
                </a:moveTo>
                <a:lnTo>
                  <a:pt x="7084200" y="0"/>
                </a:lnTo>
                <a:lnTo>
                  <a:pt x="7084200" y="4585939"/>
                </a:lnTo>
                <a:lnTo>
                  <a:pt x="0" y="4585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818" r="-47734" b="-1236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146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LIST THE TOP 5 MOST ORDERED PIZZA TYPES ALONG WITH THEIR QUANTITIS?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048294" y="5504381"/>
            <a:ext cx="5642071" cy="4559595"/>
          </a:xfrm>
          <a:custGeom>
            <a:avLst/>
            <a:gdLst/>
            <a:ahLst/>
            <a:cxnLst/>
            <a:rect l="l" t="t" r="r" b="b"/>
            <a:pathLst>
              <a:path w="5642071" h="4559595">
                <a:moveTo>
                  <a:pt x="0" y="0"/>
                </a:moveTo>
                <a:lnTo>
                  <a:pt x="5642071" y="0"/>
                </a:lnTo>
                <a:lnTo>
                  <a:pt x="5642071" y="4559595"/>
                </a:lnTo>
                <a:lnTo>
                  <a:pt x="0" y="4559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1128" b="-1467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210980" y="1809629"/>
            <a:ext cx="11301259" cy="3333871"/>
          </a:xfrm>
          <a:custGeom>
            <a:avLst/>
            <a:gdLst/>
            <a:ahLst/>
            <a:cxnLst/>
            <a:rect l="l" t="t" r="r" b="b"/>
            <a:pathLst>
              <a:path w="11301259" h="3333871">
                <a:moveTo>
                  <a:pt x="0" y="0"/>
                </a:moveTo>
                <a:lnTo>
                  <a:pt x="11301259" y="0"/>
                </a:lnTo>
                <a:lnTo>
                  <a:pt x="11301259" y="3333871"/>
                </a:lnTo>
                <a:lnTo>
                  <a:pt x="0" y="3333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75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FIND THE TOTAL QUANTITY OF EACH PIZZA CATEGORY?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43050" y="1885474"/>
            <a:ext cx="9701002" cy="3258026"/>
          </a:xfrm>
          <a:custGeom>
            <a:avLst/>
            <a:gdLst/>
            <a:ahLst/>
            <a:cxnLst/>
            <a:rect l="l" t="t" r="r" b="b"/>
            <a:pathLst>
              <a:path w="9701002" h="3258026">
                <a:moveTo>
                  <a:pt x="0" y="0"/>
                </a:moveTo>
                <a:lnTo>
                  <a:pt x="9701002" y="0"/>
                </a:lnTo>
                <a:lnTo>
                  <a:pt x="9701002" y="3258026"/>
                </a:lnTo>
                <a:lnTo>
                  <a:pt x="0" y="3258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845" r="-2873" b="-1443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510379" y="4824876"/>
            <a:ext cx="5539745" cy="5169455"/>
          </a:xfrm>
          <a:custGeom>
            <a:avLst/>
            <a:gdLst/>
            <a:ahLst/>
            <a:cxnLst/>
            <a:rect l="l" t="t" r="r" b="b"/>
            <a:pathLst>
              <a:path w="5539745" h="5169455">
                <a:moveTo>
                  <a:pt x="0" y="0"/>
                </a:moveTo>
                <a:lnTo>
                  <a:pt x="5539744" y="0"/>
                </a:lnTo>
                <a:lnTo>
                  <a:pt x="5539744" y="5169455"/>
                </a:lnTo>
                <a:lnTo>
                  <a:pt x="0" y="5169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006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75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FIND THE CATEGORY WISE DISTRIBUTION OF PIZZAS?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55" b="-9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1588573"/>
            <a:ext cx="1788844" cy="12826898"/>
            <a:chOff x="0" y="0"/>
            <a:chExt cx="471136" cy="3378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1136" cy="3378278"/>
            </a:xfrm>
            <a:custGeom>
              <a:avLst/>
              <a:gdLst/>
              <a:ahLst/>
              <a:cxnLst/>
              <a:rect l="l" t="t" r="r" b="b"/>
              <a:pathLst>
                <a:path w="471136" h="3378278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43050" y="-1895009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43050" y="1635639"/>
            <a:ext cx="9900257" cy="3813692"/>
          </a:xfrm>
          <a:custGeom>
            <a:avLst/>
            <a:gdLst/>
            <a:ahLst/>
            <a:cxnLst/>
            <a:rect l="l" t="t" r="r" b="b"/>
            <a:pathLst>
              <a:path w="9900257" h="3813692">
                <a:moveTo>
                  <a:pt x="0" y="0"/>
                </a:moveTo>
                <a:lnTo>
                  <a:pt x="9900257" y="0"/>
                </a:lnTo>
                <a:lnTo>
                  <a:pt x="9900257" y="3813693"/>
                </a:lnTo>
                <a:lnTo>
                  <a:pt x="0" y="3813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97" b="-1169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963973" y="3542486"/>
            <a:ext cx="4774661" cy="5335443"/>
          </a:xfrm>
          <a:custGeom>
            <a:avLst/>
            <a:gdLst/>
            <a:ahLst/>
            <a:cxnLst/>
            <a:rect l="l" t="t" r="r" b="b"/>
            <a:pathLst>
              <a:path w="4774661" h="5335443">
                <a:moveTo>
                  <a:pt x="0" y="0"/>
                </a:moveTo>
                <a:lnTo>
                  <a:pt x="4774661" y="0"/>
                </a:lnTo>
                <a:lnTo>
                  <a:pt x="4774661" y="5335442"/>
                </a:lnTo>
                <a:lnTo>
                  <a:pt x="0" y="533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621602"/>
            <a:ext cx="16969071" cy="75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192" lvl="1" indent="-653096" algn="l">
              <a:lnSpc>
                <a:spcPts val="5565"/>
              </a:lnSpc>
              <a:buFont typeface="Arial"/>
              <a:buChar char="•"/>
            </a:pPr>
            <a:r>
              <a:rPr lang="en-US" sz="6049" b="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DETERMINE THE DISTRIBUTION OF ORDERS ON HOUR BASIS?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Custom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 Bold</vt:lpstr>
      <vt:lpstr>Arial</vt:lpstr>
      <vt:lpstr>Bebas Neue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Orange Modern Bold Pizza Resto Presentation</dc:title>
  <dc:creator>deepi</dc:creator>
  <cp:lastModifiedBy>deepikachadha52@gmail.com</cp:lastModifiedBy>
  <cp:revision>1</cp:revision>
  <dcterms:created xsi:type="dcterms:W3CDTF">2006-08-16T00:00:00Z</dcterms:created>
  <dcterms:modified xsi:type="dcterms:W3CDTF">2025-04-04T07:11:44Z</dcterms:modified>
  <dc:identifier>DAGjpR85CVU</dc:identifier>
</cp:coreProperties>
</file>