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tableStyles" Target="tableStyles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/>
              <a:t>Click to edit Master title style</a:t>
            </a:r>
            <a:endParaRPr dirty="0" lang="en-US"/>
          </a:p>
        </p:txBody>
      </p:sp>
      <p:sp>
        <p:nvSpPr>
          <p:cNvPr id="104859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/>
              <a:t>Click to edit Master subtitle style</a:t>
            </a:r>
            <a:endParaRPr dirty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2023/10/14</a:t>
            </a:fld>
            <a:endParaRPr altLang="en-US" lang="zh-CN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/>
              <a:t>Click to edit Master title style</a:t>
            </a:r>
            <a:endParaRPr dirty="0" lang="en-US"/>
          </a:p>
        </p:txBody>
      </p:sp>
      <p:sp>
        <p:nvSpPr>
          <p:cNvPr id="104866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dirty="0" lang="en-US"/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2023/10/14</a:t>
            </a:fld>
            <a:endParaRPr altLang="en-US" lang="zh-CN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/>
              <a:t>Click to edit Master title style</a:t>
            </a:r>
            <a:endParaRPr dirty="0" lang="en-US"/>
          </a:p>
        </p:txBody>
      </p:sp>
      <p:sp>
        <p:nvSpPr>
          <p:cNvPr id="104864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dirty="0" lang="en-US"/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2023/10/14</a:t>
            </a:fld>
            <a:endParaRPr altLang="en-US" lang="zh-CN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/>
              <a:t>Click to edit Master title style</a:t>
            </a:r>
            <a:endParaRPr dirty="0" lang="en-US"/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dirty="0" lang="en-US"/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2023/10/14</a:t>
            </a:fld>
            <a:endParaRPr altLang="en-US" lang="zh-CN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/>
              <a:t>Click to edit Master title style</a:t>
            </a:r>
            <a:endParaRPr dirty="0" lang="en-US"/>
          </a:p>
        </p:txBody>
      </p:sp>
      <p:sp>
        <p:nvSpPr>
          <p:cNvPr id="1048667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/>
              <a:t>Click to edit Master text styles</a:t>
            </a:r>
          </a:p>
        </p:txBody>
      </p:sp>
      <p:sp>
        <p:nvSpPr>
          <p:cNvPr id="10486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2023/10/14</a:t>
            </a:fld>
            <a:endParaRPr altLang="en-US" lang="zh-CN"/>
          </a:p>
        </p:txBody>
      </p:sp>
      <p:sp>
        <p:nvSpPr>
          <p:cNvPr id="10486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/>
              <a:t>Click to edit Master title style</a:t>
            </a:r>
            <a:endParaRPr dirty="0" lang="en-US"/>
          </a:p>
        </p:txBody>
      </p:sp>
      <p:sp>
        <p:nvSpPr>
          <p:cNvPr id="1048672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dirty="0" lang="en-US"/>
          </a:p>
        </p:txBody>
      </p:sp>
      <p:sp>
        <p:nvSpPr>
          <p:cNvPr id="1048673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dirty="0" lang="en-US"/>
          </a:p>
        </p:txBody>
      </p:sp>
      <p:sp>
        <p:nvSpPr>
          <p:cNvPr id="104867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2023/10/14</a:t>
            </a:fld>
            <a:endParaRPr altLang="en-US" lang="zh-CN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/>
              <a:t>Click to edit Master title style</a:t>
            </a:r>
            <a:endParaRPr dirty="0" lang="en-US"/>
          </a:p>
        </p:txBody>
      </p:sp>
      <p:sp>
        <p:nvSpPr>
          <p:cNvPr id="1048678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/>
              <a:t>Click to edit Master text styles</a:t>
            </a:r>
          </a:p>
        </p:txBody>
      </p:sp>
      <p:sp>
        <p:nvSpPr>
          <p:cNvPr id="1048679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dirty="0" lang="en-US"/>
          </a:p>
        </p:txBody>
      </p:sp>
      <p:sp>
        <p:nvSpPr>
          <p:cNvPr id="104868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/>
              <a:t>Click to edit Master text styles</a:t>
            </a:r>
          </a:p>
        </p:txBody>
      </p:sp>
      <p:sp>
        <p:nvSpPr>
          <p:cNvPr id="1048681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dirty="0" lang="en-US"/>
          </a:p>
        </p:txBody>
      </p:sp>
      <p:sp>
        <p:nvSpPr>
          <p:cNvPr id="104868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2023/10/14</a:t>
            </a:fld>
            <a:endParaRPr altLang="en-US" lang="zh-CN"/>
          </a:p>
        </p:txBody>
      </p:sp>
      <p:sp>
        <p:nvSpPr>
          <p:cNvPr id="104868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/>
              <a:t>Click to edit Master title style</a:t>
            </a:r>
            <a:endParaRPr dirty="0" lang="en-US"/>
          </a:p>
        </p:txBody>
      </p:sp>
      <p:sp>
        <p:nvSpPr>
          <p:cNvPr id="104864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2023/10/14</a:t>
            </a:fld>
            <a:endParaRPr altLang="en-US" lang="zh-CN"/>
          </a:p>
        </p:txBody>
      </p:sp>
      <p:sp>
        <p:nvSpPr>
          <p:cNvPr id="104864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2023/10/14</a:t>
            </a:fld>
            <a:endParaRPr altLang="en-US" lang="zh-C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/>
              <a:t>Click to edit Master title style</a:t>
            </a:r>
            <a:endParaRPr dirty="0" lang="en-US"/>
          </a:p>
        </p:txBody>
      </p:sp>
      <p:sp>
        <p:nvSpPr>
          <p:cNvPr id="104868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dirty="0" lang="en-US"/>
          </a:p>
        </p:txBody>
      </p:sp>
      <p:sp>
        <p:nvSpPr>
          <p:cNvPr id="104868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/>
              <a:t>Click to edit Master text styles</a:t>
            </a:r>
          </a:p>
        </p:txBody>
      </p:sp>
      <p:sp>
        <p:nvSpPr>
          <p:cNvPr id="104868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2023/10/14</a:t>
            </a:fld>
            <a:endParaRPr altLang="en-US" lang="zh-CN"/>
          </a:p>
        </p:txBody>
      </p:sp>
      <p:sp>
        <p:nvSpPr>
          <p:cNvPr id="10486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/>
              <a:t>Click to edit Master title style</a:t>
            </a:r>
            <a:endParaRPr dirty="0" lang="en-US"/>
          </a:p>
        </p:txBody>
      </p:sp>
      <p:sp>
        <p:nvSpPr>
          <p:cNvPr id="104865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/>
              <a:t>Click icon to add picture</a:t>
            </a:r>
            <a:endParaRPr dirty="0" lang="en-US"/>
          </a:p>
        </p:txBody>
      </p:sp>
      <p:sp>
        <p:nvSpPr>
          <p:cNvPr id="104865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/>
              <a:t>Click to edit Master text styles</a:t>
            </a:r>
          </a:p>
        </p:txBody>
      </p:sp>
      <p:sp>
        <p:nvSpPr>
          <p:cNvPr id="10486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2023/10/14</a:t>
            </a:fld>
            <a:endParaRPr altLang="en-US" lang="zh-CN"/>
          </a:p>
        </p:txBody>
      </p:sp>
      <p:sp>
        <p:nvSpPr>
          <p:cNvPr id="10486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2023/10/14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7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7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7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601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  <p:pic>
        <p:nvPicPr>
          <p:cNvPr id="2097157" name="Picture 2097151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848613"/>
            <a:ext cx="9144000" cy="5160773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extBox 1048610"/>
          <p:cNvSpPr txBox="1"/>
          <p:nvPr/>
        </p:nvSpPr>
        <p:spPr>
          <a:xfrm>
            <a:off x="330754" y="295544"/>
            <a:ext cx="5939166" cy="447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SHEET 4: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23" name="TextBox 1048611"/>
          <p:cNvSpPr txBox="1"/>
          <p:nvPr/>
        </p:nvSpPr>
        <p:spPr>
          <a:xfrm>
            <a:off x="208947" y="806084"/>
            <a:ext cx="8628661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bar diagram shows language wise subscribein india. </a:t>
            </a:r>
          </a:p>
        </p:txBody>
      </p:sp>
      <p:pic>
        <p:nvPicPr>
          <p:cNvPr id="2097163" name="Picture 2097157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01606" y="1951111"/>
            <a:ext cx="7409471" cy="431615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extBox 1048612"/>
          <p:cNvSpPr txBox="1"/>
          <p:nvPr/>
        </p:nvSpPr>
        <p:spPr>
          <a:xfrm>
            <a:off x="180397" y="178255"/>
            <a:ext cx="4000000" cy="8026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SHEET 5: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25" name="TextBox 1048613"/>
          <p:cNvSpPr txBox="1"/>
          <p:nvPr/>
        </p:nvSpPr>
        <p:spPr>
          <a:xfrm>
            <a:off x="408762" y="820556"/>
            <a:ext cx="8297346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Map showing country wise channel.</a:t>
            </a:r>
          </a:p>
        </p:txBody>
      </p:sp>
      <p:pic>
        <p:nvPicPr>
          <p:cNvPr id="2097164" name="Picture 2097158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1096" y="1902350"/>
            <a:ext cx="7701808" cy="450144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extBox 1048614"/>
          <p:cNvSpPr txBox="1"/>
          <p:nvPr/>
        </p:nvSpPr>
        <p:spPr>
          <a:xfrm>
            <a:off x="165095" y="192221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SHEET 6: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27" name="TextBox 1048615"/>
          <p:cNvSpPr txBox="1"/>
          <p:nvPr/>
        </p:nvSpPr>
        <p:spPr>
          <a:xfrm>
            <a:off x="285265" y="702760"/>
            <a:ext cx="8629001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Map showing country wise channel.</a:t>
            </a:r>
          </a:p>
        </p:txBody>
      </p:sp>
      <p:pic>
        <p:nvPicPr>
          <p:cNvPr id="2097165" name="Picture 2097159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03925" y="2116890"/>
            <a:ext cx="7438704" cy="4262521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extBox 1048616"/>
          <p:cNvSpPr txBox="1"/>
          <p:nvPr/>
        </p:nvSpPr>
        <p:spPr>
          <a:xfrm>
            <a:off x="233309" y="226058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SHEET 7: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29" name="TextBox 1048617"/>
          <p:cNvSpPr txBox="1"/>
          <p:nvPr/>
        </p:nvSpPr>
        <p:spPr>
          <a:xfrm>
            <a:off x="224425" y="736597"/>
            <a:ext cx="8648150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picture shows the channel brand.</a:t>
            </a:r>
          </a:p>
        </p:txBody>
      </p:sp>
      <p:pic>
        <p:nvPicPr>
          <p:cNvPr id="2097166" name="Picture 2097160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93720" y="1913445"/>
            <a:ext cx="7523856" cy="4692006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extBox 1048618"/>
          <p:cNvSpPr txBox="1"/>
          <p:nvPr/>
        </p:nvSpPr>
        <p:spPr>
          <a:xfrm>
            <a:off x="271309" y="222806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SHEET 8: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31" name="TextBox 1048619"/>
          <p:cNvSpPr txBox="1"/>
          <p:nvPr/>
        </p:nvSpPr>
        <p:spPr>
          <a:xfrm>
            <a:off x="192265" y="733345"/>
            <a:ext cx="8703848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picture shows the channel name with subscribes. </a:t>
            </a:r>
          </a:p>
        </p:txBody>
      </p:sp>
      <p:pic>
        <p:nvPicPr>
          <p:cNvPr id="2097167" name="Picture 2097161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04984" y="1618032"/>
            <a:ext cx="7729264" cy="4800208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extBox 1048620"/>
          <p:cNvSpPr txBox="1"/>
          <p:nvPr/>
        </p:nvSpPr>
        <p:spPr>
          <a:xfrm>
            <a:off x="217206" y="192265"/>
            <a:ext cx="6019724" cy="447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SHEET 9: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33" name="TextBox 1048621"/>
          <p:cNvSpPr txBox="1"/>
          <p:nvPr/>
        </p:nvSpPr>
        <p:spPr>
          <a:xfrm>
            <a:off x="115689" y="702805"/>
            <a:ext cx="8865709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picture shows no of channels of a language. </a:t>
            </a:r>
          </a:p>
        </p:txBody>
      </p:sp>
      <p:pic>
        <p:nvPicPr>
          <p:cNvPr id="2097168" name="Picture 2097162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86480" y="1743777"/>
            <a:ext cx="7715303" cy="4534746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extBox 1048622"/>
          <p:cNvSpPr txBox="1"/>
          <p:nvPr/>
        </p:nvSpPr>
        <p:spPr>
          <a:xfrm>
            <a:off x="217209" y="257466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SHEET 10: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35" name="TextBox 1048623"/>
          <p:cNvSpPr txBox="1"/>
          <p:nvPr/>
        </p:nvSpPr>
        <p:spPr>
          <a:xfrm>
            <a:off x="154505" y="768005"/>
            <a:ext cx="8831099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picture shows category wise language </a:t>
            </a:r>
          </a:p>
        </p:txBody>
      </p:sp>
      <p:pic>
        <p:nvPicPr>
          <p:cNvPr id="2097169" name="Picture 2097163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77174" y="2228007"/>
            <a:ext cx="7375580" cy="4218176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extBox 1048624"/>
          <p:cNvSpPr txBox="1"/>
          <p:nvPr/>
        </p:nvSpPr>
        <p:spPr>
          <a:xfrm>
            <a:off x="245130" y="330684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DASHBOARD 1: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70" name="Picture 2097164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37450" y="858908"/>
            <a:ext cx="8045718" cy="5140184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extBox 1048625"/>
          <p:cNvSpPr txBox="1"/>
          <p:nvPr/>
        </p:nvSpPr>
        <p:spPr>
          <a:xfrm>
            <a:off x="223206" y="179639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DASHBOARD 2: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71" name="Picture 2097165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79335" y="858908"/>
            <a:ext cx="8166715" cy="5140184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extBox 1048626"/>
          <p:cNvSpPr txBox="1"/>
          <p:nvPr/>
        </p:nvSpPr>
        <p:spPr>
          <a:xfrm>
            <a:off x="242604" y="266779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DASHBOARD 3: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72" name="Picture 2097166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46758" y="858908"/>
            <a:ext cx="8385733" cy="5140184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extBox 1048590"/>
          <p:cNvSpPr txBox="1"/>
          <p:nvPr/>
        </p:nvSpPr>
        <p:spPr>
          <a:xfrm>
            <a:off x="285998" y="645781"/>
            <a:ext cx="5177637" cy="447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36363D"/>
                </a:solidFill>
                <a:latin typeface="Calibri"/>
                <a:ea typeface="Calibri"/>
                <a:cs typeface="Calibri"/>
              </a:rPr>
              <a:t>Project name and team members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3" name="TextBox 1048591"/>
          <p:cNvSpPr txBox="1"/>
          <p:nvPr/>
        </p:nvSpPr>
        <p:spPr>
          <a:xfrm>
            <a:off x="2216976" y="1575420"/>
            <a:ext cx="4814045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You tube channel </a:t>
            </a:r>
          </a:p>
        </p:txBody>
      </p:sp>
      <p:sp>
        <p:nvSpPr>
          <p:cNvPr id="1048604" name="TextBox 1048592"/>
          <p:cNvSpPr txBox="1"/>
          <p:nvPr/>
        </p:nvSpPr>
        <p:spPr>
          <a:xfrm>
            <a:off x="1262957" y="1951278"/>
            <a:ext cx="6475789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Team Id: NM2023TMID13480</a:t>
            </a:r>
          </a:p>
        </p:txBody>
      </p:sp>
      <p:sp>
        <p:nvSpPr>
          <p:cNvPr id="1048605" name="TextBox 1048593"/>
          <p:cNvSpPr txBox="1"/>
          <p:nvPr/>
        </p:nvSpPr>
        <p:spPr>
          <a:xfrm>
            <a:off x="3453676" y="2746239"/>
            <a:ext cx="3012864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By </a:t>
            </a:r>
          </a:p>
        </p:txBody>
      </p:sp>
      <p:sp>
        <p:nvSpPr>
          <p:cNvPr id="1048606" name="TextBox 1048594"/>
          <p:cNvSpPr txBox="1"/>
          <p:nvPr/>
        </p:nvSpPr>
        <p:spPr>
          <a:xfrm>
            <a:off x="3256068" y="3219450"/>
            <a:ext cx="3315932" cy="1513841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J.Ananthika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B.Arthy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R.Aswitha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T.Deepika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7" name="TextBox 1048595"/>
          <p:cNvSpPr txBox="1"/>
          <p:nvPr/>
        </p:nvSpPr>
        <p:spPr>
          <a:xfrm>
            <a:off x="0" y="5460499"/>
            <a:ext cx="7537239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File created on:14.10.2023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extBox 1048627"/>
          <p:cNvSpPr txBox="1"/>
          <p:nvPr/>
        </p:nvSpPr>
        <p:spPr>
          <a:xfrm>
            <a:off x="231168" y="248151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DASHBOARD 4: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73" name="Picture 2097167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30802" y="858908"/>
            <a:ext cx="7864896" cy="5140184"/>
          </a:xfrm>
          <a:prstGeom prst="rect"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extBox 1048628"/>
          <p:cNvSpPr txBox="1"/>
          <p:nvPr/>
        </p:nvSpPr>
        <p:spPr>
          <a:xfrm>
            <a:off x="251154" y="292810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STORIES 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74" name="Picture 2097168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14293" y="858908"/>
            <a:ext cx="3894584" cy="3864109"/>
          </a:xfrm>
          <a:prstGeom prst="rect"/>
        </p:spPr>
      </p:pic>
      <p:pic>
        <p:nvPicPr>
          <p:cNvPr id="2097175" name="Picture 2097169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011847" y="858908"/>
            <a:ext cx="3392524" cy="3817536"/>
          </a:xfrm>
          <a:prstGeom prst="rect"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2097170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07368" y="858908"/>
            <a:ext cx="3485054" cy="4069026"/>
          </a:xfrm>
          <a:prstGeom prst="rect"/>
        </p:spPr>
      </p:pic>
      <p:pic>
        <p:nvPicPr>
          <p:cNvPr id="2097156" name="Picture 2097171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039998" y="858908"/>
            <a:ext cx="3409473" cy="3901366"/>
          </a:xfrm>
          <a:prstGeom prst="rect"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097172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35069" y="858908"/>
            <a:ext cx="3852700" cy="4478860"/>
          </a:xfrm>
          <a:prstGeom prst="rect"/>
        </p:spPr>
      </p:pic>
      <p:pic>
        <p:nvPicPr>
          <p:cNvPr id="2097154" name="Picture 2097173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825926" y="858908"/>
            <a:ext cx="3713088" cy="4432288"/>
          </a:xfrm>
          <a:prstGeom prst="rect"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097174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02492" y="858908"/>
            <a:ext cx="8590206" cy="4632943"/>
          </a:xfrm>
          <a:prstGeom prst="rect"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extBox 1048629"/>
          <p:cNvSpPr txBox="1"/>
          <p:nvPr/>
        </p:nvSpPr>
        <p:spPr>
          <a:xfrm>
            <a:off x="170670" y="274819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GITUP LINK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endParaRPr altLang="en-US" lang="zh-CN"/>
          </a:p>
        </p:txBody>
      </p:sp>
      <p:sp>
        <p:nvSpPr>
          <p:cNvPr id="1048585" name="TextBox 1048630"/>
          <p:cNvSpPr txBox="1"/>
          <p:nvPr/>
        </p:nvSpPr>
        <p:spPr>
          <a:xfrm>
            <a:off x="572000" y="1095762"/>
            <a:ext cx="7322840" cy="447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EMPATHY AND BRAIN STORMING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86" name="TextBox 1048631"/>
          <p:cNvSpPr txBox="1"/>
          <p:nvPr/>
        </p:nvSpPr>
        <p:spPr>
          <a:xfrm>
            <a:off x="51234" y="1606302"/>
            <a:ext cx="8798563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2A5E3"/>
                </a:solidFill>
              </a:rPr>
              <a:t>https://github.com/Deepikathiru640/Youtube_Channel_Team1</a:t>
            </a:r>
          </a:p>
        </p:txBody>
      </p:sp>
      <p:sp>
        <p:nvSpPr>
          <p:cNvPr id="1048587" name="TextBox 1048632"/>
          <p:cNvSpPr txBox="1"/>
          <p:nvPr/>
        </p:nvSpPr>
        <p:spPr>
          <a:xfrm>
            <a:off x="335443" y="2739756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TABLEAU PUBLISH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88" name="TextBox 1048633"/>
          <p:cNvSpPr txBox="1"/>
          <p:nvPr/>
        </p:nvSpPr>
        <p:spPr>
          <a:xfrm>
            <a:off x="170669" y="3219449"/>
            <a:ext cx="9105332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2A5E3"/>
                </a:solidFill>
              </a:rPr>
              <a:t>https://public.tableau.com/app/profile/ashwitha.r/vizzes</a:t>
            </a:r>
          </a:p>
        </p:txBody>
      </p:sp>
      <p:sp>
        <p:nvSpPr>
          <p:cNvPr id="1048589" name="TextBox 1048634"/>
          <p:cNvSpPr txBox="1"/>
          <p:nvPr/>
        </p:nvSpPr>
        <p:spPr>
          <a:xfrm>
            <a:off x="170669" y="4149089"/>
            <a:ext cx="6680553" cy="447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OVER ALL TABLEAU WORK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0" name="TextBox 1048696"/>
          <p:cNvSpPr txBox="1"/>
          <p:nvPr/>
        </p:nvSpPr>
        <p:spPr>
          <a:xfrm>
            <a:off x="275607" y="4918763"/>
            <a:ext cx="8188455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2A5E3"/>
                </a:solidFill>
              </a:rPr>
              <a:t>https://public.tableau.com/app/profile/ashwitha.r/vizzes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extBox 1048636"/>
          <p:cNvSpPr txBox="1"/>
          <p:nvPr/>
        </p:nvSpPr>
        <p:spPr>
          <a:xfrm>
            <a:off x="202944" y="182950"/>
            <a:ext cx="4000000" cy="447040"/>
          </a:xfrm>
          <a:prstGeom prst="rect"/>
        </p:spPr>
        <p:txBody>
          <a:bodyPr rtlCol="0" wrap="square">
            <a:spAutoFit/>
          </a:bodyPr>
          <a:p>
            <a:pPr indent="-514350" marL="514350">
              <a:buFont typeface="+mj-lt"/>
              <a:buAutoNum type="arabicPeriod"/>
            </a:pPr>
            <a:r>
              <a:rPr b="1" sz="2800" lang="en-US">
                <a:solidFill>
                  <a:srgbClr val="000000"/>
                </a:solidFill>
              </a:rPr>
              <a:t>Uses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2" name="TextBox 1048637"/>
          <p:cNvSpPr txBox="1"/>
          <p:nvPr/>
        </p:nvSpPr>
        <p:spPr>
          <a:xfrm>
            <a:off x="1450655" y="711261"/>
            <a:ext cx="7192055" cy="22250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Creative self-expression. Making videos on YouTube is a great opportunity for creative self-expression. And it doesn't matter what exactly you are doing, filming a thoughtful show, leading a lifestyle blog, or doing translations. Creativity in any form saturates life with new colors. </a:t>
            </a:r>
          </a:p>
        </p:txBody>
      </p:sp>
      <p:sp>
        <p:nvSpPr>
          <p:cNvPr id="1048593" name="TextBox 1048638"/>
          <p:cNvSpPr txBox="1"/>
          <p:nvPr/>
        </p:nvSpPr>
        <p:spPr>
          <a:xfrm>
            <a:off x="202943" y="3736401"/>
            <a:ext cx="6330722" cy="447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Conclusion: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4" name="TextBox 1048639"/>
          <p:cNvSpPr txBox="1"/>
          <p:nvPr/>
        </p:nvSpPr>
        <p:spPr>
          <a:xfrm>
            <a:off x="971114" y="4714414"/>
            <a:ext cx="5600886" cy="11582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In future the analysing of world's top you tube channel is helpful for the people who want to fulfill her dream.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Box 1048596"/>
          <p:cNvSpPr txBox="1"/>
          <p:nvPr/>
        </p:nvSpPr>
        <p:spPr>
          <a:xfrm>
            <a:off x="277091" y="242636"/>
            <a:ext cx="6814205" cy="447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Introduction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9" name="TextBox 1048597"/>
          <p:cNvSpPr txBox="1"/>
          <p:nvPr/>
        </p:nvSpPr>
        <p:spPr>
          <a:xfrm>
            <a:off x="2208317" y="1356356"/>
            <a:ext cx="4000000" cy="1158241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b="0" sz="2800" lang="en-US">
                <a:solidFill>
                  <a:srgbClr val="000000"/>
                </a:solidFill>
              </a:rPr>
              <a:t>Our Project is exploring the world's top you tube channel in India.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10" name="TextBox 1048598"/>
          <p:cNvSpPr txBox="1"/>
          <p:nvPr/>
        </p:nvSpPr>
        <p:spPr>
          <a:xfrm>
            <a:off x="2572000" y="3219450"/>
            <a:ext cx="4000000" cy="15138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b="0" sz="2800" lang="en-US">
                <a:solidFill>
                  <a:srgbClr val="000000"/>
                </a:solidFill>
              </a:rPr>
              <a:t>The collection of world's top you tube channel in india and the data.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extBox 1048599"/>
          <p:cNvSpPr txBox="1"/>
          <p:nvPr/>
        </p:nvSpPr>
        <p:spPr>
          <a:xfrm>
            <a:off x="545982" y="0"/>
            <a:ext cx="6052205" cy="8026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PROBLEM DEFINITION AND DESIGN THINKING 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12" name="TextBox 1048600"/>
          <p:cNvSpPr txBox="1"/>
          <p:nvPr/>
        </p:nvSpPr>
        <p:spPr>
          <a:xfrm>
            <a:off x="978726" y="1092057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Empathy Map:</a:t>
            </a:r>
          </a:p>
        </p:txBody>
      </p:sp>
      <p:pic>
        <p:nvPicPr>
          <p:cNvPr id="2097158" name="Picture 2097152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4681770" y="1247743"/>
            <a:ext cx="3778395" cy="4884242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extBox 1048601"/>
          <p:cNvSpPr txBox="1"/>
          <p:nvPr/>
        </p:nvSpPr>
        <p:spPr>
          <a:xfrm>
            <a:off x="361902" y="177841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BRAIN STORMING 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59" name="Picture 2097153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594050"/>
            <a:ext cx="9144000" cy="3669899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extBox 1048602"/>
          <p:cNvSpPr txBox="1"/>
          <p:nvPr/>
        </p:nvSpPr>
        <p:spPr>
          <a:xfrm>
            <a:off x="347910" y="206297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RESULT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15" name="TextBox 1048603"/>
          <p:cNvSpPr txBox="1"/>
          <p:nvPr/>
        </p:nvSpPr>
        <p:spPr>
          <a:xfrm>
            <a:off x="580999" y="2080260"/>
            <a:ext cx="7049627" cy="802641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dirty="0" sz="2800" lang="en-US">
                <a:solidFill>
                  <a:srgbClr val="000000"/>
                </a:solidFill>
              </a:rPr>
              <a:t>Finally  finding output of the project along with screenshot.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extBox 1048604"/>
          <p:cNvSpPr txBox="1"/>
          <p:nvPr/>
        </p:nvSpPr>
        <p:spPr>
          <a:xfrm>
            <a:off x="358329" y="0"/>
            <a:ext cx="4213669" cy="447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SHEET 1: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17" name="TextBox 1048605"/>
          <p:cNvSpPr txBox="1"/>
          <p:nvPr/>
        </p:nvSpPr>
        <p:spPr>
          <a:xfrm>
            <a:off x="1051595" y="690361"/>
            <a:ext cx="7020400" cy="802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picture showing rank wise top you tube channel in various city  </a:t>
            </a:r>
          </a:p>
        </p:txBody>
      </p:sp>
      <p:pic>
        <p:nvPicPr>
          <p:cNvPr id="2097160" name="Picture 2097154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28285" y="1716745"/>
            <a:ext cx="8027206" cy="449209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extBox 1048606"/>
          <p:cNvSpPr txBox="1"/>
          <p:nvPr/>
        </p:nvSpPr>
        <p:spPr>
          <a:xfrm>
            <a:off x="262541" y="206139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SHEET 2: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19" name="TextBox 1048607"/>
          <p:cNvSpPr txBox="1"/>
          <p:nvPr/>
        </p:nvSpPr>
        <p:spPr>
          <a:xfrm>
            <a:off x="251875" y="716678"/>
            <a:ext cx="8833296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Bar graph showing no of channels with brands.  </a:t>
            </a:r>
          </a:p>
        </p:txBody>
      </p:sp>
      <p:pic>
        <p:nvPicPr>
          <p:cNvPr id="2097161" name="Picture 2097155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7226" y="1843841"/>
            <a:ext cx="7750530" cy="4125995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extBox 1048608"/>
          <p:cNvSpPr txBox="1"/>
          <p:nvPr/>
        </p:nvSpPr>
        <p:spPr>
          <a:xfrm>
            <a:off x="311264" y="215893"/>
            <a:ext cx="4000000" cy="8026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SHEET 3: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21" name="TextBox 1048609"/>
          <p:cNvSpPr txBox="1"/>
          <p:nvPr/>
        </p:nvSpPr>
        <p:spPr>
          <a:xfrm>
            <a:off x="398964" y="898520"/>
            <a:ext cx="8336325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bar diagram shows country wise subscribes . </a:t>
            </a:r>
          </a:p>
        </p:txBody>
      </p:sp>
      <p:pic>
        <p:nvPicPr>
          <p:cNvPr id="2097162" name="Picture 2097156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80945" y="1793946"/>
            <a:ext cx="8057896" cy="4205146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RMX3081</dc:creator>
  <cp:lastModifiedBy>919342597006</cp:lastModifiedBy>
  <dcterms:created xsi:type="dcterms:W3CDTF">2015-05-10T02:30:45Z</dcterms:created>
  <dcterms:modified xsi:type="dcterms:W3CDTF">2023-10-14T11:06:49Z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ef5f7eed239d47f6b7547a3ad4d0e8e0</vt:lpwstr>
  </property>
</Properties>
</file>