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a:t>
            </a:r>
            <a:r>
              <a:rPr lang="en-GB" sz="2400" dirty="0"/>
              <a:t>DEEPIKA TS</a:t>
            </a:r>
            <a:endParaRPr lang="en-US" sz="2400" dirty="0"/>
          </a:p>
          <a:p>
            <a:r>
              <a:rPr lang="en-US" sz="2400" dirty="0"/>
              <a:t>REGISTER NO AND NMID:</a:t>
            </a:r>
            <a:endParaRPr lang="en-GB" sz="2400" dirty="0"/>
          </a:p>
          <a:p>
            <a:r>
              <a:rPr lang="en-GB" sz="2400" dirty="0"/>
              <a:t>36CCDD638BB2E6CBBC0429544C35FDA1</a:t>
            </a:r>
            <a:r>
              <a:rPr lang="en-US" sz="2400" dirty="0"/>
              <a:t> </a:t>
            </a:r>
            <a:endParaRPr lang="en-US" sz="2400" dirty="0">
              <a:cs typeface="Calibri"/>
            </a:endParaRPr>
          </a:p>
          <a:p>
            <a:r>
              <a:rPr lang="en-US" sz="2400" dirty="0"/>
              <a:t>DEPARTMENT: </a:t>
            </a:r>
            <a:r>
              <a:rPr lang="en-GB" sz="2400" dirty="0"/>
              <a:t>COMPUTER APPLICATION </a:t>
            </a:r>
            <a:endParaRPr lang="en-US" sz="2400" dirty="0"/>
          </a:p>
          <a:p>
            <a:r>
              <a:rPr lang="en-US" sz="2400" dirty="0"/>
              <a:t>COLLEGE: UNIVERSITY</a:t>
            </a:r>
            <a:r>
              <a:rPr lang="en-GB" sz="2400" dirty="0"/>
              <a:t> OF MADRAS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85593" y="1801857"/>
            <a:ext cx="4552950" cy="4401205"/>
          </a:xfrm>
          <a:prstGeom prst="rect">
            <a:avLst/>
          </a:prstGeom>
          <a:noFill/>
        </p:spPr>
        <p:txBody>
          <a:bodyPr wrap="square" rtlCol="0">
            <a:spAutoFit/>
          </a:bodyPr>
          <a:lstStyle/>
          <a:p>
            <a:pPr algn="l">
              <a:buFont typeface="Arial" panose="020B0604020202020204" pitchFamily="34" charset="0"/>
              <a:buChar char="•"/>
            </a:pPr>
            <a:r>
              <a:rPr lang="en-US" sz="2800" b="0" i="0" dirty="0">
                <a:solidFill>
                  <a:srgbClr val="0D0D0D"/>
                </a:solidFill>
                <a:effectLst/>
                <a:latin typeface="Times New Roman" panose="02020603050405020304" pitchFamily="18" charset="0"/>
                <a:cs typeface="Times New Roman" panose="02020603050405020304" pitchFamily="18" charset="0"/>
              </a:rPr>
              <a:t>The result of the digital portfolio is an interactive and professional platform that showcases an individual’s skills, projects, and achievements in an organized and accessible way. It helps users present themselves effectively to employers, recruiters, or clients.</a:t>
            </a:r>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F69BD6E4-1740-0D23-ABE5-79EF7E4BBF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9933" y="1857375"/>
            <a:ext cx="2513352" cy="294768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475FF907-AB19-4438-2992-A31975ED2FE0}"/>
              </a:ext>
            </a:extLst>
          </p:cNvPr>
          <p:cNvSpPr txBox="1"/>
          <p:nvPr/>
        </p:nvSpPr>
        <p:spPr>
          <a:xfrm>
            <a:off x="1743075" y="2690336"/>
            <a:ext cx="7400925" cy="923330"/>
          </a:xfrm>
          <a:prstGeom prst="rect">
            <a:avLst/>
          </a:prstGeom>
          <a:noFill/>
        </p:spPr>
        <p:txBody>
          <a:bodyPr wrap="square">
            <a:spAutoFit/>
          </a:bodyPr>
          <a:lstStyle/>
          <a:p>
            <a:r>
              <a:rPr lang="en-US" b="1"/>
              <a:t>In conclusion, a digital portfolio provides a modern, efficient, and creative way to present personal and professional achievements, making it easier for users to stand out and connect with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967CDCDF-9424-BE8E-1AC5-19411C5457D6}"/>
              </a:ext>
            </a:extLst>
          </p:cNvPr>
          <p:cNvSpPr txBox="1"/>
          <p:nvPr/>
        </p:nvSpPr>
        <p:spPr>
          <a:xfrm>
            <a:off x="1622090" y="3212980"/>
            <a:ext cx="5702697" cy="830997"/>
          </a:xfrm>
          <a:prstGeom prst="rect">
            <a:avLst/>
          </a:prstGeom>
          <a:noFill/>
        </p:spPr>
        <p:txBody>
          <a:bodyPr wrap="square" rtlCol="0">
            <a:spAutoFit/>
          </a:bodyPr>
          <a:lstStyle/>
          <a:p>
            <a:pPr algn="l"/>
            <a:r>
              <a:rPr lang="en-GB" sz="2400" b="1"/>
              <a:t>DIGITAL PORTFOLIO USING FRONT END WEB DEVELOPMENT </a:t>
            </a:r>
            <a:endParaRPr lang="en-US" sz="2400" b="1"/>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A23E63B9-6811-9994-D842-5AC484381960}"/>
              </a:ext>
            </a:extLst>
          </p:cNvPr>
          <p:cNvSpPr txBox="1"/>
          <p:nvPr/>
        </p:nvSpPr>
        <p:spPr>
          <a:xfrm>
            <a:off x="5193506" y="2523529"/>
            <a:ext cx="1828800" cy="12834283"/>
          </a:xfrm>
          <a:prstGeom prst="rect">
            <a:avLst/>
          </a:prstGeom>
          <a:noFill/>
        </p:spPr>
        <p:txBody>
          <a:bodyPr wrap="square" rtlCol="0">
            <a:spAutoFit/>
          </a:bodyPr>
          <a:lstStyle/>
          <a:p>
            <a:pPr algn="l"/>
            <a:r>
              <a:rPr lang="en-GB"/>
              <a:t>In today’s digital era, traditional paper-based portfolios are often difficult to maintain, update, and share with potential employers, educators, or clients. They lack interactivity, accessibility, and personalization, making it challenging to showcase skills, achievements, and creativity effectively. Many individuals and students struggle to present their work in an organized, engaging, and professional manner that highlights their unique strengths. Therefore, there is a need for a digital portfolio system that allows users to create, customize, and present their personal, academic, or professional achievements in a visually appealing and easily accessible online format.</a:t>
            </a: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F9D6E9E7-CBA4-0396-C58B-E77BA5BDAB30}"/>
              </a:ext>
            </a:extLst>
          </p:cNvPr>
          <p:cNvSpPr txBox="1"/>
          <p:nvPr/>
        </p:nvSpPr>
        <p:spPr>
          <a:xfrm>
            <a:off x="676275" y="2223254"/>
            <a:ext cx="6670610" cy="3139321"/>
          </a:xfrm>
          <a:prstGeom prst="rect">
            <a:avLst/>
          </a:prstGeom>
          <a:noFill/>
        </p:spPr>
        <p:txBody>
          <a:bodyPr wrap="square" rtlCol="0">
            <a:spAutoFit/>
          </a:bodyPr>
          <a:lstStyle/>
          <a:p>
            <a:pPr algn="l"/>
            <a:r>
              <a:rPr lang="en-GB"/>
              <a:t>In today’s digital era, traditional paper-based portfolios are often difficult to maintain, update, and share with potential employers, educators, or clients. They lack interactivity, accessibility, and personalization, making it challenging to showcase skills, achievements, and creativity effectively. Many individuals and students struggle to present their work in an organized, engaging, and professional manner that highlights their unique strengths. Therefore, there is a need for a digital portfolio system that allows users to create, customize, and present their personal, academic, or professional achievements in a visually appealing and easily accessible online format.</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667FBD16-9BEA-5FAF-D77E-E0AA1E0A4B73}"/>
              </a:ext>
            </a:extLst>
          </p:cNvPr>
          <p:cNvSpPr txBox="1"/>
          <p:nvPr/>
        </p:nvSpPr>
        <p:spPr>
          <a:xfrm>
            <a:off x="1845468" y="2019300"/>
            <a:ext cx="6107906" cy="4247317"/>
          </a:xfrm>
          <a:prstGeom prst="rect">
            <a:avLst/>
          </a:prstGeom>
          <a:noFill/>
        </p:spPr>
        <p:txBody>
          <a:bodyPr wrap="square">
            <a:spAutoFit/>
          </a:bodyPr>
          <a:lstStyle/>
          <a:p>
            <a:r>
              <a:rPr lang="en-US" b="1" i="1"/>
              <a:t>The end users of a digital portfolio primarily include students, job seekers, and professionals who wish to present their academic achievements, skills, and work experiences in an organized and interactive format. It also caters to creative professionals such as designers, writers, and artists who need a platform to showcase their projects and creativity. In addition, educators and researchers can use digital portfolios to share their publications, teaching methods, and contributions to their field. On the other side, employers, recruiters, and clients act as secondary users who review these portfolios to evaluate the individual’s potential, creativity, and suitability for opportunities. Thus, a digital portfolio serves both creators who design and manage their profiles, and evaluators who access and analyze them for decision-making.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45C0D5A9-2412-6913-BA16-FC1472537759}"/>
              </a:ext>
            </a:extLst>
          </p:cNvPr>
          <p:cNvSpPr txBox="1"/>
          <p:nvPr/>
        </p:nvSpPr>
        <p:spPr>
          <a:xfrm>
            <a:off x="2032588" y="1666161"/>
            <a:ext cx="6107906" cy="4801314"/>
          </a:xfrm>
          <a:prstGeom prst="rect">
            <a:avLst/>
          </a:prstGeom>
          <a:noFill/>
        </p:spPr>
        <p:txBody>
          <a:bodyPr wrap="square">
            <a:spAutoFit/>
          </a:bodyPr>
          <a:lstStyle/>
          <a:p>
            <a:r>
              <a:rPr lang="en-US" b="1"/>
              <a:t>The development of a digital portfolio involves the use of various tools and techniques to ensure efficiency, usability, and professional presentation. Front-end technologies such as HTML, CSS, and JavaScript are used to design and structure the user interface, while frameworks like React or Bootstrap can enhance responsiveness and interactivity. For storing user data, databases such as MySQL or Firebase are employed, supported by server-side technologies like PHP, Node.js, or Python (Django/Flask). Designing tools such as Canva, Figma, or Adobe XD may be used for creating appealing layouts and templates. Version control systems like Git and GitHub help in collaborative development and tracking updates. Techniques such as responsive design, user authentication, data encryption, and cloud deployment ensure that the portfolio is secure, accessible, and adaptable across multiple devices. Together, these tools and techniques contribute to building a dynamic and professional digital portfolio.</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766814F3-C260-C3B0-6DB5-1A0696E23273}"/>
              </a:ext>
            </a:extLst>
          </p:cNvPr>
          <p:cNvSpPr txBox="1"/>
          <p:nvPr/>
        </p:nvSpPr>
        <p:spPr>
          <a:xfrm>
            <a:off x="1696641" y="2061082"/>
            <a:ext cx="7656909" cy="2308324"/>
          </a:xfrm>
          <a:prstGeom prst="rect">
            <a:avLst/>
          </a:prstGeom>
          <a:noFill/>
        </p:spPr>
        <p:txBody>
          <a:bodyPr wrap="square">
            <a:spAutoFit/>
          </a:bodyPr>
          <a:lstStyle/>
          <a:p>
            <a:r>
              <a:rPr lang="en-US" b="1"/>
              <a:t>The design and layout of a digital portfolio should be simple, professional, and easy to navigate. A typical portfolio includes sections such as Home, About Me, Skills, Projects, Achievements, Resume, and Contact. Consistent use of colors, fonts, and spacing ensures clarity and a professional look, while images and multimedia make the portfolio engaging. The layout should follow responsive design so it works well on desktops, tablets, and mobile devices. Overall, the design must highlight the individual’s strengths and allow viewers to quickly access important information.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15053D2B-F579-A832-61A4-A9030FB6D44D}"/>
              </a:ext>
            </a:extLst>
          </p:cNvPr>
          <p:cNvSpPr txBox="1"/>
          <p:nvPr/>
        </p:nvSpPr>
        <p:spPr>
          <a:xfrm>
            <a:off x="3053953" y="1314271"/>
            <a:ext cx="6107906" cy="4247317"/>
          </a:xfrm>
          <a:prstGeom prst="rect">
            <a:avLst/>
          </a:prstGeom>
          <a:noFill/>
        </p:spPr>
        <p:txBody>
          <a:bodyPr wrap="square">
            <a:spAutoFit/>
          </a:bodyPr>
          <a:lstStyle/>
          <a:p>
            <a:r>
              <a:rPr lang="en-US" b="1"/>
              <a:t>A digital portfolio comes with various features and functions that make it more effective than traditional formats. Key features include sections such as About Me, Skills, Projects, Certifications, Resume, and Contact Information, along with options to add images, videos, and documents for better presentation. It supports customization, allowing users to design layouts, choose themes, and personalize content to match their identity. Important functions include easy navigation, responsive design, user authentication, and data storage, which ensure accessibility and security. Some portfolios also provide sharing options, enabling users to generate links or QR codes for employers and clients. Together, these features and functions help individuals showcase their achievements in an interactive, organized, and professional manner.</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DEEPIKA T.S</cp:lastModifiedBy>
  <cp:revision>23</cp:revision>
  <dcterms:created xsi:type="dcterms:W3CDTF">2024-03-29T15:07:22Z</dcterms:created>
  <dcterms:modified xsi:type="dcterms:W3CDTF">2025-09-01T08:05:25Z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