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V</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CPH2579</dc:creator>
  <dcterms:created xsi:type="dcterms:W3CDTF">2024-08-30T09:32:30Z</dcterms:created>
  <dcterms:modified xsi:type="dcterms:W3CDTF">2024-08-30T09:32:30Z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ed90587e32f14631bad82b6a08beed66</vt:lpwstr>
  </property>
</Properties>
</file>