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Val val="1"/>
        </c:dLbls>
        <c:gapWidth val="80"/>
        <c:overlap val="25"/>
        <c:axId val="82936192"/>
        <c:axId val="82938112"/>
      </c:barChart>
      <c:catAx>
        <c:axId val="829361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38112"/>
        <c:crosses val="autoZero"/>
        <c:auto val="1"/>
        <c:lblAlgn val="ctr"/>
        <c:lblOffset val="100"/>
      </c:catAx>
      <c:valAx>
        <c:axId val="829381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3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DEEPIKA .V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smtClean="0"/>
              <a:t>312219225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 (G)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GURU SHREE SHANTHVIJAI ARTS AND SCIENCE COLLEGE -- 1707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603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4</cp:revision>
  <dcterms:created xsi:type="dcterms:W3CDTF">2024-03-29T04:07:22Z</dcterms:created>
  <dcterms:modified xsi:type="dcterms:W3CDTF">2024-09-04T06:04:38Z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