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99" r:id="rId6"/>
    <p:sldId id="257" r:id="rId7"/>
    <p:sldId id="289" r:id="rId8"/>
    <p:sldId id="297" r:id="rId9"/>
    <p:sldId id="290" r:id="rId10"/>
    <p:sldId id="291" r:id="rId11"/>
    <p:sldId id="301" r:id="rId12"/>
    <p:sldId id="300" r:id="rId13"/>
    <p:sldId id="303" r:id="rId14"/>
    <p:sldId id="302"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p:scale>
          <a:sx n="100" d="100"/>
          <a:sy n="100" d="100"/>
        </p:scale>
        <p:origin x="-1238" y="-1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8/10/relationships/authors" Target="author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commentAuthors" Target="commentAuthor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8/26/2024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472293" y="1133866"/>
            <a:ext cx="7096933" cy="2434087"/>
          </a:xfrm>
        </p:spPr>
        <p:txBody>
          <a:bodyPr/>
          <a:lstStyle/>
          <a:p>
            <a:r>
              <a:rPr lang="en-US" sz="4000" i="1" dirty="0"/>
              <a:t>Employee Performance Analysis Using Excel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BE83-504E-F4C3-C651-9CD801F80910}"/>
              </a:ext>
            </a:extLst>
          </p:cNvPr>
          <p:cNvSpPr>
            <a:spLocks noGrp="1"/>
          </p:cNvSpPr>
          <p:nvPr>
            <p:ph type="ctrTitle"/>
          </p:nvPr>
        </p:nvSpPr>
        <p:spPr>
          <a:xfrm>
            <a:off x="1024059" y="-1217663"/>
            <a:ext cx="6220278" cy="3262811"/>
          </a:xfrm>
        </p:spPr>
        <p:txBody>
          <a:bodyPr/>
          <a:lstStyle/>
          <a:p>
            <a:r>
              <a:rPr lang="en-US" dirty="0"/>
              <a:t>      MODELLING </a:t>
            </a:r>
          </a:p>
        </p:txBody>
      </p:sp>
      <p:sp>
        <p:nvSpPr>
          <p:cNvPr id="3" name="Subtitle 2">
            <a:extLst>
              <a:ext uri="{FF2B5EF4-FFF2-40B4-BE49-F238E27FC236}">
                <a16:creationId xmlns:a16="http://schemas.microsoft.com/office/drawing/2014/main" id="{CF518D6C-B7D0-718B-4341-0EED73872865}"/>
              </a:ext>
            </a:extLst>
          </p:cNvPr>
          <p:cNvSpPr>
            <a:spLocks noGrp="1"/>
          </p:cNvSpPr>
          <p:nvPr>
            <p:ph type="subTitle" idx="1"/>
          </p:nvPr>
        </p:nvSpPr>
        <p:spPr>
          <a:xfrm>
            <a:off x="286871" y="2395022"/>
            <a:ext cx="4123765" cy="3629260"/>
          </a:xfrm>
        </p:spPr>
        <p:txBody>
          <a:bodyPr>
            <a:normAutofit fontScale="62500" lnSpcReduction="20000"/>
          </a:bodyPr>
          <a:lstStyle/>
          <a:p>
            <a:r>
              <a:rPr lang="en-US" b="1" i="1" dirty="0"/>
              <a:t>In our project, modeling involves using Excel to create various models to analyze the employee performance data. We can build models that predict future sales numbers based on historical data, forecast customer satisfaction scores, or even identify factors that contribute most to generating leads. These models help us gain insights into trends, patterns, and potential outcomes, allowing us to make informed decisions and strategies for the sales team. Let me know if you’d like more information on the modeling aspect of our project!</a:t>
            </a:r>
          </a:p>
        </p:txBody>
      </p:sp>
      <p:pic>
        <p:nvPicPr>
          <p:cNvPr id="4" name="Picture 3">
            <a:extLst>
              <a:ext uri="{FF2B5EF4-FFF2-40B4-BE49-F238E27FC236}">
                <a16:creationId xmlns:a16="http://schemas.microsoft.com/office/drawing/2014/main" id="{9A29B306-070E-76FE-99DD-20E13C4D1B5D}"/>
              </a:ext>
            </a:extLst>
          </p:cNvPr>
          <p:cNvPicPr>
            <a:picLocks noChangeAspect="1"/>
          </p:cNvPicPr>
          <p:nvPr/>
        </p:nvPicPr>
        <p:blipFill>
          <a:blip r:embed="rId2"/>
          <a:stretch>
            <a:fillRect/>
          </a:stretch>
        </p:blipFill>
        <p:spPr>
          <a:xfrm>
            <a:off x="4410636" y="2653552"/>
            <a:ext cx="3639670" cy="2717751"/>
          </a:xfrm>
          <a:prstGeom prst="rect">
            <a:avLst/>
          </a:prstGeom>
        </p:spPr>
      </p:pic>
    </p:spTree>
    <p:extLst>
      <p:ext uri="{BB962C8B-B14F-4D97-AF65-F5344CB8AC3E}">
        <p14:creationId xmlns:p14="http://schemas.microsoft.com/office/powerpoint/2010/main" val="257300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FE15-8FC6-985D-EC01-5968694DB195}"/>
              </a:ext>
            </a:extLst>
          </p:cNvPr>
          <p:cNvSpPr>
            <a:spLocks noGrp="1"/>
          </p:cNvSpPr>
          <p:nvPr>
            <p:ph type="ctrTitle"/>
          </p:nvPr>
        </p:nvSpPr>
        <p:spPr>
          <a:xfrm>
            <a:off x="0" y="-718916"/>
            <a:ext cx="6245912" cy="1895636"/>
          </a:xfrm>
        </p:spPr>
        <p:txBody>
          <a:bodyPr/>
          <a:lstStyle/>
          <a:p>
            <a:r>
              <a:rPr lang="en-US" i="1" dirty="0">
                <a:solidFill>
                  <a:schemeClr val="tx1"/>
                </a:solidFill>
              </a:rPr>
              <a:t>        RESULTS </a:t>
            </a:r>
          </a:p>
        </p:txBody>
      </p:sp>
      <p:sp>
        <p:nvSpPr>
          <p:cNvPr id="3" name="Subtitle 2">
            <a:extLst>
              <a:ext uri="{FF2B5EF4-FFF2-40B4-BE49-F238E27FC236}">
                <a16:creationId xmlns:a16="http://schemas.microsoft.com/office/drawing/2014/main" id="{CC1C48B0-E90A-9E80-9A2C-4B3B2B15327A}"/>
              </a:ext>
            </a:extLst>
          </p:cNvPr>
          <p:cNvSpPr>
            <a:spLocks noGrp="1"/>
          </p:cNvSpPr>
          <p:nvPr>
            <p:ph type="subTitle" idx="1"/>
          </p:nvPr>
        </p:nvSpPr>
        <p:spPr>
          <a:xfrm rot="10800000" flipV="1">
            <a:off x="176284" y="-2115671"/>
            <a:ext cx="7111616" cy="12407153"/>
          </a:xfrm>
        </p:spPr>
        <p:txBody>
          <a:bodyPr/>
          <a:lstStyle/>
          <a:p>
            <a:r>
              <a:rPr lang="en-US" b="1" i="1" dirty="0"/>
              <a:t>The results of our analysis are truly impressive! We’ve identified the top performers in the sales team, pinpointed areas that need improvement, and uncovered valuable insights into the relationships between sales numbers, customer satisfaction scores, and leads generated. The detailed report we’ve crafted with visually appealing charts and graphs effectively </a:t>
            </a:r>
          </a:p>
        </p:txBody>
      </p:sp>
    </p:spTree>
    <p:extLst>
      <p:ext uri="{BB962C8B-B14F-4D97-AF65-F5344CB8AC3E}">
        <p14:creationId xmlns:p14="http://schemas.microsoft.com/office/powerpoint/2010/main" val="85758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rot="10800000" flipV="1">
            <a:off x="1254806" y="-1838533"/>
            <a:ext cx="6220278" cy="3677067"/>
          </a:xfrm>
        </p:spPr>
        <p:txBody>
          <a:bodyPr/>
          <a:lstStyle/>
          <a:p>
            <a:r>
              <a:rPr lang="en-US" dirty="0"/>
              <a:t>CONCLUSION </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495141" y="2404080"/>
            <a:ext cx="6586977" cy="3916039"/>
          </a:xfrm>
        </p:spPr>
        <p:txBody>
          <a:bodyPr>
            <a:noAutofit/>
          </a:bodyPr>
          <a:lstStyle/>
          <a:p>
            <a:r>
              <a:rPr lang="en-US" sz="2000" b="1" i="1" dirty="0"/>
              <a:t>The conclusion of our analysis is that the insights gained from examining the employee performance data using Excel are invaluable for optimizing the sales team’s performance. By identifying top performers, areas for improvement, and key relationships between various metrics, we have equipped management with the necessary information to make informed decisions and drive strategic initiatives. The visually compelling report we’ve generated serves as a roadmap for enhancing the sales department’s effectiveness and achieving greater success. It’s exciting to see the potential impact our analysis can have on the sales team’s performance and overall outcomes! Let me know if you have any further questions or if there’s anything else you’d like to discuss.</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8A83-3E4F-2A32-8130-FE1EE83CFFA7}"/>
              </a:ext>
            </a:extLst>
          </p:cNvPr>
          <p:cNvSpPr>
            <a:spLocks noGrp="1"/>
          </p:cNvSpPr>
          <p:nvPr>
            <p:ph type="title"/>
          </p:nvPr>
        </p:nvSpPr>
        <p:spPr/>
        <p:txBody>
          <a:bodyPr/>
          <a:lstStyle/>
          <a:p>
            <a:r>
              <a:rPr lang="en-US" dirty="0"/>
              <a:t>Employee Performance Analysis Using Excel </a:t>
            </a:r>
          </a:p>
        </p:txBody>
      </p:sp>
      <p:sp>
        <p:nvSpPr>
          <p:cNvPr id="3" name="Content Placeholder 2">
            <a:extLst>
              <a:ext uri="{FF2B5EF4-FFF2-40B4-BE49-F238E27FC236}">
                <a16:creationId xmlns:a16="http://schemas.microsoft.com/office/drawing/2014/main" id="{4E2D5E6D-D9AB-64CE-8BEB-BC834EC9D8A1}"/>
              </a:ext>
            </a:extLst>
          </p:cNvPr>
          <p:cNvSpPr>
            <a:spLocks noGrp="1"/>
          </p:cNvSpPr>
          <p:nvPr>
            <p:ph idx="1"/>
          </p:nvPr>
        </p:nvSpPr>
        <p:spPr>
          <a:xfrm>
            <a:off x="2205317" y="2525514"/>
            <a:ext cx="9109247" cy="3196894"/>
          </a:xfrm>
        </p:spPr>
        <p:txBody>
          <a:bodyPr/>
          <a:lstStyle/>
          <a:p>
            <a:r>
              <a:rPr lang="en-US" b="1" dirty="0"/>
              <a:t>NAME: G.DEEPIKA</a:t>
            </a:r>
          </a:p>
          <a:p>
            <a:r>
              <a:rPr lang="en-US" b="1" dirty="0"/>
              <a:t>REGISTER No: 312201315</a:t>
            </a:r>
          </a:p>
          <a:p>
            <a:r>
              <a:rPr lang="en-US" b="1" dirty="0"/>
              <a:t>DEPARTMENT: B.COM(GENERAL)</a:t>
            </a:r>
          </a:p>
          <a:p>
            <a:r>
              <a:rPr lang="en-US" b="1" dirty="0"/>
              <a:t>COLLEGE: D.R.B.C.C.C.HINDU COLLEGE </a:t>
            </a:r>
          </a:p>
        </p:txBody>
      </p:sp>
    </p:spTree>
    <p:extLst>
      <p:ext uri="{BB962C8B-B14F-4D97-AF65-F5344CB8AC3E}">
        <p14:creationId xmlns:p14="http://schemas.microsoft.com/office/powerpoint/2010/main" val="138997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153076" y="-292427"/>
            <a:ext cx="9779183" cy="1744415"/>
          </a:xfrm>
        </p:spPr>
        <p:txBody>
          <a:bodyPr/>
          <a:lstStyle/>
          <a:p>
            <a:r>
              <a:rPr lang="en-US" i="1"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206409" y="2017467"/>
            <a:ext cx="9779182" cy="5190157"/>
          </a:xfrm>
        </p:spPr>
        <p:txBody>
          <a:bodyPr vert="horz" lIns="91440" tIns="45720" rIns="91440" bIns="45720" rtlCol="0" anchor="t">
            <a:normAutofit/>
          </a:bodyPr>
          <a:lstStyle/>
          <a:p>
            <a:pPr marL="514350" indent="-514350" algn="l">
              <a:buFont typeface="Arial" panose="020B0604020202020204" pitchFamily="34" charset="0"/>
              <a:buChar char="•"/>
            </a:pPr>
            <a:r>
              <a:rPr lang="en-US" b="1" dirty="0"/>
              <a:t>Project Statement </a:t>
            </a:r>
          </a:p>
          <a:p>
            <a:pPr marL="514350" indent="-514350" algn="l">
              <a:buFont typeface="Arial" panose="020B0604020202020204" pitchFamily="34" charset="0"/>
              <a:buChar char="•"/>
            </a:pPr>
            <a:r>
              <a:rPr lang="en-US" b="1" dirty="0"/>
              <a:t>Project Overview </a:t>
            </a:r>
          </a:p>
          <a:p>
            <a:pPr marL="514350" indent="-514350" algn="l">
              <a:buFont typeface="Arial" panose="020B0604020202020204" pitchFamily="34" charset="0"/>
              <a:buChar char="•"/>
            </a:pPr>
            <a:r>
              <a:rPr lang="en-US" b="1" dirty="0"/>
              <a:t>End Users </a:t>
            </a:r>
          </a:p>
          <a:p>
            <a:pPr marL="514350" indent="-514350" algn="l">
              <a:buFont typeface="Arial" panose="020B0604020202020204" pitchFamily="34" charset="0"/>
              <a:buChar char="•"/>
            </a:pPr>
            <a:r>
              <a:rPr lang="en-US" b="1" dirty="0"/>
              <a:t>Our Solution and Proposition </a:t>
            </a:r>
          </a:p>
          <a:p>
            <a:pPr marL="514350" indent="-514350" algn="l">
              <a:buFont typeface="Arial" panose="020B0604020202020204" pitchFamily="34" charset="0"/>
              <a:buChar char="•"/>
            </a:pPr>
            <a:r>
              <a:rPr lang="en-US" b="1" dirty="0"/>
              <a:t>Data Set Description </a:t>
            </a:r>
          </a:p>
          <a:p>
            <a:pPr marL="514350" indent="-514350" algn="l">
              <a:buFont typeface="Arial" panose="020B0604020202020204" pitchFamily="34" charset="0"/>
              <a:buChar char="•"/>
            </a:pPr>
            <a:r>
              <a:rPr lang="en-US" b="1" dirty="0"/>
              <a:t>The Wow In Our Solution </a:t>
            </a:r>
          </a:p>
          <a:p>
            <a:pPr marL="514350" indent="-514350" algn="l">
              <a:buFont typeface="Arial" panose="020B0604020202020204" pitchFamily="34" charset="0"/>
              <a:buChar char="•"/>
            </a:pPr>
            <a:r>
              <a:rPr lang="en-US" b="1" dirty="0"/>
              <a:t>Modelling</a:t>
            </a:r>
          </a:p>
          <a:p>
            <a:pPr marL="514350" indent="-514350" algn="l">
              <a:buFont typeface="Arial" panose="020B0604020202020204" pitchFamily="34" charset="0"/>
              <a:buChar char="•"/>
            </a:pPr>
            <a:r>
              <a:rPr lang="en-US" b="1" dirty="0"/>
              <a:t>Results </a:t>
            </a:r>
          </a:p>
          <a:p>
            <a:pPr marL="514350" indent="-514350" algn="l">
              <a:buFont typeface="Arial" panose="020B0604020202020204" pitchFamily="34" charset="0"/>
              <a:buChar char="•"/>
            </a:pPr>
            <a:r>
              <a:rPr lang="en-US" b="1" dirty="0"/>
              <a:t> Conclusion </a:t>
            </a:r>
          </a:p>
          <a:p>
            <a:pPr marL="514350" indent="-514350" algn="l">
              <a:buFont typeface="Arial" panose="020B0604020202020204" pitchFamily="34" charset="0"/>
              <a:buChar char="•"/>
            </a:pPr>
            <a:endParaRPr lang="en-US" b="1" dirty="0"/>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i="1" dirty="0"/>
              <a:t>              PROBLEM STATEMENT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088" y="3375978"/>
            <a:ext cx="9780587" cy="3436937"/>
          </a:xfrm>
        </p:spPr>
        <p:txBody>
          <a:bodyPr>
            <a:normAutofit/>
          </a:bodyPr>
          <a:lstStyle/>
          <a:p>
            <a:r>
              <a:rPr lang="en-US" b="1" i="1" dirty="0"/>
              <a:t>You have been given employee performance data for the sales department, including monthly sales numbers, customer satisfaction scores, and leads generated. Your task is to use Excel to analyze this data, identify top performers, areas for improvement, and any correlations between the metrics. Create a comprehensive report with visualizations for management. Let me know if you need further assistance with this problem statement!</a:t>
            </a:r>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235165" y="-2135341"/>
            <a:ext cx="6245912" cy="3269447"/>
          </a:xfrm>
        </p:spPr>
        <p:txBody>
          <a:bodyPr/>
          <a:lstStyle/>
          <a:p>
            <a:r>
              <a:rPr lang="en-US" sz="4400" i="1" dirty="0">
                <a:solidFill>
                  <a:schemeClr val="tx1"/>
                </a:solidFill>
              </a:rPr>
              <a:t>PROJECT OVERVIEW </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rot="10800000" flipV="1">
            <a:off x="235165" y="1972235"/>
            <a:ext cx="6759387" cy="3854824"/>
          </a:xfrm>
        </p:spPr>
        <p:txBody>
          <a:bodyPr/>
          <a:lstStyle/>
          <a:p>
            <a:r>
              <a:rPr lang="en-US" b="1" i="1" dirty="0"/>
              <a:t>In the project overview, you will be analyzing employee performance data for the sales department using Excel. The data includes monthly sales numbers, customer satisfaction scores, and leads generated. Your goal is to identify top performers, areas for improvement, and any correlations between the metrics. </a:t>
            </a:r>
          </a:p>
        </p:txBody>
      </p:sp>
    </p:spTree>
    <p:extLst>
      <p:ext uri="{BB962C8B-B14F-4D97-AF65-F5344CB8AC3E}">
        <p14:creationId xmlns:p14="http://schemas.microsoft.com/office/powerpoint/2010/main" val="411715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i="1" dirty="0"/>
              <a:t>            WHO ARE THE END USERS </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663440" cy="3332832"/>
          </a:xfrm>
        </p:spPr>
        <p:txBody>
          <a:bodyPr>
            <a:normAutofit lnSpcReduction="10000"/>
          </a:bodyPr>
          <a:lstStyle/>
          <a:p>
            <a:r>
              <a:rPr lang="en-US" b="1" i="1" dirty="0"/>
              <a:t>In the project overview, we’ll be diving into the employee performance data for the sales team. We’ve got numbers on monthly sales, customer satisfaction scores, and leads brought in. The aim is to spot the top achievers, areas that need a boost, and any connections between these stats. Our final task is to craft a detailed report with visuals to showcase our discoveries to the higher-ups. Let me know if you need more details on any part of the project overview!</a:t>
            </a:r>
          </a:p>
        </p:txBody>
      </p:sp>
      <p:pic>
        <p:nvPicPr>
          <p:cNvPr id="2" name="Content Placeholder 1">
            <a:extLst>
              <a:ext uri="{FF2B5EF4-FFF2-40B4-BE49-F238E27FC236}">
                <a16:creationId xmlns:a16="http://schemas.microsoft.com/office/drawing/2014/main" id="{8C2D738C-1B78-74C8-B3C1-4E2C07CE0BE3}"/>
              </a:ext>
            </a:extLst>
          </p:cNvPr>
          <p:cNvPicPr>
            <a:picLocks noGrp="1" noChangeAspect="1"/>
          </p:cNvPicPr>
          <p:nvPr>
            <p:ph idx="10"/>
          </p:nvPr>
        </p:nvPicPr>
        <p:blipFill>
          <a:blip r:embed="rId3"/>
          <a:stretch>
            <a:fillRect/>
          </a:stretch>
        </p:blipFill>
        <p:spPr>
          <a:xfrm>
            <a:off x="6283325" y="2044762"/>
            <a:ext cx="4664075" cy="3290764"/>
          </a:xfrm>
        </p:spPr>
      </p:pic>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i="1" dirty="0">
                <a:solidFill>
                  <a:schemeClr val="tx1"/>
                </a:solidFill>
              </a:rPr>
              <a:t>OUR SOLUTION AND IT’S VALUE PROPOSITION </a:t>
            </a:r>
          </a:p>
        </p:txBody>
      </p:sp>
      <p:sp>
        <p:nvSpPr>
          <p:cNvPr id="5" name="Content Placeholder 4">
            <a:extLst>
              <a:ext uri="{FF2B5EF4-FFF2-40B4-BE49-F238E27FC236}">
                <a16:creationId xmlns:a16="http://schemas.microsoft.com/office/drawing/2014/main" id="{497C3A15-A516-80B6-EB66-2718FC1EC8D0}"/>
              </a:ext>
            </a:extLst>
          </p:cNvPr>
          <p:cNvSpPr>
            <a:spLocks noGrp="1"/>
          </p:cNvSpPr>
          <p:nvPr>
            <p:ph idx="12"/>
          </p:nvPr>
        </p:nvSpPr>
        <p:spPr>
          <a:xfrm>
            <a:off x="1586612" y="2421188"/>
            <a:ext cx="8119943" cy="3453376"/>
          </a:xfrm>
        </p:spPr>
        <p:txBody>
          <a:bodyPr>
            <a:noAutofit/>
          </a:bodyPr>
          <a:lstStyle/>
          <a:p>
            <a:r>
              <a:rPr lang="en-US" b="1" i="1" dirty="0"/>
              <a:t>Our solution involves using Excel to analyze the employee performance data for the sales department. By examining the monthly sales numbers, customer satisfaction scores, and leads generated, we aim to identify top performers, areas for improvement, and potential correlations between these metrics. The value proposition lies in providing actionable insights to enhance the sales team’s performance and drive better decision-making based on data-driven analysis. The detailed report with visualizations will offer a clear and compelling presentation of the findings, enabling management to make informed decisions to optimize the sales department’s performance. Let me know if you need further clarification on our solution and its value proposition!</a:t>
            </a:r>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3C1-0AFB-258B-A812-35ED08874F0D}"/>
              </a:ext>
            </a:extLst>
          </p:cNvPr>
          <p:cNvSpPr>
            <a:spLocks noGrp="1"/>
          </p:cNvSpPr>
          <p:nvPr>
            <p:ph type="title"/>
          </p:nvPr>
        </p:nvSpPr>
        <p:spPr/>
        <p:txBody>
          <a:bodyPr/>
          <a:lstStyle/>
          <a:p>
            <a:r>
              <a:rPr lang="en-US" i="1" dirty="0"/>
              <a:t>           DATA SET DESCRIPTION </a:t>
            </a:r>
          </a:p>
        </p:txBody>
      </p:sp>
      <p:sp>
        <p:nvSpPr>
          <p:cNvPr id="6" name="TextBox 5">
            <a:extLst>
              <a:ext uri="{FF2B5EF4-FFF2-40B4-BE49-F238E27FC236}">
                <a16:creationId xmlns:a16="http://schemas.microsoft.com/office/drawing/2014/main" id="{38E05F04-A0BC-A98F-F0EF-CC99B0972F7C}"/>
              </a:ext>
            </a:extLst>
          </p:cNvPr>
          <p:cNvSpPr txBox="1"/>
          <p:nvPr/>
        </p:nvSpPr>
        <p:spPr>
          <a:xfrm>
            <a:off x="2133600" y="2501530"/>
            <a:ext cx="7924799" cy="2308324"/>
          </a:xfrm>
          <a:prstGeom prst="rect">
            <a:avLst/>
          </a:prstGeom>
          <a:noFill/>
        </p:spPr>
        <p:txBody>
          <a:bodyPr wrap="square">
            <a:spAutoFit/>
          </a:bodyPr>
          <a:lstStyle/>
          <a:p>
            <a:r>
              <a:rPr lang="en-US" b="1" i="1" dirty="0"/>
              <a:t>The data set we have includes information on monthly sales numbers, customer satisfaction scores, and the number of leads generated for each employee in the sales department. We will be analyzing this data to evaluate the performance of the sales team members, identify top performers, areas for improvement, and explore any relationships between the different metrics. This data will help us make data-driven decisions to enhance the sales department's effectiveness and productivity. Let me know if you need more details about the data set description!</a:t>
            </a:r>
          </a:p>
        </p:txBody>
      </p:sp>
    </p:spTree>
    <p:extLst>
      <p:ext uri="{BB962C8B-B14F-4D97-AF65-F5344CB8AC3E}">
        <p14:creationId xmlns:p14="http://schemas.microsoft.com/office/powerpoint/2010/main" val="177390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EE88-308E-96AF-21A5-FAB72438E7FD}"/>
              </a:ext>
            </a:extLst>
          </p:cNvPr>
          <p:cNvSpPr>
            <a:spLocks noGrp="1"/>
          </p:cNvSpPr>
          <p:nvPr>
            <p:ph type="title"/>
          </p:nvPr>
        </p:nvSpPr>
        <p:spPr/>
        <p:txBody>
          <a:bodyPr/>
          <a:lstStyle/>
          <a:p>
            <a:r>
              <a:rPr lang="en-US" i="1" dirty="0">
                <a:solidFill>
                  <a:schemeClr val="tx1"/>
                </a:solidFill>
              </a:rPr>
              <a:t>         THE “WOW” IN OUR SOLUTION </a:t>
            </a:r>
          </a:p>
        </p:txBody>
      </p:sp>
      <p:sp>
        <p:nvSpPr>
          <p:cNvPr id="6" name="TextBox 5">
            <a:extLst>
              <a:ext uri="{FF2B5EF4-FFF2-40B4-BE49-F238E27FC236}">
                <a16:creationId xmlns:a16="http://schemas.microsoft.com/office/drawing/2014/main" id="{76517CDD-85D7-F745-779F-ABDFEB05A9E9}"/>
              </a:ext>
            </a:extLst>
          </p:cNvPr>
          <p:cNvSpPr txBox="1"/>
          <p:nvPr/>
        </p:nvSpPr>
        <p:spPr>
          <a:xfrm>
            <a:off x="2347224" y="2790274"/>
            <a:ext cx="7497552" cy="2862322"/>
          </a:xfrm>
          <a:prstGeom prst="rect">
            <a:avLst/>
          </a:prstGeom>
          <a:noFill/>
        </p:spPr>
        <p:txBody>
          <a:bodyPr wrap="square">
            <a:spAutoFit/>
          </a:bodyPr>
          <a:lstStyle/>
          <a:p>
            <a:r>
              <a:rPr lang="en-US" b="1" i="1" dirty="0">
                <a:solidFill>
                  <a:schemeClr val="bg1"/>
                </a:solidFill>
              </a:rPr>
              <a:t>The wow factor in our solution is the ability to transform raw data into actionable insights that can significantly impact the sales team's performance and overall success. By leveraging Excel to analyze the employee performance data, we can uncover hidden patterns, trends, and correlations that provide valuable information to management. The visually appealing and informative report we create will not only showcase the findings but also empower decision-makers to implement targeted strategies for improvement and optimization. It's all about turning numbers into meaningful actions that drive results! Let me know if you need more details on the wow factor of our solution!</a:t>
            </a:r>
          </a:p>
        </p:txBody>
      </p:sp>
    </p:spTree>
    <p:extLst>
      <p:ext uri="{BB962C8B-B14F-4D97-AF65-F5344CB8AC3E}">
        <p14:creationId xmlns:p14="http://schemas.microsoft.com/office/powerpoint/2010/main" val="51848266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2.xml><?xml version="1.0" encoding="utf-8"?>
<ds:datastoreItem xmlns:ds="http://schemas.openxmlformats.org/officeDocument/2006/customXml" ds:itemID="{3CE52C7A-8834-4F18-859F-7167A187E138}">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Widescreen</PresentationFormat>
  <Paragraphs>123</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Employee Performance Analysis Using Excel </vt:lpstr>
      <vt:lpstr>Employee Performance Analysis Using Excel </vt:lpstr>
      <vt:lpstr>Agenda</vt:lpstr>
      <vt:lpstr>              PROBLEM STATEMENT </vt:lpstr>
      <vt:lpstr>PROJECT OVERVIEW </vt:lpstr>
      <vt:lpstr>            WHO ARE THE END USERS </vt:lpstr>
      <vt:lpstr>OUR SOLUTION AND IT’S VALUE PROPOSITION </vt:lpstr>
      <vt:lpstr>           DATA SET DESCRIPTION </vt:lpstr>
      <vt:lpstr>         THE “WOW” IN OUR SOLUTION </vt:lpstr>
      <vt:lpstr>      MODELLING </vt:lpstr>
      <vt:lpstr>        RESULTS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deepikalatha1234@gmail.com</dc:creator>
  <cp:lastModifiedBy>deepikalatha1234@gmail.com</cp:lastModifiedBy>
  <cp:revision>2</cp:revision>
  <dcterms:created xsi:type="dcterms:W3CDTF">2024-08-26T10:18:24Z</dcterms:created>
  <dcterms:modified xsi:type="dcterms:W3CDTF">2024-08-26T11:01:59Z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