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6" Type="http://schemas.microsoft.com/office/2020/02/relationships/classificationlabels" Target="docMetadata/LabelInfo.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8"/>
  </p:notesMasterIdLst>
  <p:handoutMasterIdLst>
    <p:handoutMasterId r:id="rId19"/>
  </p:handoutMasterIdLst>
  <p:sldIdLst>
    <p:sldId id="299" r:id="rId5"/>
    <p:sldId id="256" r:id="rId6"/>
    <p:sldId id="257" r:id="rId7"/>
    <p:sldId id="289" r:id="rId8"/>
    <p:sldId id="297" r:id="rId9"/>
    <p:sldId id="290" r:id="rId10"/>
    <p:sldId id="291" r:id="rId11"/>
    <p:sldId id="301" r:id="rId12"/>
    <p:sldId id="300" r:id="rId13"/>
    <p:sldId id="305" r:id="rId14"/>
    <p:sldId id="306" r:id="rId15"/>
    <p:sldId id="302" r:id="rId16"/>
    <p:sldId id="29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651" autoAdjust="0"/>
    <p:restoredTop sz="95646" autoAdjust="0"/>
  </p:normalViewPr>
  <p:slideViewPr>
    <p:cSldViewPr snapToGrid="0">
      <p:cViewPr>
        <p:scale>
          <a:sx n="100" d="100"/>
          <a:sy n="100" d="100"/>
        </p:scale>
        <p:origin x="-1238" y="-115"/>
      </p:cViewPr>
      <p:guideLst/>
    </p:cSldViewPr>
  </p:slideViewPr>
  <p:outlineViewPr>
    <p:cViewPr>
      <p:scale>
        <a:sx n="33" d="100"/>
        <a:sy n="33" d="100"/>
      </p:scale>
      <p:origin x="0" y="-5760"/>
    </p:cViewPr>
  </p:outlineViewPr>
  <p:notesTextViewPr>
    <p:cViewPr>
      <p:scale>
        <a:sx n="1" d="1"/>
        <a:sy n="1" d="1"/>
      </p:scale>
      <p:origin x="0" y="0"/>
    </p:cViewPr>
  </p:notesTextViewPr>
  <p:sorterViewPr>
    <p:cViewPr varScale="1">
      <p:scale>
        <a:sx n="100" d="100"/>
        <a:sy n="100" d="100"/>
      </p:scale>
      <p:origin x="0" y="-7325"/>
    </p:cViewPr>
  </p:sorterViewPr>
  <p:notesViewPr>
    <p:cSldViewPr snapToGrid="0">
      <p:cViewPr varScale="1">
        <p:scale>
          <a:sx n="58" d="100"/>
          <a:sy n="58" d="100"/>
        </p:scale>
        <p:origin x="2371"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notesMaster" Target="notesMasters/notesMaster1.xml" /><Relationship Id="rId3" Type="http://schemas.openxmlformats.org/officeDocument/2006/relationships/customXml" Target="../customXml/item3.xml" /><Relationship Id="rId21" Type="http://schemas.openxmlformats.org/officeDocument/2006/relationships/presProps" Target="presProps.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5" Type="http://schemas.microsoft.com/office/2018/10/relationships/authors" Target="authors.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commentAuthors" Target="commentAuthor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4" Type="http://schemas.openxmlformats.org/officeDocument/2006/relationships/tableStyles" Target="tableStyles.xml"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theme" Target="theme/theme1.xml" /><Relationship Id="rId10" Type="http://schemas.openxmlformats.org/officeDocument/2006/relationships/slide" Target="slides/slide6.xml" /><Relationship Id="rId19" Type="http://schemas.openxmlformats.org/officeDocument/2006/relationships/handoutMaster" Target="handoutMasters/handoutMaster1.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viewProps" Target="viewProps.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FB8B65A-D69F-C26C-B67E-036EF77BF1F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652B9064-AE57-427F-E5AF-71DE7D52FE6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D8190EA-5EEC-4300-B6AE-D9734C6C648E}" type="datetimeFigureOut">
              <a:rPr lang="en-US" smtClean="0"/>
              <a:t>8/30/2024</a:t>
            </a:fld>
            <a:endParaRPr lang="en-US" dirty="0"/>
          </a:p>
        </p:txBody>
      </p:sp>
      <p:sp>
        <p:nvSpPr>
          <p:cNvPr id="4" name="Footer Placeholder 3">
            <a:extLst>
              <a:ext uri="{FF2B5EF4-FFF2-40B4-BE49-F238E27FC236}">
                <a16:creationId xmlns:a16="http://schemas.microsoft.com/office/drawing/2014/main" id="{8186157A-CEB9-B0FC-3A49-BE950AEAD6F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0819CA0-A57D-42D7-A625-56C22D0FA7C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AFF3A6F-DEFA-45E0-9496-BEE7C2C6F3D0}" type="slidenum">
              <a:rPr lang="en-US" smtClean="0"/>
              <a:t>‹#›</a:t>
            </a:fld>
            <a:endParaRPr lang="en-US" dirty="0"/>
          </a:p>
        </p:txBody>
      </p:sp>
    </p:spTree>
    <p:extLst>
      <p:ext uri="{BB962C8B-B14F-4D97-AF65-F5344CB8AC3E}">
        <p14:creationId xmlns:p14="http://schemas.microsoft.com/office/powerpoint/2010/main" val="14060022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8/30/2024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2</a:t>
            </a:fld>
            <a:endParaRPr lang="en-US" dirty="0"/>
          </a:p>
        </p:txBody>
      </p:sp>
    </p:spTree>
    <p:extLst>
      <p:ext uri="{BB962C8B-B14F-4D97-AF65-F5344CB8AC3E}">
        <p14:creationId xmlns:p14="http://schemas.microsoft.com/office/powerpoint/2010/main" val="21693858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3</a:t>
            </a:fld>
            <a:endParaRPr lang="en-US" dirty="0"/>
          </a:p>
        </p:txBody>
      </p:sp>
    </p:spTree>
    <p:extLst>
      <p:ext uri="{BB962C8B-B14F-4D97-AF65-F5344CB8AC3E}">
        <p14:creationId xmlns:p14="http://schemas.microsoft.com/office/powerpoint/2010/main" val="29152478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4</a:t>
            </a:fld>
            <a:endParaRPr lang="en-US" dirty="0"/>
          </a:p>
        </p:txBody>
      </p:sp>
    </p:spTree>
    <p:extLst>
      <p:ext uri="{BB962C8B-B14F-4D97-AF65-F5344CB8AC3E}">
        <p14:creationId xmlns:p14="http://schemas.microsoft.com/office/powerpoint/2010/main" val="41947933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5</a:t>
            </a:fld>
            <a:endParaRPr lang="en-US" dirty="0"/>
          </a:p>
        </p:txBody>
      </p:sp>
    </p:spTree>
    <p:extLst>
      <p:ext uri="{BB962C8B-B14F-4D97-AF65-F5344CB8AC3E}">
        <p14:creationId xmlns:p14="http://schemas.microsoft.com/office/powerpoint/2010/main" val="14251592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6</a:t>
            </a:fld>
            <a:endParaRPr lang="en-US" dirty="0"/>
          </a:p>
        </p:txBody>
      </p:sp>
    </p:spTree>
    <p:extLst>
      <p:ext uri="{BB962C8B-B14F-4D97-AF65-F5344CB8AC3E}">
        <p14:creationId xmlns:p14="http://schemas.microsoft.com/office/powerpoint/2010/main" val="16390868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7</a:t>
            </a:fld>
            <a:endParaRPr lang="en-US" dirty="0"/>
          </a:p>
        </p:txBody>
      </p:sp>
    </p:spTree>
    <p:extLst>
      <p:ext uri="{BB962C8B-B14F-4D97-AF65-F5344CB8AC3E}">
        <p14:creationId xmlns:p14="http://schemas.microsoft.com/office/powerpoint/2010/main" val="9648444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13</a:t>
            </a:fld>
            <a:endParaRPr lang="en-US" dirty="0"/>
          </a:p>
        </p:txBody>
      </p:sp>
    </p:spTree>
    <p:extLst>
      <p:ext uri="{BB962C8B-B14F-4D97-AF65-F5344CB8AC3E}">
        <p14:creationId xmlns:p14="http://schemas.microsoft.com/office/powerpoint/2010/main" val="3990086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AC79249-FDC0-364D-A734-AE1DE1605D28}"/>
              </a:ext>
              <a:ext uri="{C183D7F6-B498-43B3-948B-1728B52AA6E4}">
                <adec:decorative xmlns:adec="http://schemas.microsoft.com/office/drawing/2017/decorative" val="1"/>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a:extLst>
              <a:ext uri="{FF2B5EF4-FFF2-40B4-BE49-F238E27FC236}">
                <a16:creationId xmlns:a16="http://schemas.microsoft.com/office/drawing/2014/main" id="{13537B6D-42A5-F449-2691-321A167F7C08}"/>
              </a:ext>
              <a:ext uri="{C183D7F6-B498-43B3-948B-1728B52AA6E4}">
                <adec:decorative xmlns:adec="http://schemas.microsoft.com/office/drawing/2017/decorative" val="1"/>
              </a:ext>
            </a:extLst>
          </p:cNvPr>
          <p:cNvGrpSpPr/>
          <p:nvPr userDrawn="1"/>
        </p:nvGrpSpPr>
        <p:grpSpPr>
          <a:xfrm>
            <a:off x="0" y="-3419"/>
            <a:ext cx="12192000" cy="6861419"/>
            <a:chOff x="0" y="-3419"/>
            <a:chExt cx="12192000" cy="6861419"/>
          </a:xfrm>
        </p:grpSpPr>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3" y="232913"/>
            <a:ext cx="7096933" cy="3830130"/>
          </a:xfrm>
        </p:spPr>
        <p:txBody>
          <a:bodyPr anchor="b">
            <a:noAutofit/>
          </a:bodyPr>
          <a:lstStyle>
            <a:lvl1pPr algn="l">
              <a:defRPr sz="6000" b="1">
                <a:latin typeface="+mj-lt"/>
              </a:defRPr>
            </a:lvl1pPr>
          </a:lstStyle>
          <a:p>
            <a:r>
              <a:rPr lang="en-US" dirty="0"/>
              <a:t>Click to add title</a:t>
            </a:r>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Smart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 uri="{C183D7F6-B498-43B3-948B-1728B52AA6E4}">
                <adec:decorative xmlns:adec="http://schemas.microsoft.com/office/drawing/2017/decorative" val="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457200"/>
            <a:ext cx="9692640" cy="1371600"/>
          </a:xfrm>
        </p:spPr>
        <p:txBody>
          <a:bodyPr anchor="b">
            <a:noAutofit/>
          </a:bodyPr>
          <a:lstStyle>
            <a:lvl1pPr>
              <a:defRPr sz="4200" b="1">
                <a:latin typeface="+mj-lt"/>
              </a:defRPr>
            </a:lvl1pPr>
          </a:lstStyle>
          <a:p>
            <a:r>
              <a:rPr lang="en-US" dirty="0"/>
              <a:t>Click to add title</a:t>
            </a:r>
          </a:p>
        </p:txBody>
      </p:sp>
      <p:sp>
        <p:nvSpPr>
          <p:cNvPr id="4" name="Content Placeholder 2">
            <a:extLst>
              <a:ext uri="{FF2B5EF4-FFF2-40B4-BE49-F238E27FC236}">
                <a16:creationId xmlns:a16="http://schemas.microsoft.com/office/drawing/2014/main" id="{C45E425B-455F-127B-1647-045FD094F15D}"/>
              </a:ext>
            </a:extLst>
          </p:cNvPr>
          <p:cNvSpPr>
            <a:spLocks noGrp="1"/>
          </p:cNvSpPr>
          <p:nvPr>
            <p:ph idx="10" hasCustomPrompt="1"/>
          </p:nvPr>
        </p:nvSpPr>
        <p:spPr>
          <a:xfrm>
            <a:off x="1167493" y="2087561"/>
            <a:ext cx="2693306" cy="3890543"/>
          </a:xfrm>
        </p:spPr>
        <p:txBody>
          <a:bodyPr>
            <a:noAutofit/>
          </a:bodyPr>
          <a:lstStyle>
            <a:lvl1pPr marL="0" indent="0">
              <a:buNone/>
              <a:defRPr sz="2000">
                <a:latin typeface="+mn-lt"/>
              </a:defRPr>
            </a:lvl1pPr>
            <a:lvl2pPr marL="457200" indent="0">
              <a:buNone/>
              <a:defRPr sz="2000">
                <a:latin typeface="+mn-lt"/>
              </a:defRPr>
            </a:lvl2pPr>
            <a:lvl3pPr marL="914400" indent="0">
              <a:buNone/>
              <a:defRPr sz="2000">
                <a:latin typeface="+mn-lt"/>
              </a:defRPr>
            </a:lvl3pPr>
            <a:lvl4pPr marL="1371600" indent="0">
              <a:buNone/>
              <a:defRPr sz="2000">
                <a:latin typeface="+mn-lt"/>
              </a:defRPr>
            </a:lvl4pPr>
            <a:lvl5pPr marL="1828800" indent="0">
              <a:buNone/>
              <a:defRPr sz="20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4216400" y="2087563"/>
            <a:ext cx="6730274" cy="389054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827098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 and Content and Image 2">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79F46B00-4AE8-52A2-6926-FC2F5DD1FAD4}"/>
              </a:ext>
              <a:ext uri="{C183D7F6-B498-43B3-948B-1728B52AA6E4}">
                <adec:decorative xmlns:adec="http://schemas.microsoft.com/office/drawing/2017/decorative" val="1"/>
              </a:ext>
            </a:extLst>
          </p:cNvPr>
          <p:cNvGrpSpPr/>
          <p:nvPr userDrawn="1"/>
        </p:nvGrpSpPr>
        <p:grpSpPr>
          <a:xfrm>
            <a:off x="-2364" y="0"/>
            <a:ext cx="12194364" cy="6858000"/>
            <a:chOff x="-2364" y="0"/>
            <a:chExt cx="12194364" cy="6858000"/>
          </a:xfrm>
        </p:grpSpPr>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5549489" y="457199"/>
            <a:ext cx="5943599" cy="1920240"/>
          </a:xfrm>
        </p:spPr>
        <p:txBody>
          <a:bodyPr anchor="b">
            <a:noAutofit/>
          </a:bodyPr>
          <a:lstStyle>
            <a:lvl1pPr>
              <a:defRPr sz="4200" b="1">
                <a:latin typeface="+mj-lt"/>
              </a:defRPr>
            </a:lvl1pPr>
          </a:lstStyle>
          <a:p>
            <a:r>
              <a:rPr lang="en-US" dirty="0"/>
              <a:t>Click to add title</a:t>
            </a:r>
          </a:p>
        </p:txBody>
      </p:sp>
      <p:sp>
        <p:nvSpPr>
          <p:cNvPr id="15" name="Content Placeholder 2">
            <a:extLst>
              <a:ext uri="{FF2B5EF4-FFF2-40B4-BE49-F238E27FC236}">
                <a16:creationId xmlns:a16="http://schemas.microsoft.com/office/drawing/2014/main" id="{6BBDFA0C-B372-969D-6C8A-F664A4BF8D41}"/>
              </a:ext>
            </a:extLst>
          </p:cNvPr>
          <p:cNvSpPr>
            <a:spLocks noGrp="1" noChangeAspect="1"/>
          </p:cNvSpPr>
          <p:nvPr>
            <p:ph idx="17" hasCustomPrompt="1"/>
          </p:nvPr>
        </p:nvSpPr>
        <p:spPr>
          <a:xfrm>
            <a:off x="823108" y="640080"/>
            <a:ext cx="4297680" cy="4297680"/>
          </a:xfrm>
          <a:prstGeom prst="ellipse">
            <a:avLst/>
          </a:prstGeom>
          <a:solidFill>
            <a:schemeClr val="accent2"/>
          </a:solidFill>
        </p:spPr>
        <p:txBody>
          <a:bodyPr anchor="ctr" anchorCtr="0">
            <a:noAutofit/>
          </a:bodyPr>
          <a:lstStyle>
            <a:lvl1pPr marL="0" indent="0" algn="ctr">
              <a:buFont typeface="Arial" panose="020B0604020202020204" pitchFamily="34" charset="0"/>
              <a:buNone/>
              <a:defRPr sz="2000">
                <a:latin typeface="+mn-lt"/>
              </a:defRPr>
            </a:lvl1pPr>
            <a:lvl2pPr marL="347663" indent="0" algn="ctr">
              <a:buFont typeface="Arial" panose="020B0604020202020204" pitchFamily="34" charset="0"/>
              <a:buNone/>
              <a:defRPr sz="2000">
                <a:latin typeface="+mn-lt"/>
              </a:defRPr>
            </a:lvl2pPr>
            <a:lvl3pPr marL="685800" indent="0" algn="ctr">
              <a:buFont typeface="Arial" panose="020B0604020202020204" pitchFamily="34" charset="0"/>
              <a:buNone/>
              <a:defRPr sz="2000">
                <a:latin typeface="+mn-lt"/>
              </a:defRPr>
            </a:lvl3pPr>
            <a:lvl4pPr marL="914400" indent="0" algn="ctr">
              <a:buFont typeface="Arial" panose="020B0604020202020204" pitchFamily="34" charset="0"/>
              <a:buNone/>
              <a:defRPr sz="2000">
                <a:latin typeface="+mn-lt"/>
              </a:defRPr>
            </a:lvl4pPr>
            <a:lvl5pPr marL="1143000" indent="0" algn="ctr">
              <a:buFont typeface="Arial" panose="020B0604020202020204" pitchFamily="34" charset="0"/>
              <a:buNone/>
              <a:defRPr sz="20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
        <p:nvSpPr>
          <p:cNvPr id="3" name="Content Placeholder 2">
            <a:extLst>
              <a:ext uri="{FF2B5EF4-FFF2-40B4-BE49-F238E27FC236}">
                <a16:creationId xmlns:a16="http://schemas.microsoft.com/office/drawing/2014/main" id="{99A8D2CC-EE75-85FA-1577-88C0BEC7B10C}"/>
              </a:ext>
            </a:extLst>
          </p:cNvPr>
          <p:cNvSpPr>
            <a:spLocks noGrp="1"/>
          </p:cNvSpPr>
          <p:nvPr>
            <p:ph idx="15" hasCustomPrompt="1"/>
          </p:nvPr>
        </p:nvSpPr>
        <p:spPr>
          <a:xfrm>
            <a:off x="5549490" y="2706369"/>
            <a:ext cx="5943600" cy="3383279"/>
          </a:xfrm>
        </p:spPr>
        <p:txBody>
          <a:bodyPr>
            <a:normAutofit/>
          </a:bodyPr>
          <a:lstStyle>
            <a:lvl1pPr marL="283464" indent="-283464">
              <a:spcBef>
                <a:spcPts val="1000"/>
              </a:spcBef>
              <a:buFont typeface="Arial" panose="020B0604020202020204" pitchFamily="34" charset="0"/>
              <a:buChar char="•"/>
              <a:defRPr sz="2000">
                <a:solidFill>
                  <a:schemeClr val="tx1"/>
                </a:solidFill>
                <a:latin typeface="+mn-lt"/>
              </a:defRPr>
            </a:lvl1pPr>
            <a:lvl2pPr marL="566928" indent="-283464">
              <a:spcBef>
                <a:spcPts val="1000"/>
              </a:spcBef>
              <a:buFont typeface="Arial" panose="020B0604020202020204" pitchFamily="34" charset="0"/>
              <a:buChar char="•"/>
              <a:defRPr sz="2000">
                <a:solidFill>
                  <a:schemeClr val="tx1"/>
                </a:solidFill>
                <a:latin typeface="+mn-lt"/>
              </a:defRPr>
            </a:lvl2pPr>
            <a:lvl3pPr marL="850392" indent="-283464">
              <a:spcBef>
                <a:spcPts val="1000"/>
              </a:spcBef>
              <a:buFont typeface="Arial" panose="020B0604020202020204" pitchFamily="34" charset="0"/>
              <a:buChar char="•"/>
              <a:defRPr sz="2000">
                <a:solidFill>
                  <a:schemeClr val="tx1"/>
                </a:solidFill>
                <a:latin typeface="+mn-lt"/>
              </a:defRPr>
            </a:lvl3pPr>
            <a:lvl4pPr marL="1133856" indent="-283464">
              <a:spcBef>
                <a:spcPts val="1000"/>
              </a:spcBef>
              <a:buFont typeface="Arial" panose="020B0604020202020204" pitchFamily="34" charset="0"/>
              <a:buChar char="•"/>
              <a:defRPr sz="2000">
                <a:solidFill>
                  <a:schemeClr val="tx1"/>
                </a:solidFill>
                <a:latin typeface="+mn-lt"/>
              </a:defRPr>
            </a:lvl4pPr>
            <a:lvl5pPr marL="1463040" indent="-283464">
              <a:spcBef>
                <a:spcPts val="1000"/>
              </a:spcBef>
              <a:buFont typeface="Arial" panose="020B0604020202020204" pitchFamily="34" charset="0"/>
              <a:buChar char="•"/>
              <a:defRPr sz="2000">
                <a:solidFill>
                  <a:schemeClr val="tx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256561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Chart ">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 uri="{C183D7F6-B498-43B3-948B-1728B52AA6E4}">
                <adec:decorative xmlns:adec="http://schemas.microsoft.com/office/drawing/2017/decorative" val="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84832"/>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78AD52EA-B01E-8D38-D87A-BF7EB5B58A82}"/>
              </a:ext>
              <a:ext uri="{C183D7F6-B498-43B3-948B-1728B52AA6E4}">
                <adec:decorative xmlns:adec="http://schemas.microsoft.com/office/drawing/2017/decorative" val="1"/>
              </a:ext>
            </a:extLst>
          </p:cNvPr>
          <p:cNvGrpSpPr/>
          <p:nvPr userDrawn="1"/>
        </p:nvGrpSpPr>
        <p:grpSpPr>
          <a:xfrm>
            <a:off x="0" y="-1"/>
            <a:ext cx="12192001" cy="6864796"/>
            <a:chOff x="0" y="-1"/>
            <a:chExt cx="12192001" cy="6864796"/>
          </a:xfrm>
        </p:grpSpPr>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252549"/>
            <a:ext cx="6220278" cy="3262811"/>
          </a:xfrm>
        </p:spPr>
        <p:txBody>
          <a:bodyPr anchor="b">
            <a:noAutofit/>
          </a:bodyPr>
          <a:lstStyle>
            <a:lvl1pPr algn="l">
              <a:defRPr sz="6000" b="1">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3" y="3685939"/>
            <a:ext cx="6220277" cy="2919512"/>
          </a:xfrm>
        </p:spPr>
        <p:txBody>
          <a:bodyPr anchor="t" anchorCtr="0">
            <a:norm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text</a:t>
            </a:r>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C10D125-AB73-D276-4947-94204736A30D}"/>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58864" y="102021"/>
            <a:ext cx="9779183" cy="1744415"/>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58865" y="2017467"/>
            <a:ext cx="9779182" cy="3366815"/>
          </a:xfrm>
        </p:spPr>
        <p:txBody>
          <a:bodyPr>
            <a:norm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nd Right Image">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C10D125-AB73-D276-4947-94204736A30D}"/>
              </a:ext>
              <a:ext uri="{C183D7F6-B498-43B3-948B-1728B52AA6E4}">
                <adec:decorative xmlns:adec="http://schemas.microsoft.com/office/drawing/2017/decorative" val="1"/>
              </a:ext>
            </a:extLst>
          </p:cNvPr>
          <p:cNvGrpSpPr/>
          <p:nvPr userDrawn="1"/>
        </p:nvGrpSpPr>
        <p:grpSpPr>
          <a:xfrm flipH="1">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71600"/>
            <a:ext cx="5486400" cy="4114800"/>
          </a:xfrm>
        </p:spPr>
        <p:txBody>
          <a:bodyPr anchor="ctr" anchorCtr="0">
            <a:noAutofit/>
          </a:bodyPr>
          <a:lstStyle>
            <a:lvl1pPr>
              <a:defRPr sz="6000" b="1">
                <a:latin typeface="+mj-lt"/>
              </a:defRPr>
            </a:lvl1pPr>
          </a:lstStyle>
          <a:p>
            <a:r>
              <a:rPr lang="en-US" dirty="0"/>
              <a:t>Click to add title</a:t>
            </a:r>
          </a:p>
        </p:txBody>
      </p:sp>
      <p:sp>
        <p:nvSpPr>
          <p:cNvPr id="15" name="Picture Placeholder 14">
            <a:extLst>
              <a:ext uri="{FF2B5EF4-FFF2-40B4-BE49-F238E27FC236}">
                <a16:creationId xmlns:a16="http://schemas.microsoft.com/office/drawing/2014/main" id="{3124234B-E1C4-2616-9993-A23142AA69B2}"/>
              </a:ext>
            </a:extLst>
          </p:cNvPr>
          <p:cNvSpPr>
            <a:spLocks noGrp="1"/>
          </p:cNvSpPr>
          <p:nvPr>
            <p:ph type="pic" sz="quarter" idx="10"/>
          </p:nvPr>
        </p:nvSpPr>
        <p:spPr>
          <a:xfrm>
            <a:off x="7183438" y="1168400"/>
            <a:ext cx="4500562" cy="4521200"/>
          </a:xfrm>
          <a:prstGeom prst="ellipse">
            <a:avLst/>
          </a:prstGeom>
          <a:solidFill>
            <a:schemeClr val="accent2"/>
          </a:solidFill>
        </p:spPr>
        <p:txBody>
          <a:bodyPr/>
          <a:lstStyle>
            <a:lvl1pPr marL="0" indent="0" algn="ctr">
              <a:buNone/>
              <a:defRPr sz="2000"/>
            </a:lvl1pPr>
          </a:lstStyle>
          <a:p>
            <a:r>
              <a:rPr lang="en-US"/>
              <a:t>Click icon to add picture</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491266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nd Left Image">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C10D125-AB73-D276-4947-94204736A30D}"/>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5943600" y="457200"/>
            <a:ext cx="5120640" cy="3200400"/>
          </a:xfrm>
        </p:spPr>
        <p:txBody>
          <a:bodyPr anchor="b" anchorCtr="0">
            <a:noAutofit/>
          </a:bodyPr>
          <a:lstStyle>
            <a:lvl1pPr>
              <a:defRPr sz="6000" b="1">
                <a:latin typeface="+mj-lt"/>
              </a:defRPr>
            </a:lvl1pPr>
          </a:lstStyle>
          <a:p>
            <a:r>
              <a:rPr lang="en-US" dirty="0"/>
              <a:t>Click to add title</a:t>
            </a:r>
          </a:p>
        </p:txBody>
      </p:sp>
      <p:sp>
        <p:nvSpPr>
          <p:cNvPr id="3" name="Subtitle 2">
            <a:extLst>
              <a:ext uri="{FF2B5EF4-FFF2-40B4-BE49-F238E27FC236}">
                <a16:creationId xmlns:a16="http://schemas.microsoft.com/office/drawing/2014/main" id="{8763DBBF-E63D-81E5-E7CE-32F6F2C2F935}"/>
              </a:ext>
            </a:extLst>
          </p:cNvPr>
          <p:cNvSpPr>
            <a:spLocks noGrp="1"/>
          </p:cNvSpPr>
          <p:nvPr>
            <p:ph type="subTitle" idx="1" hasCustomPrompt="1"/>
          </p:nvPr>
        </p:nvSpPr>
        <p:spPr>
          <a:xfrm>
            <a:off x="5943598" y="3657600"/>
            <a:ext cx="5120640" cy="1828800"/>
          </a:xfrm>
        </p:spPr>
        <p:txBody>
          <a:bodyPr anchor="t" anchorCtr="0">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5" name="Picture Placeholder 14">
            <a:extLst>
              <a:ext uri="{FF2B5EF4-FFF2-40B4-BE49-F238E27FC236}">
                <a16:creationId xmlns:a16="http://schemas.microsoft.com/office/drawing/2014/main" id="{64033732-ADA1-C540-7276-3FF5CDEF2C5E}"/>
              </a:ext>
            </a:extLst>
          </p:cNvPr>
          <p:cNvSpPr>
            <a:spLocks noGrp="1"/>
          </p:cNvSpPr>
          <p:nvPr>
            <p:ph type="pic" sz="quarter" idx="10"/>
          </p:nvPr>
        </p:nvSpPr>
        <p:spPr>
          <a:xfrm>
            <a:off x="904238" y="1157224"/>
            <a:ext cx="4500562" cy="4521200"/>
          </a:xfrm>
          <a:prstGeom prst="ellipse">
            <a:avLst/>
          </a:prstGeom>
          <a:solidFill>
            <a:schemeClr val="accent2"/>
          </a:solidFill>
        </p:spPr>
        <p:txBody>
          <a:bodyPr/>
          <a:lstStyle>
            <a:lvl1pPr marL="0" indent="0" algn="ctr">
              <a:buNone/>
              <a:defRPr sz="2000"/>
            </a:lvl1pPr>
          </a:lstStyle>
          <a:p>
            <a:r>
              <a:rPr lang="en-US"/>
              <a:t>Click icon to add picture</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823856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2">
    <p:bg>
      <p:bgPr>
        <a:solidFill>
          <a:schemeClr val="accent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CEDB282-8288-C81F-52B5-048A3E80C931}"/>
              </a:ext>
              <a:ext uri="{C183D7F6-B498-43B3-948B-1728B52AA6E4}">
                <adec:decorative xmlns:adec="http://schemas.microsoft.com/office/drawing/2017/decorative" val="1"/>
              </a:ext>
            </a:extLst>
          </p:cNvPr>
          <p:cNvGrpSpPr/>
          <p:nvPr userDrawn="1"/>
        </p:nvGrpSpPr>
        <p:grpSpPr>
          <a:xfrm>
            <a:off x="0" y="-1"/>
            <a:ext cx="12208822" cy="6858003"/>
            <a:chOff x="0" y="-1"/>
            <a:chExt cx="12208822" cy="6858003"/>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3" name="Title 1">
            <a:extLst>
              <a:ext uri="{FF2B5EF4-FFF2-40B4-BE49-F238E27FC236}">
                <a16:creationId xmlns:a16="http://schemas.microsoft.com/office/drawing/2014/main" id="{5E932F0D-7FC3-634B-932C-3625C16C8DE2}"/>
              </a:ext>
            </a:extLst>
          </p:cNvPr>
          <p:cNvSpPr>
            <a:spLocks noGrp="1"/>
          </p:cNvSpPr>
          <p:nvPr>
            <p:ph type="title" hasCustomPrompt="1"/>
          </p:nvPr>
        </p:nvSpPr>
        <p:spPr>
          <a:xfrm>
            <a:off x="1167492" y="45085"/>
            <a:ext cx="9779183" cy="1600835"/>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CA1EED44-783E-8705-4119-D7E9F7D4F2B4}"/>
              </a:ext>
            </a:extLst>
          </p:cNvPr>
          <p:cNvSpPr>
            <a:spLocks noGrp="1"/>
          </p:cNvSpPr>
          <p:nvPr>
            <p:ph idx="14" hasCustomPrompt="1"/>
          </p:nvPr>
        </p:nvSpPr>
        <p:spPr>
          <a:xfrm>
            <a:off x="1166087" y="2652713"/>
            <a:ext cx="9780587" cy="3436936"/>
          </a:xfrm>
        </p:spPr>
        <p:txBody>
          <a:bodyPr>
            <a:normAutofit/>
          </a:bodyPr>
          <a:lstStyle>
            <a:lvl1pPr marL="342900" indent="-283464">
              <a:spcBef>
                <a:spcPts val="1000"/>
              </a:spcBef>
              <a:buFont typeface="Arial" panose="020B0604020202020204" pitchFamily="34" charset="0"/>
              <a:buChar char="•"/>
              <a:defRPr sz="2000">
                <a:solidFill>
                  <a:schemeClr val="bg1"/>
                </a:solidFill>
                <a:latin typeface="+mn-lt"/>
              </a:defRPr>
            </a:lvl1pPr>
            <a:lvl2pPr marL="566928" indent="-283464">
              <a:spcBef>
                <a:spcPts val="1000"/>
              </a:spcBef>
              <a:buFont typeface="Arial" panose="020B0604020202020204" pitchFamily="34" charset="0"/>
              <a:buChar char="•"/>
              <a:defRPr sz="2000">
                <a:solidFill>
                  <a:schemeClr val="bg1"/>
                </a:solidFill>
                <a:latin typeface="+mn-lt"/>
              </a:defRPr>
            </a:lvl2pPr>
            <a:lvl3pPr marL="850392" indent="-283464">
              <a:spcBef>
                <a:spcPts val="1000"/>
              </a:spcBef>
              <a:buFont typeface="Arial" panose="020B0604020202020204" pitchFamily="34" charset="0"/>
              <a:buChar char="•"/>
              <a:defRPr sz="2000">
                <a:solidFill>
                  <a:schemeClr val="bg1"/>
                </a:solidFill>
                <a:latin typeface="+mn-lt"/>
              </a:defRPr>
            </a:lvl3pPr>
            <a:lvl4pPr marL="1097280" indent="-283464">
              <a:spcBef>
                <a:spcPts val="1000"/>
              </a:spcBef>
              <a:buFont typeface="Arial" panose="020B0604020202020204" pitchFamily="34" charset="0"/>
              <a:buChar char="•"/>
              <a:defRPr sz="2000">
                <a:solidFill>
                  <a:schemeClr val="bg1"/>
                </a:solidFill>
                <a:latin typeface="+mn-lt"/>
              </a:defRPr>
            </a:lvl4pPr>
            <a:lvl5pPr marL="1371600" indent="-283464">
              <a:spcBef>
                <a:spcPts val="1000"/>
              </a:spcBef>
              <a:buFont typeface="Arial" panose="020B0604020202020204" pitchFamily="34" charset="0"/>
              <a:buChar char="•"/>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r>
              <a:rPr lang="en-US" dirty="0"/>
              <a:t>9/8/20XX</a:t>
            </a:r>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endParaRPr lang="en-US" dirty="0"/>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831769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5FBCE6F-2AA9-31FE-8148-33B480735599}"/>
              </a:ext>
              <a:ext uri="{C183D7F6-B498-43B3-948B-1728B52AA6E4}">
                <adec:decorative xmlns:adec="http://schemas.microsoft.com/office/drawing/2017/decorative" val="1"/>
              </a:ext>
            </a:extLst>
          </p:cNvPr>
          <p:cNvGrpSpPr/>
          <p:nvPr userDrawn="1"/>
        </p:nvGrpSpPr>
        <p:grpSpPr>
          <a:xfrm>
            <a:off x="0" y="0"/>
            <a:ext cx="12192000" cy="6858000"/>
            <a:chOff x="0" y="0"/>
            <a:chExt cx="12192000" cy="685800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177553"/>
            <a:ext cx="6245912" cy="3269447"/>
          </a:xfrm>
        </p:spPr>
        <p:txBody>
          <a:bodyPr bIns="0" anchor="b">
            <a:noAutofit/>
          </a:bodyPr>
          <a:lstStyle>
            <a:lvl1pPr algn="l">
              <a:defRPr sz="6000" b="1">
                <a:solidFill>
                  <a:schemeClr val="bg1"/>
                </a:solidFill>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4" y="3492896"/>
            <a:ext cx="6245912" cy="912850"/>
          </a:xfrm>
        </p:spPr>
        <p:txBody>
          <a:bodyPr anchor="ctr" anchorCtr="0">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986529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2 Column Content">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14DB56B5-5DD7-95E3-52B2-EDC4B3F13058}"/>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601200" cy="1653371"/>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23984"/>
            <a:ext cx="4663440" cy="3332832"/>
          </a:xfrm>
        </p:spPr>
        <p:txBody>
          <a:bodyPr>
            <a:normAutofit/>
          </a:bodyPr>
          <a:lstStyle>
            <a:lvl1pPr marL="0" indent="0">
              <a:spcBef>
                <a:spcPts val="1000"/>
              </a:spcBef>
              <a:buFont typeface="Arial" panose="020B0604020202020204" pitchFamily="34" charset="0"/>
              <a:buNone/>
              <a:defRPr sz="2000">
                <a:latin typeface="+mn-lt"/>
              </a:defRPr>
            </a:lvl1pPr>
            <a:lvl2pPr marL="283464" indent="-283464">
              <a:spcBef>
                <a:spcPts val="1000"/>
              </a:spcBef>
              <a:buFont typeface="Arial" panose="020B0604020202020204" pitchFamily="34" charset="0"/>
              <a:buChar char="•"/>
              <a:defRPr sz="2000">
                <a:latin typeface="+mn-lt"/>
              </a:defRPr>
            </a:lvl2pPr>
            <a:lvl3pPr marL="566928" indent="-283464">
              <a:spcBef>
                <a:spcPts val="1000"/>
              </a:spcBef>
              <a:buFont typeface="Arial" panose="020B0604020202020204" pitchFamily="34" charset="0"/>
              <a:buChar char="•"/>
              <a:defRPr sz="2000">
                <a:latin typeface="+mn-lt"/>
              </a:defRPr>
            </a:lvl3pPr>
            <a:lvl4pPr marL="850392" indent="-283464">
              <a:spcBef>
                <a:spcPts val="1000"/>
              </a:spcBef>
              <a:buFont typeface="Arial" panose="020B0604020202020204" pitchFamily="34" charset="0"/>
              <a:buChar char="•"/>
              <a:defRPr sz="2000">
                <a:latin typeface="+mn-lt"/>
              </a:defRPr>
            </a:lvl4pPr>
            <a:lvl5pPr marL="1133856" indent="-283464">
              <a:spcBef>
                <a:spcPts val="1000"/>
              </a:spcBef>
              <a:buFont typeface="Arial" panose="020B0604020202020204" pitchFamily="34" charset="0"/>
              <a:buChar char="•"/>
              <a:defRPr sz="20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hasCustomPrompt="1"/>
          </p:nvPr>
        </p:nvSpPr>
        <p:spPr>
          <a:xfrm>
            <a:off x="6283235" y="2023984"/>
            <a:ext cx="4663440" cy="3332832"/>
          </a:xfrm>
        </p:spPr>
        <p:txBody>
          <a:bodyPr>
            <a:normAutofit/>
          </a:bodyPr>
          <a:lstStyle>
            <a:lvl1pPr marL="0" indent="0">
              <a:spcBef>
                <a:spcPts val="1000"/>
              </a:spcBef>
              <a:buFont typeface="Arial" panose="020B0604020202020204" pitchFamily="34" charset="0"/>
              <a:buNone/>
              <a:defRPr sz="2000">
                <a:latin typeface="+mn-lt"/>
              </a:defRPr>
            </a:lvl1pPr>
            <a:lvl2pPr marL="283464" indent="-283464">
              <a:spcBef>
                <a:spcPts val="1000"/>
              </a:spcBef>
              <a:buFont typeface="Arial" panose="020B0604020202020204" pitchFamily="34" charset="0"/>
              <a:buChar char="•"/>
              <a:defRPr sz="2000">
                <a:latin typeface="+mn-lt"/>
              </a:defRPr>
            </a:lvl2pPr>
            <a:lvl3pPr marL="566928" indent="-283464">
              <a:spcBef>
                <a:spcPts val="1000"/>
              </a:spcBef>
              <a:buFont typeface="Arial" panose="020B0604020202020204" pitchFamily="34" charset="0"/>
              <a:buChar char="•"/>
              <a:defRPr sz="2000">
                <a:latin typeface="+mn-lt"/>
              </a:defRPr>
            </a:lvl3pPr>
            <a:lvl4pPr marL="850392" indent="-283464">
              <a:spcBef>
                <a:spcPts val="1000"/>
              </a:spcBef>
              <a:buFont typeface="Arial" panose="020B0604020202020204" pitchFamily="34" charset="0"/>
              <a:buChar char="•"/>
              <a:defRPr sz="2000">
                <a:latin typeface="+mn-lt"/>
              </a:defRPr>
            </a:lvl4pPr>
            <a:lvl5pPr marL="1133856" indent="-283464">
              <a:spcBef>
                <a:spcPts val="1000"/>
              </a:spcBef>
              <a:buFont typeface="Arial" panose="020B0604020202020204" pitchFamily="34" charset="0"/>
              <a:buChar char="•"/>
              <a:defRPr sz="20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767843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2 content">
    <p:bg>
      <p:bgPr>
        <a:solidFill>
          <a:schemeClr val="accent1"/>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1A0E8D4A-B13C-C7EE-5E27-278124A1276E}"/>
              </a:ext>
              <a:ext uri="{C183D7F6-B498-43B3-948B-1728B52AA6E4}">
                <adec:decorative xmlns:adec="http://schemas.microsoft.com/office/drawing/2017/decorative" val="1"/>
              </a:ext>
            </a:extLst>
          </p:cNvPr>
          <p:cNvGrpSpPr/>
          <p:nvPr userDrawn="1"/>
        </p:nvGrpSpPr>
        <p:grpSpPr>
          <a:xfrm>
            <a:off x="1" y="1"/>
            <a:ext cx="12191999" cy="6857999"/>
            <a:chOff x="1" y="1"/>
            <a:chExt cx="12191999" cy="6857999"/>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69008"/>
            <a:ext cx="9779183" cy="1706563"/>
          </a:xfrm>
        </p:spPr>
        <p:txBody>
          <a:bodyPr anchor="b">
            <a:noAutofit/>
          </a:bodyPr>
          <a:lstStyle>
            <a:lvl1pPr>
              <a:defRPr sz="4200" b="1">
                <a:solidFill>
                  <a:schemeClr val="bg1"/>
                </a:solidFill>
                <a:latin typeface="+mj-lt"/>
              </a:defRPr>
            </a:lvl1pPr>
          </a:lstStyle>
          <a:p>
            <a:r>
              <a:rPr lang="en-US" dirty="0"/>
              <a:t>Click to add title</a:t>
            </a:r>
          </a:p>
        </p:txBody>
      </p:sp>
      <p:sp>
        <p:nvSpPr>
          <p:cNvPr id="14" name="Content Placeholder 2">
            <a:extLst>
              <a:ext uri="{FF2B5EF4-FFF2-40B4-BE49-F238E27FC236}">
                <a16:creationId xmlns:a16="http://schemas.microsoft.com/office/drawing/2014/main" id="{926B296A-EB6A-9BE9-E813-B15C46524F4D}"/>
              </a:ext>
            </a:extLst>
          </p:cNvPr>
          <p:cNvSpPr>
            <a:spLocks noGrp="1"/>
          </p:cNvSpPr>
          <p:nvPr>
            <p:ph idx="12" hasCustomPrompt="1"/>
          </p:nvPr>
        </p:nvSpPr>
        <p:spPr>
          <a:xfrm>
            <a:off x="1167493" y="2023984"/>
            <a:ext cx="4663440" cy="3332832"/>
          </a:xfrm>
        </p:spPr>
        <p:txBody>
          <a:bodyPr>
            <a:normAutofit/>
          </a:bodyPr>
          <a:lstStyle>
            <a:lvl1pPr marL="530352" indent="-530352">
              <a:spcBef>
                <a:spcPts val="1000"/>
              </a:spcBef>
              <a:buFont typeface="+mj-lt"/>
              <a:buAutoNum type="arabicPeriod"/>
              <a:defRPr sz="2000">
                <a:solidFill>
                  <a:schemeClr val="bg1"/>
                </a:solidFill>
                <a:latin typeface="+mn-lt"/>
              </a:defRPr>
            </a:lvl1pPr>
            <a:lvl2pPr marL="1097280" indent="-530352">
              <a:spcBef>
                <a:spcPts val="1000"/>
              </a:spcBef>
              <a:buFont typeface="+mj-lt"/>
              <a:buAutoNum type="alphaLcPeriod"/>
              <a:defRPr sz="2000">
                <a:solidFill>
                  <a:schemeClr val="bg1"/>
                </a:solidFill>
                <a:latin typeface="+mn-lt"/>
              </a:defRPr>
            </a:lvl2pPr>
            <a:lvl3pPr marL="1645920" indent="-530352">
              <a:spcBef>
                <a:spcPts val="1000"/>
              </a:spcBef>
              <a:buFont typeface="+mj-lt"/>
              <a:buAutoNum type="arabicParenR"/>
              <a:defRPr sz="2000">
                <a:solidFill>
                  <a:schemeClr val="bg1"/>
                </a:solidFill>
                <a:latin typeface="+mn-lt"/>
              </a:defRPr>
            </a:lvl3pPr>
            <a:lvl4pPr marL="1920240" indent="-530352">
              <a:spcBef>
                <a:spcPts val="1000"/>
              </a:spcBef>
              <a:buFont typeface="+mj-lt"/>
              <a:buAutoNum type="alphaLcParenR"/>
              <a:defRPr sz="2000">
                <a:solidFill>
                  <a:schemeClr val="bg1"/>
                </a:solidFill>
                <a:latin typeface="+mn-lt"/>
              </a:defRPr>
            </a:lvl4pPr>
            <a:lvl5pPr marL="2560320" indent="-514350">
              <a:spcBef>
                <a:spcPts val="1000"/>
              </a:spcBef>
              <a:buFont typeface="+mj-lt"/>
              <a:buAutoNum type="romanLcPeriod"/>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a:extLst>
              <a:ext uri="{FF2B5EF4-FFF2-40B4-BE49-F238E27FC236}">
                <a16:creationId xmlns:a16="http://schemas.microsoft.com/office/drawing/2014/main" id="{9435B7D5-E7F8-1267-8942-3C97BE836B98}"/>
              </a:ext>
            </a:extLst>
          </p:cNvPr>
          <p:cNvSpPr>
            <a:spLocks noGrp="1"/>
          </p:cNvSpPr>
          <p:nvPr>
            <p:ph idx="11" hasCustomPrompt="1"/>
          </p:nvPr>
        </p:nvSpPr>
        <p:spPr>
          <a:xfrm>
            <a:off x="6283235" y="2023984"/>
            <a:ext cx="4663440" cy="3332832"/>
          </a:xfrm>
        </p:spPr>
        <p:txBody>
          <a:bodyPr>
            <a:normAutofit/>
          </a:bodyPr>
          <a:lstStyle>
            <a:lvl1pPr marL="0" indent="0">
              <a:spcBef>
                <a:spcPts val="1000"/>
              </a:spcBef>
              <a:buFont typeface="Arial" panose="020B0604020202020204" pitchFamily="34" charset="0"/>
              <a:buNone/>
              <a:defRPr sz="2000">
                <a:solidFill>
                  <a:schemeClr val="bg1"/>
                </a:solidFill>
                <a:latin typeface="+mn-lt"/>
              </a:defRPr>
            </a:lvl1pPr>
            <a:lvl2pPr marL="283464" indent="-283464">
              <a:spcBef>
                <a:spcPts val="1000"/>
              </a:spcBef>
              <a:buFont typeface="Arial" panose="020B0604020202020204" pitchFamily="34" charset="0"/>
              <a:buChar char="•"/>
              <a:defRPr sz="2000">
                <a:solidFill>
                  <a:schemeClr val="bg1"/>
                </a:solidFill>
                <a:latin typeface="+mn-lt"/>
              </a:defRPr>
            </a:lvl2pPr>
            <a:lvl3pPr marL="566928" indent="-283464">
              <a:spcBef>
                <a:spcPts val="1000"/>
              </a:spcBef>
              <a:buFont typeface="Arial" panose="020B0604020202020204" pitchFamily="34" charset="0"/>
              <a:buChar char="•"/>
              <a:defRPr sz="2000">
                <a:solidFill>
                  <a:schemeClr val="bg1"/>
                </a:solidFill>
                <a:latin typeface="+mn-lt"/>
              </a:defRPr>
            </a:lvl3pPr>
            <a:lvl4pPr marL="850392" indent="-283464">
              <a:spcBef>
                <a:spcPts val="1000"/>
              </a:spcBef>
              <a:buFont typeface="Arial" panose="020B0604020202020204" pitchFamily="34" charset="0"/>
              <a:buChar char="•"/>
              <a:defRPr sz="2000">
                <a:solidFill>
                  <a:schemeClr val="bg1"/>
                </a:solidFill>
                <a:latin typeface="+mn-lt"/>
              </a:defRPr>
            </a:lvl4pPr>
            <a:lvl5pPr marL="1133856" indent="-283464">
              <a:spcBef>
                <a:spcPts val="1000"/>
              </a:spcBef>
              <a:buFont typeface="Arial" panose="020B0604020202020204" pitchFamily="34" charset="0"/>
              <a:buChar char="•"/>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020426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and Content and Image 1">
    <p:bg>
      <p:bgPr>
        <a:solidFill>
          <a:schemeClr val="accent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CEDB282-8288-C81F-52B5-048A3E80C931}"/>
              </a:ext>
              <a:ext uri="{C183D7F6-B498-43B3-948B-1728B52AA6E4}">
                <adec:decorative xmlns:adec="http://schemas.microsoft.com/office/drawing/2017/decorative" val="1"/>
              </a:ext>
            </a:extLst>
          </p:cNvPr>
          <p:cNvGrpSpPr/>
          <p:nvPr userDrawn="1"/>
        </p:nvGrpSpPr>
        <p:grpSpPr>
          <a:xfrm>
            <a:off x="0" y="0"/>
            <a:ext cx="12208822" cy="6858002"/>
            <a:chOff x="0" y="0"/>
            <a:chExt cx="12208822" cy="6858002"/>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3" name="Title 1">
            <a:extLst>
              <a:ext uri="{FF2B5EF4-FFF2-40B4-BE49-F238E27FC236}">
                <a16:creationId xmlns:a16="http://schemas.microsoft.com/office/drawing/2014/main" id="{5E932F0D-7FC3-634B-932C-3625C16C8DE2}"/>
              </a:ext>
            </a:extLst>
          </p:cNvPr>
          <p:cNvSpPr>
            <a:spLocks noGrp="1"/>
          </p:cNvSpPr>
          <p:nvPr>
            <p:ph type="title" hasCustomPrompt="1"/>
          </p:nvPr>
        </p:nvSpPr>
        <p:spPr>
          <a:xfrm>
            <a:off x="1167492" y="457200"/>
            <a:ext cx="10643508" cy="1371600"/>
          </a:xfrm>
        </p:spPr>
        <p:txBody>
          <a:bodyPr anchor="b">
            <a:noAutofit/>
          </a:bodyPr>
          <a:lstStyle>
            <a:lvl1pPr>
              <a:defRPr sz="4200" b="1">
                <a:latin typeface="+mj-lt"/>
              </a:defRPr>
            </a:lvl1pPr>
          </a:lstStyle>
          <a:p>
            <a:r>
              <a:rPr lang="en-US" dirty="0"/>
              <a:t>Click to add title</a:t>
            </a:r>
          </a:p>
        </p:txBody>
      </p:sp>
      <p:sp>
        <p:nvSpPr>
          <p:cNvPr id="10" name="Content Placeholder 2">
            <a:extLst>
              <a:ext uri="{FF2B5EF4-FFF2-40B4-BE49-F238E27FC236}">
                <a16:creationId xmlns:a16="http://schemas.microsoft.com/office/drawing/2014/main" id="{B07A1CF7-9B3B-E43E-830E-DAB65B608249}"/>
              </a:ext>
            </a:extLst>
          </p:cNvPr>
          <p:cNvSpPr>
            <a:spLocks noGrp="1"/>
          </p:cNvSpPr>
          <p:nvPr>
            <p:ph idx="15" hasCustomPrompt="1"/>
          </p:nvPr>
        </p:nvSpPr>
        <p:spPr>
          <a:xfrm>
            <a:off x="1166088" y="2652713"/>
            <a:ext cx="5394959" cy="3436936"/>
          </a:xfrm>
        </p:spPr>
        <p:txBody>
          <a:bodyPr>
            <a:normAutofit/>
          </a:bodyPr>
          <a:lstStyle>
            <a:lvl1pPr marL="0" indent="0">
              <a:spcBef>
                <a:spcPts val="1000"/>
              </a:spcBef>
              <a:buFont typeface="Arial" panose="020B0604020202020204" pitchFamily="34" charset="0"/>
              <a:buNone/>
              <a:defRPr sz="2000">
                <a:solidFill>
                  <a:schemeClr val="bg1"/>
                </a:solidFill>
                <a:latin typeface="+mn-lt"/>
              </a:defRPr>
            </a:lvl1pPr>
            <a:lvl2pPr marL="283464" indent="-283464">
              <a:spcBef>
                <a:spcPts val="1000"/>
              </a:spcBef>
              <a:buFont typeface="Arial" panose="020B0604020202020204" pitchFamily="34" charset="0"/>
              <a:buChar char="•"/>
              <a:defRPr sz="2000">
                <a:solidFill>
                  <a:schemeClr val="bg1"/>
                </a:solidFill>
                <a:latin typeface="+mn-lt"/>
              </a:defRPr>
            </a:lvl2pPr>
            <a:lvl3pPr marL="566928" indent="-283464">
              <a:spcBef>
                <a:spcPts val="1000"/>
              </a:spcBef>
              <a:buFont typeface="Arial" panose="020B0604020202020204" pitchFamily="34" charset="0"/>
              <a:buChar char="•"/>
              <a:defRPr sz="2000">
                <a:solidFill>
                  <a:schemeClr val="bg1"/>
                </a:solidFill>
                <a:latin typeface="+mn-lt"/>
              </a:defRPr>
            </a:lvl3pPr>
            <a:lvl4pPr marL="850392" indent="-283464">
              <a:spcBef>
                <a:spcPts val="1000"/>
              </a:spcBef>
              <a:buFont typeface="Arial" panose="020B0604020202020204" pitchFamily="34" charset="0"/>
              <a:buChar char="•"/>
              <a:defRPr sz="2000">
                <a:solidFill>
                  <a:schemeClr val="bg1"/>
                </a:solidFill>
                <a:latin typeface="+mn-lt"/>
              </a:defRPr>
            </a:lvl4pPr>
            <a:lvl5pPr marL="1133856" indent="-283464">
              <a:spcBef>
                <a:spcPts val="1000"/>
              </a:spcBef>
              <a:buFont typeface="Arial" panose="020B0604020202020204" pitchFamily="34" charset="0"/>
              <a:buChar char="•"/>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Picture Placeholder 14">
            <a:extLst>
              <a:ext uri="{FF2B5EF4-FFF2-40B4-BE49-F238E27FC236}">
                <a16:creationId xmlns:a16="http://schemas.microsoft.com/office/drawing/2014/main" id="{D976D8D6-3BDC-1908-3425-FEE3EEF51A26}"/>
              </a:ext>
            </a:extLst>
          </p:cNvPr>
          <p:cNvSpPr>
            <a:spLocks noGrp="1"/>
          </p:cNvSpPr>
          <p:nvPr>
            <p:ph type="pic" sz="quarter" idx="14"/>
          </p:nvPr>
        </p:nvSpPr>
        <p:spPr>
          <a:xfrm>
            <a:off x="7317920" y="1447800"/>
            <a:ext cx="4214010" cy="4214010"/>
          </a:xfrm>
          <a:prstGeom prst="ellipse">
            <a:avLst/>
          </a:prstGeom>
          <a:solidFill>
            <a:schemeClr val="accent2"/>
          </a:solidFill>
        </p:spPr>
        <p:txBody>
          <a:bodyPr/>
          <a:lstStyle>
            <a:lvl1pPr marL="0" indent="0" algn="ctr">
              <a:buNone/>
              <a:defRPr sz="2000"/>
            </a:lvl1pPr>
          </a:lstStyle>
          <a:p>
            <a:r>
              <a:rPr lang="en-US"/>
              <a:t>Click icon to add picture</a:t>
            </a:r>
            <a:endParaRPr lang="en-US" dirty="0"/>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r>
              <a:rPr lang="en-US" dirty="0"/>
              <a:t>9/8/20XX</a:t>
            </a:r>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endParaRPr lang="en-US" dirty="0"/>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193030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theme" Target="../theme/theme1.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r>
              <a:rPr lang="en-US" dirty="0"/>
              <a:t>9/8/20XX</a:t>
            </a:r>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74" r:id="rId4"/>
    <p:sldLayoutId id="2147483671" r:id="rId5"/>
    <p:sldLayoutId id="2147483659" r:id="rId6"/>
    <p:sldLayoutId id="2147483668" r:id="rId7"/>
    <p:sldLayoutId id="2147483669" r:id="rId8"/>
    <p:sldLayoutId id="2147483675" r:id="rId9"/>
    <p:sldLayoutId id="2147483677" r:id="rId10"/>
    <p:sldLayoutId id="2147483676" r:id="rId11"/>
    <p:sldLayoutId id="2147483661" r:id="rId12"/>
    <p:sldLayoutId id="2147483666" r:id="rId13"/>
  </p:sldLayoutIdLst>
  <p:hf sldNum="0" hdr="0" ftr="0" dt="0"/>
  <p:txStyles>
    <p:titleStyle>
      <a:lvl1pPr algn="l" defTabSz="914400" rtl="0" eaLnBrk="1" latinLnBrk="0" hangingPunct="1">
        <a:lnSpc>
          <a:spcPct val="8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12.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6.xml" /></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13.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5.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6.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8.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88A83-3E4F-2A32-8130-FE1EE83CFFA7}"/>
              </a:ext>
            </a:extLst>
          </p:cNvPr>
          <p:cNvSpPr>
            <a:spLocks noGrp="1"/>
          </p:cNvSpPr>
          <p:nvPr>
            <p:ph type="title"/>
          </p:nvPr>
        </p:nvSpPr>
        <p:spPr/>
        <p:txBody>
          <a:bodyPr/>
          <a:lstStyle/>
          <a:p>
            <a:r>
              <a:rPr lang="en-US" dirty="0"/>
              <a:t>Employee Performance Analysis Using Excel </a:t>
            </a:r>
          </a:p>
        </p:txBody>
      </p:sp>
      <p:sp>
        <p:nvSpPr>
          <p:cNvPr id="3" name="Content Placeholder 2">
            <a:extLst>
              <a:ext uri="{FF2B5EF4-FFF2-40B4-BE49-F238E27FC236}">
                <a16:creationId xmlns:a16="http://schemas.microsoft.com/office/drawing/2014/main" id="{4E2D5E6D-D9AB-64CE-8BEB-BC834EC9D8A1}"/>
              </a:ext>
            </a:extLst>
          </p:cNvPr>
          <p:cNvSpPr>
            <a:spLocks noGrp="1"/>
          </p:cNvSpPr>
          <p:nvPr>
            <p:ph idx="1"/>
          </p:nvPr>
        </p:nvSpPr>
        <p:spPr>
          <a:xfrm>
            <a:off x="2205317" y="2525514"/>
            <a:ext cx="9109247" cy="3196894"/>
          </a:xfrm>
        </p:spPr>
        <p:txBody>
          <a:bodyPr>
            <a:normAutofit fontScale="92500" lnSpcReduction="10000"/>
          </a:bodyPr>
          <a:lstStyle/>
          <a:p>
            <a:r>
              <a:rPr lang="en-US" sz="3200" b="1" dirty="0">
                <a:solidFill>
                  <a:srgbClr val="002060"/>
                </a:solidFill>
              </a:rPr>
              <a:t>NAME: </a:t>
            </a:r>
            <a:r>
              <a:rPr lang="en-US" b="1" dirty="0"/>
              <a:t>G.DEEPIKA</a:t>
            </a:r>
          </a:p>
          <a:p>
            <a:r>
              <a:rPr lang="en-US" sz="3200" b="1" dirty="0">
                <a:solidFill>
                  <a:srgbClr val="002060"/>
                </a:solidFill>
              </a:rPr>
              <a:t>REGISTER No:</a:t>
            </a:r>
            <a:r>
              <a:rPr lang="en-US" sz="3200" b="1" dirty="0"/>
              <a:t> </a:t>
            </a:r>
            <a:r>
              <a:rPr lang="en-US" b="1" dirty="0"/>
              <a:t>312201315 </a:t>
            </a:r>
          </a:p>
          <a:p>
            <a:r>
              <a:rPr lang="en-US" sz="3200" b="1" dirty="0">
                <a:solidFill>
                  <a:srgbClr val="002060"/>
                </a:solidFill>
              </a:rPr>
              <a:t>NAAN MUDHALVAN ID: (</a:t>
            </a:r>
            <a:r>
              <a:rPr lang="en-US" sz="3200" b="1" dirty="0"/>
              <a:t>3DE37CC5A52599C8AD547F9270556A51</a:t>
            </a:r>
            <a:r>
              <a:rPr lang="en-US" sz="3200" b="1" dirty="0">
                <a:solidFill>
                  <a:srgbClr val="002060"/>
                </a:solidFill>
              </a:rPr>
              <a:t>)</a:t>
            </a:r>
            <a:r>
              <a:rPr lang="en-US" b="1" dirty="0"/>
              <a:t>asunm110312201315</a:t>
            </a:r>
          </a:p>
          <a:p>
            <a:r>
              <a:rPr lang="en-US" sz="3200" b="1" dirty="0">
                <a:solidFill>
                  <a:srgbClr val="002060"/>
                </a:solidFill>
              </a:rPr>
              <a:t>DEPARTMENT: </a:t>
            </a:r>
            <a:r>
              <a:rPr lang="en-US" b="1" dirty="0"/>
              <a:t>B.COM(GENERAL)</a:t>
            </a:r>
          </a:p>
          <a:p>
            <a:r>
              <a:rPr lang="en-US" sz="3200" b="1" dirty="0">
                <a:solidFill>
                  <a:srgbClr val="002060"/>
                </a:solidFill>
              </a:rPr>
              <a:t>COLLEGE: </a:t>
            </a:r>
            <a:r>
              <a:rPr lang="en-US" b="1" dirty="0"/>
              <a:t>D.R.B.C.C.C.HINDU COLLEGE </a:t>
            </a:r>
          </a:p>
        </p:txBody>
      </p:sp>
    </p:spTree>
    <p:extLst>
      <p:ext uri="{BB962C8B-B14F-4D97-AF65-F5344CB8AC3E}">
        <p14:creationId xmlns:p14="http://schemas.microsoft.com/office/powerpoint/2010/main" val="13899744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5BE83-504E-F4C3-C651-9CD801F80910}"/>
              </a:ext>
            </a:extLst>
          </p:cNvPr>
          <p:cNvSpPr>
            <a:spLocks noGrp="1"/>
          </p:cNvSpPr>
          <p:nvPr>
            <p:ph type="ctrTitle"/>
          </p:nvPr>
        </p:nvSpPr>
        <p:spPr>
          <a:xfrm>
            <a:off x="753891" y="-1531427"/>
            <a:ext cx="6220278" cy="3262811"/>
          </a:xfrm>
        </p:spPr>
        <p:txBody>
          <a:bodyPr/>
          <a:lstStyle/>
          <a:p>
            <a:r>
              <a:rPr lang="en-US" dirty="0"/>
              <a:t>      MODELLING </a:t>
            </a:r>
          </a:p>
        </p:txBody>
      </p:sp>
      <p:sp>
        <p:nvSpPr>
          <p:cNvPr id="6" name="Subtitle 5">
            <a:extLst>
              <a:ext uri="{FF2B5EF4-FFF2-40B4-BE49-F238E27FC236}">
                <a16:creationId xmlns:a16="http://schemas.microsoft.com/office/drawing/2014/main" id="{72082E6B-1446-6E2D-B8AF-5E06103EE0D5}"/>
              </a:ext>
            </a:extLst>
          </p:cNvPr>
          <p:cNvSpPr>
            <a:spLocks noGrp="1"/>
          </p:cNvSpPr>
          <p:nvPr>
            <p:ph type="subTitle" idx="1"/>
          </p:nvPr>
        </p:nvSpPr>
        <p:spPr>
          <a:xfrm rot="10800000" flipV="1">
            <a:off x="753891" y="2312892"/>
            <a:ext cx="6294078" cy="3998260"/>
          </a:xfrm>
        </p:spPr>
        <p:txBody>
          <a:bodyPr>
            <a:normAutofit fontScale="25000" lnSpcReduction="20000"/>
          </a:bodyPr>
          <a:lstStyle/>
          <a:p>
            <a:r>
              <a:rPr lang="en-US" sz="7200" b="1" dirty="0"/>
              <a:t>1</a:t>
            </a:r>
            <a:r>
              <a:rPr lang="en-US" dirty="0"/>
              <a:t>. </a:t>
            </a:r>
            <a:r>
              <a:rPr lang="en-US" sz="7200" b="1" dirty="0"/>
              <a:t>**</a:t>
            </a:r>
            <a:r>
              <a:rPr lang="en-US" sz="8000" b="1" dirty="0">
                <a:solidFill>
                  <a:srgbClr val="002060"/>
                </a:solidFill>
              </a:rPr>
              <a:t>Data Collection</a:t>
            </a:r>
            <a:r>
              <a:rPr lang="en-US" sz="7200" b="1" dirty="0"/>
              <a:t>**: Gather relevant data on employee performance metrics such as sales figures, project completion rates, customer satisfaction scores, etc.
2. **</a:t>
            </a:r>
            <a:r>
              <a:rPr lang="en-US" sz="8000" b="1" dirty="0">
                <a:solidFill>
                  <a:srgbClr val="002060"/>
                </a:solidFill>
              </a:rPr>
              <a:t>Data Entry</a:t>
            </a:r>
            <a:r>
              <a:rPr lang="en-US" sz="7200" b="1" dirty="0"/>
              <a:t>**: Enter this data into an Excel spreadsheet with each row representing an employee and each column representing a performance metric.
3. **</a:t>
            </a:r>
            <a:r>
              <a:rPr lang="en-US" sz="7200" b="1" dirty="0">
                <a:solidFill>
                  <a:srgbClr val="002060"/>
                </a:solidFill>
              </a:rPr>
              <a:t>Calculations</a:t>
            </a:r>
            <a:r>
              <a:rPr lang="en-US" sz="7200" b="1" dirty="0"/>
              <a:t>**: Use Excel functions like AVERAGE, SUM, COUNT, etc., to calculate key performance indicators (KPIs) such as average performance, total sales, etc.
4. **</a:t>
            </a:r>
            <a:r>
              <a:rPr lang="en-US" sz="7200" b="1" dirty="0">
                <a:solidFill>
                  <a:srgbClr val="002060"/>
                </a:solidFill>
              </a:rPr>
              <a:t>Visualization</a:t>
            </a:r>
            <a:r>
              <a:rPr lang="en-US" sz="7200" b="1" dirty="0"/>
              <a:t>**: Create charts and graphs in Excel to visually represent the data. You can use bar graphs for comparing performance metrics among employees or line graphs to track performance over time.
</a:t>
            </a:r>
            <a:endParaRPr lang="en-US" dirty="0"/>
          </a:p>
        </p:txBody>
      </p:sp>
    </p:spTree>
    <p:extLst>
      <p:ext uri="{BB962C8B-B14F-4D97-AF65-F5344CB8AC3E}">
        <p14:creationId xmlns:p14="http://schemas.microsoft.com/office/powerpoint/2010/main" val="1769101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62805-5857-50C3-C142-5295DCDFBA2A}"/>
              </a:ext>
            </a:extLst>
          </p:cNvPr>
          <p:cNvSpPr>
            <a:spLocks noGrp="1"/>
          </p:cNvSpPr>
          <p:nvPr>
            <p:ph type="ctrTitle"/>
          </p:nvPr>
        </p:nvSpPr>
        <p:spPr>
          <a:xfrm>
            <a:off x="-149912" y="-161364"/>
            <a:ext cx="6245912" cy="1129553"/>
          </a:xfrm>
        </p:spPr>
        <p:txBody>
          <a:bodyPr/>
          <a:lstStyle/>
          <a:p>
            <a:r>
              <a:rPr lang="en-US" dirty="0">
                <a:solidFill>
                  <a:schemeClr val="tx1"/>
                </a:solidFill>
              </a:rPr>
              <a:t>        RESULTS </a:t>
            </a:r>
          </a:p>
        </p:txBody>
      </p:sp>
      <p:sp>
        <p:nvSpPr>
          <p:cNvPr id="3" name="Subtitle 2">
            <a:extLst>
              <a:ext uri="{FF2B5EF4-FFF2-40B4-BE49-F238E27FC236}">
                <a16:creationId xmlns:a16="http://schemas.microsoft.com/office/drawing/2014/main" id="{CC25C0D8-D811-28D3-C11D-AD7AACB0B2FD}"/>
              </a:ext>
            </a:extLst>
          </p:cNvPr>
          <p:cNvSpPr>
            <a:spLocks noGrp="1"/>
          </p:cNvSpPr>
          <p:nvPr>
            <p:ph type="subTitle" idx="1"/>
          </p:nvPr>
        </p:nvSpPr>
        <p:spPr>
          <a:xfrm>
            <a:off x="119030" y="735106"/>
            <a:ext cx="7151754" cy="6122894"/>
          </a:xfrm>
        </p:spPr>
        <p:txBody>
          <a:bodyPr/>
          <a:lstStyle/>
          <a:p>
            <a:endParaRPr lang="en-US" dirty="0"/>
          </a:p>
          <a:p>
            <a:r>
              <a:rPr lang="en-US" dirty="0">
                <a:solidFill>
                  <a:srgbClr val="002060"/>
                </a:solidFill>
              </a:rPr>
              <a:t>Data</a:t>
            </a:r>
            <a:r>
              <a:rPr lang="en-US" dirty="0"/>
              <a:t>: Create columns for each performance metric and rows for individual employees.  (e.g., “Employee Name,” “Attendance,” “Sales,” “Project Completion”)</a:t>
            </a:r>
          </a:p>
          <a:p>
            <a:r>
              <a:rPr lang="en-US" dirty="0"/>
              <a:t> </a:t>
            </a:r>
            <a:r>
              <a:rPr lang="en-US" dirty="0">
                <a:solidFill>
                  <a:srgbClr val="002060"/>
                </a:solidFill>
              </a:rPr>
              <a:t>Averages</a:t>
            </a:r>
            <a:r>
              <a:rPr lang="en-US" dirty="0"/>
              <a:t>: To find the average performance for each metric, use the =AVERAGE(range)Formula.</a:t>
            </a:r>
          </a:p>
          <a:p>
            <a:r>
              <a:rPr lang="en-US" dirty="0">
                <a:solidFill>
                  <a:srgbClr val="002060"/>
                </a:solidFill>
              </a:rPr>
              <a:t>Totals</a:t>
            </a:r>
            <a:r>
              <a:rPr lang="en-US" dirty="0"/>
              <a:t>: Sum up metrics with =SUM(range).Percentages: Calculate performance percentages with = (part/total) * 100.</a:t>
            </a:r>
          </a:p>
        </p:txBody>
      </p:sp>
    </p:spTree>
    <p:extLst>
      <p:ext uri="{BB962C8B-B14F-4D97-AF65-F5344CB8AC3E}">
        <p14:creationId xmlns:p14="http://schemas.microsoft.com/office/powerpoint/2010/main" val="13571992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DFE15-8FC6-985D-EC01-5968694DB195}"/>
              </a:ext>
            </a:extLst>
          </p:cNvPr>
          <p:cNvSpPr>
            <a:spLocks noGrp="1"/>
          </p:cNvSpPr>
          <p:nvPr>
            <p:ph type="ctrTitle"/>
          </p:nvPr>
        </p:nvSpPr>
        <p:spPr>
          <a:xfrm>
            <a:off x="0" y="-718916"/>
            <a:ext cx="6245912" cy="1895636"/>
          </a:xfrm>
        </p:spPr>
        <p:txBody>
          <a:bodyPr/>
          <a:lstStyle/>
          <a:p>
            <a:r>
              <a:rPr lang="en-US" i="1" dirty="0">
                <a:solidFill>
                  <a:schemeClr val="tx1"/>
                </a:solidFill>
              </a:rPr>
              <a:t>        RESULTS </a:t>
            </a:r>
          </a:p>
        </p:txBody>
      </p:sp>
      <p:pic>
        <p:nvPicPr>
          <p:cNvPr id="3" name="Picture 2">
            <a:extLst>
              <a:ext uri="{FF2B5EF4-FFF2-40B4-BE49-F238E27FC236}">
                <a16:creationId xmlns:a16="http://schemas.microsoft.com/office/drawing/2014/main" id="{2F86C69D-DFFA-4CC3-5BB4-7C6512F5A42B}"/>
              </a:ext>
            </a:extLst>
          </p:cNvPr>
          <p:cNvPicPr>
            <a:picLocks noChangeAspect="1"/>
          </p:cNvPicPr>
          <p:nvPr/>
        </p:nvPicPr>
        <p:blipFill>
          <a:blip r:embed="rId2"/>
          <a:stretch>
            <a:fillRect/>
          </a:stretch>
        </p:blipFill>
        <p:spPr>
          <a:xfrm>
            <a:off x="735106" y="1887070"/>
            <a:ext cx="5916706" cy="3581401"/>
          </a:xfrm>
          <a:prstGeom prst="rect">
            <a:avLst/>
          </a:prstGeom>
        </p:spPr>
      </p:pic>
    </p:spTree>
    <p:extLst>
      <p:ext uri="{BB962C8B-B14F-4D97-AF65-F5344CB8AC3E}">
        <p14:creationId xmlns:p14="http://schemas.microsoft.com/office/powerpoint/2010/main" val="8575884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1C753FD-96EC-101A-B8A4-5F69A189BEF4}"/>
              </a:ext>
            </a:extLst>
          </p:cNvPr>
          <p:cNvSpPr>
            <a:spLocks noGrp="1"/>
          </p:cNvSpPr>
          <p:nvPr>
            <p:ph type="ctrTitle"/>
          </p:nvPr>
        </p:nvSpPr>
        <p:spPr>
          <a:xfrm rot="10800000" flipV="1">
            <a:off x="1308594" y="-2376415"/>
            <a:ext cx="6220278" cy="3677067"/>
          </a:xfrm>
        </p:spPr>
        <p:txBody>
          <a:bodyPr/>
          <a:lstStyle/>
          <a:p>
            <a:r>
              <a:rPr lang="en-US" dirty="0"/>
              <a:t>CONCLUSION </a:t>
            </a:r>
          </a:p>
        </p:txBody>
      </p:sp>
      <p:sp>
        <p:nvSpPr>
          <p:cNvPr id="5" name="Subtitle 4">
            <a:extLst>
              <a:ext uri="{FF2B5EF4-FFF2-40B4-BE49-F238E27FC236}">
                <a16:creationId xmlns:a16="http://schemas.microsoft.com/office/drawing/2014/main" id="{67BB04B7-47A4-741B-59E0-F0E6F2126E8F}"/>
              </a:ext>
            </a:extLst>
          </p:cNvPr>
          <p:cNvSpPr>
            <a:spLocks noGrp="1"/>
          </p:cNvSpPr>
          <p:nvPr>
            <p:ph type="subTitle" idx="1"/>
          </p:nvPr>
        </p:nvSpPr>
        <p:spPr>
          <a:xfrm>
            <a:off x="941895" y="2154609"/>
            <a:ext cx="6586977" cy="2823112"/>
          </a:xfrm>
        </p:spPr>
        <p:txBody>
          <a:bodyPr>
            <a:noAutofit/>
          </a:bodyPr>
          <a:lstStyle/>
          <a:p>
            <a:pPr marL="342900" indent="-342900">
              <a:buFont typeface="Arial" panose="020B0604020202020204" pitchFamily="34" charset="0"/>
              <a:buChar char="•"/>
            </a:pPr>
            <a:r>
              <a:rPr lang="en-US" sz="2000" b="1" i="1" dirty="0"/>
              <a:t>The conclusion of our analysis is that the insights gained from examining the employee performance data using Excel are invaluable for optimizing the sales team’s performance. </a:t>
            </a:r>
          </a:p>
          <a:p>
            <a:pPr marL="342900" indent="-342900">
              <a:buFont typeface="Arial" panose="020B0604020202020204" pitchFamily="34" charset="0"/>
              <a:buChar char="•"/>
            </a:pPr>
            <a:r>
              <a:rPr lang="en-US" sz="2000" b="1" i="1" dirty="0"/>
              <a:t>By identifying top performers, areas for improvement, and key relationships between various metrics, we have equipped management with the necessary information to make informed decisions and drive strategic initiatives.</a:t>
            </a:r>
          </a:p>
          <a:p>
            <a:pPr marL="342900" indent="-342900">
              <a:buFont typeface="Arial" panose="020B0604020202020204" pitchFamily="34" charset="0"/>
              <a:buChar char="•"/>
            </a:pPr>
            <a:endParaRPr lang="en-US" sz="2000" b="1" i="1" dirty="0"/>
          </a:p>
        </p:txBody>
      </p:sp>
    </p:spTree>
    <p:extLst>
      <p:ext uri="{BB962C8B-B14F-4D97-AF65-F5344CB8AC3E}">
        <p14:creationId xmlns:p14="http://schemas.microsoft.com/office/powerpoint/2010/main" val="1609673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472293" y="1133866"/>
            <a:ext cx="7096933" cy="2434087"/>
          </a:xfrm>
        </p:spPr>
        <p:txBody>
          <a:bodyPr/>
          <a:lstStyle/>
          <a:p>
            <a:r>
              <a:rPr lang="en-US" sz="4000" i="1" dirty="0"/>
              <a:t>Employee Performance Analysis Using Excel </a:t>
            </a:r>
          </a:p>
        </p:txBody>
      </p:sp>
    </p:spTree>
    <p:extLst>
      <p:ext uri="{BB962C8B-B14F-4D97-AF65-F5344CB8AC3E}">
        <p14:creationId xmlns:p14="http://schemas.microsoft.com/office/powerpoint/2010/main" val="22593088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4153076" y="-292427"/>
            <a:ext cx="9779183" cy="1744415"/>
          </a:xfrm>
        </p:spPr>
        <p:txBody>
          <a:bodyPr/>
          <a:lstStyle/>
          <a:p>
            <a:r>
              <a:rPr lang="en-US" i="1" dirty="0"/>
              <a:t>Agenda</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206409" y="2017467"/>
            <a:ext cx="9779182" cy="5190157"/>
          </a:xfrm>
        </p:spPr>
        <p:txBody>
          <a:bodyPr vert="horz" lIns="91440" tIns="45720" rIns="91440" bIns="45720" rtlCol="0" anchor="t">
            <a:normAutofit/>
          </a:bodyPr>
          <a:lstStyle/>
          <a:p>
            <a:pPr marL="514350" indent="-514350" algn="l">
              <a:buFont typeface="Arial" panose="020B0604020202020204" pitchFamily="34" charset="0"/>
              <a:buChar char="•"/>
            </a:pPr>
            <a:r>
              <a:rPr lang="en-US" b="1" dirty="0"/>
              <a:t>Project Statement </a:t>
            </a:r>
          </a:p>
          <a:p>
            <a:pPr marL="514350" indent="-514350" algn="l">
              <a:buFont typeface="Arial" panose="020B0604020202020204" pitchFamily="34" charset="0"/>
              <a:buChar char="•"/>
            </a:pPr>
            <a:r>
              <a:rPr lang="en-US" b="1" dirty="0"/>
              <a:t>Project Overview </a:t>
            </a:r>
          </a:p>
          <a:p>
            <a:pPr marL="514350" indent="-514350" algn="l">
              <a:buFont typeface="Arial" panose="020B0604020202020204" pitchFamily="34" charset="0"/>
              <a:buChar char="•"/>
            </a:pPr>
            <a:r>
              <a:rPr lang="en-US" b="1" dirty="0"/>
              <a:t>End Users </a:t>
            </a:r>
          </a:p>
          <a:p>
            <a:pPr marL="514350" indent="-514350" algn="l">
              <a:buFont typeface="Arial" panose="020B0604020202020204" pitchFamily="34" charset="0"/>
              <a:buChar char="•"/>
            </a:pPr>
            <a:r>
              <a:rPr lang="en-US" b="1" dirty="0"/>
              <a:t>Our Solution and Proposition </a:t>
            </a:r>
          </a:p>
          <a:p>
            <a:pPr marL="514350" indent="-514350" algn="l">
              <a:buFont typeface="Arial" panose="020B0604020202020204" pitchFamily="34" charset="0"/>
              <a:buChar char="•"/>
            </a:pPr>
            <a:r>
              <a:rPr lang="en-US" b="1" dirty="0"/>
              <a:t>Data Set Description </a:t>
            </a:r>
          </a:p>
          <a:p>
            <a:pPr marL="514350" indent="-514350" algn="l">
              <a:buFont typeface="Arial" panose="020B0604020202020204" pitchFamily="34" charset="0"/>
              <a:buChar char="•"/>
            </a:pPr>
            <a:r>
              <a:rPr lang="en-US" b="1" dirty="0"/>
              <a:t>The Wow In Our Solution </a:t>
            </a:r>
          </a:p>
          <a:p>
            <a:pPr marL="514350" indent="-514350" algn="l">
              <a:buFont typeface="Arial" panose="020B0604020202020204" pitchFamily="34" charset="0"/>
              <a:buChar char="•"/>
            </a:pPr>
            <a:r>
              <a:rPr lang="en-US" b="1" dirty="0"/>
              <a:t>Modelling</a:t>
            </a:r>
          </a:p>
          <a:p>
            <a:pPr marL="514350" indent="-514350" algn="l">
              <a:buFont typeface="Arial" panose="020B0604020202020204" pitchFamily="34" charset="0"/>
              <a:buChar char="•"/>
            </a:pPr>
            <a:r>
              <a:rPr lang="en-US" b="1" dirty="0"/>
              <a:t>Results </a:t>
            </a:r>
          </a:p>
          <a:p>
            <a:pPr marL="514350" indent="-514350" algn="l">
              <a:buFont typeface="Arial" panose="020B0604020202020204" pitchFamily="34" charset="0"/>
              <a:buChar char="•"/>
            </a:pPr>
            <a:r>
              <a:rPr lang="en-US" b="1" dirty="0"/>
              <a:t> Conclusion </a:t>
            </a:r>
          </a:p>
          <a:p>
            <a:pPr marL="514350" indent="-514350" algn="l">
              <a:buFont typeface="Arial" panose="020B0604020202020204" pitchFamily="34" charset="0"/>
              <a:buChar char="•"/>
            </a:pPr>
            <a:endParaRPr lang="en-US" b="1" dirty="0"/>
          </a:p>
          <a:p>
            <a:endParaRPr lang="en-US" dirty="0"/>
          </a:p>
        </p:txBody>
      </p:sp>
    </p:spTree>
    <p:extLst>
      <p:ext uri="{BB962C8B-B14F-4D97-AF65-F5344CB8AC3E}">
        <p14:creationId xmlns:p14="http://schemas.microsoft.com/office/powerpoint/2010/main" val="1325608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FF5EE67-DE83-C00F-F31C-58A2B46234DB}"/>
              </a:ext>
            </a:extLst>
          </p:cNvPr>
          <p:cNvSpPr>
            <a:spLocks noGrp="1"/>
          </p:cNvSpPr>
          <p:nvPr>
            <p:ph type="title"/>
          </p:nvPr>
        </p:nvSpPr>
        <p:spPr>
          <a:xfrm>
            <a:off x="1167492" y="45085"/>
            <a:ext cx="9779183" cy="1600835"/>
          </a:xfrm>
        </p:spPr>
        <p:txBody>
          <a:bodyPr/>
          <a:lstStyle/>
          <a:p>
            <a:r>
              <a:rPr lang="en-US" i="1" dirty="0"/>
              <a:t>              PROBLEM STATEMENT </a:t>
            </a:r>
          </a:p>
        </p:txBody>
      </p:sp>
      <p:sp>
        <p:nvSpPr>
          <p:cNvPr id="3" name="Content Placeholder 2">
            <a:extLst>
              <a:ext uri="{FF2B5EF4-FFF2-40B4-BE49-F238E27FC236}">
                <a16:creationId xmlns:a16="http://schemas.microsoft.com/office/drawing/2014/main" id="{DAF7743C-9A64-6DD7-26EC-7870E2484D2F}"/>
              </a:ext>
            </a:extLst>
          </p:cNvPr>
          <p:cNvSpPr>
            <a:spLocks noGrp="1"/>
          </p:cNvSpPr>
          <p:nvPr>
            <p:ph idx="14"/>
          </p:nvPr>
        </p:nvSpPr>
        <p:spPr>
          <a:xfrm>
            <a:off x="1166088" y="3375978"/>
            <a:ext cx="9780587" cy="3436937"/>
          </a:xfrm>
        </p:spPr>
        <p:txBody>
          <a:bodyPr>
            <a:normAutofit/>
          </a:bodyPr>
          <a:lstStyle/>
          <a:p>
            <a:r>
              <a:rPr lang="en-US" b="1" i="1" dirty="0"/>
              <a:t>You have been given employee performance data for the sales department, including monthly sales numbers, customer satisfaction scores, and leads generated. </a:t>
            </a:r>
          </a:p>
          <a:p>
            <a:r>
              <a:rPr lang="en-US" b="1" i="1" dirty="0"/>
              <a:t>Your task is to use Excel to analyze this data, identify top performers, areas for improvement, and any correlations between the metrics.</a:t>
            </a:r>
          </a:p>
          <a:p>
            <a:r>
              <a:rPr lang="en-US" b="1" i="1" dirty="0"/>
              <a:t> Create a comprehensive report with visualizations for management. Let me know if you need further assistance with this problem statement!</a:t>
            </a:r>
          </a:p>
        </p:txBody>
      </p:sp>
    </p:spTree>
    <p:extLst>
      <p:ext uri="{BB962C8B-B14F-4D97-AF65-F5344CB8AC3E}">
        <p14:creationId xmlns:p14="http://schemas.microsoft.com/office/powerpoint/2010/main" val="25293387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AA093-E00B-31E9-0A13-71142E30E57C}"/>
              </a:ext>
            </a:extLst>
          </p:cNvPr>
          <p:cNvSpPr>
            <a:spLocks noGrp="1"/>
          </p:cNvSpPr>
          <p:nvPr>
            <p:ph type="ctrTitle"/>
          </p:nvPr>
        </p:nvSpPr>
        <p:spPr>
          <a:xfrm>
            <a:off x="235165" y="-2135341"/>
            <a:ext cx="6245912" cy="3269447"/>
          </a:xfrm>
        </p:spPr>
        <p:txBody>
          <a:bodyPr/>
          <a:lstStyle/>
          <a:p>
            <a:r>
              <a:rPr lang="en-US" sz="4400" i="1" dirty="0">
                <a:solidFill>
                  <a:schemeClr val="tx1"/>
                </a:solidFill>
              </a:rPr>
              <a:t>PROJECT OVERVIEW </a:t>
            </a:r>
          </a:p>
        </p:txBody>
      </p:sp>
      <p:sp>
        <p:nvSpPr>
          <p:cNvPr id="3" name="Subtitle 2">
            <a:extLst>
              <a:ext uri="{FF2B5EF4-FFF2-40B4-BE49-F238E27FC236}">
                <a16:creationId xmlns:a16="http://schemas.microsoft.com/office/drawing/2014/main" id="{C62C8177-F0B6-B02C-3682-183D8307E999}"/>
              </a:ext>
            </a:extLst>
          </p:cNvPr>
          <p:cNvSpPr>
            <a:spLocks noGrp="1"/>
          </p:cNvSpPr>
          <p:nvPr>
            <p:ph type="subTitle" idx="1"/>
          </p:nvPr>
        </p:nvSpPr>
        <p:spPr>
          <a:xfrm rot="10800000" flipV="1">
            <a:off x="0" y="1419689"/>
            <a:ext cx="6759387" cy="4912659"/>
          </a:xfrm>
        </p:spPr>
        <p:txBody>
          <a:bodyPr/>
          <a:lstStyle/>
          <a:p>
            <a:pPr marL="457200" indent="-457200">
              <a:buFont typeface="Arial" panose="020B0604020202020204" pitchFamily="34" charset="0"/>
              <a:buChar char="•"/>
            </a:pPr>
            <a:r>
              <a:rPr lang="en-US" b="1" i="1" dirty="0"/>
              <a:t>In the project overview, you will be analyzing employee performance data for the sales department using Excel. </a:t>
            </a:r>
          </a:p>
          <a:p>
            <a:pPr marL="457200" indent="-457200">
              <a:buFont typeface="Arial" panose="020B0604020202020204" pitchFamily="34" charset="0"/>
              <a:buChar char="•"/>
            </a:pPr>
            <a:r>
              <a:rPr lang="en-US" b="1" i="1" dirty="0"/>
              <a:t>The data includes monthly sales numbers, customer satisfaction scores, and leads generated. </a:t>
            </a:r>
          </a:p>
          <a:p>
            <a:pPr marL="457200" indent="-457200">
              <a:buFont typeface="Arial" panose="020B0604020202020204" pitchFamily="34" charset="0"/>
              <a:buChar char="•"/>
            </a:pPr>
            <a:r>
              <a:rPr lang="en-US" b="1" i="1" dirty="0"/>
              <a:t>Your goal is to identify top performers, areas for improvement, and any correlations between the metrics. </a:t>
            </a:r>
          </a:p>
        </p:txBody>
      </p:sp>
    </p:spTree>
    <p:extLst>
      <p:ext uri="{BB962C8B-B14F-4D97-AF65-F5344CB8AC3E}">
        <p14:creationId xmlns:p14="http://schemas.microsoft.com/office/powerpoint/2010/main" val="41171533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DF9E134-98AA-3ECE-E40A-180C85ACD7D5}"/>
              </a:ext>
            </a:extLst>
          </p:cNvPr>
          <p:cNvSpPr>
            <a:spLocks noGrp="1"/>
          </p:cNvSpPr>
          <p:nvPr>
            <p:ph type="title"/>
          </p:nvPr>
        </p:nvSpPr>
        <p:spPr>
          <a:xfrm>
            <a:off x="1167492" y="136526"/>
            <a:ext cx="9601200" cy="1653371"/>
          </a:xfrm>
        </p:spPr>
        <p:txBody>
          <a:bodyPr/>
          <a:lstStyle/>
          <a:p>
            <a:r>
              <a:rPr lang="en-US" i="1" dirty="0"/>
              <a:t>            WHO ARE THE END USERS </a:t>
            </a:r>
          </a:p>
        </p:txBody>
      </p:sp>
      <p:sp>
        <p:nvSpPr>
          <p:cNvPr id="10" name="TextBox 9">
            <a:extLst>
              <a:ext uri="{FF2B5EF4-FFF2-40B4-BE49-F238E27FC236}">
                <a16:creationId xmlns:a16="http://schemas.microsoft.com/office/drawing/2014/main" id="{AA206E92-B437-5685-4146-BD71BCEC1A07}"/>
              </a:ext>
            </a:extLst>
          </p:cNvPr>
          <p:cNvSpPr txBox="1"/>
          <p:nvPr/>
        </p:nvSpPr>
        <p:spPr>
          <a:xfrm>
            <a:off x="2252223" y="2837330"/>
            <a:ext cx="6096000" cy="1569660"/>
          </a:xfrm>
          <a:prstGeom prst="rect">
            <a:avLst/>
          </a:prstGeom>
          <a:noFill/>
        </p:spPr>
        <p:txBody>
          <a:bodyPr wrap="square">
            <a:spAutoFit/>
          </a:bodyPr>
          <a:lstStyle/>
          <a:p>
            <a:pPr marL="342900" indent="-342900">
              <a:buFont typeface="Arial" panose="020B0604020202020204" pitchFamily="34" charset="0"/>
              <a:buChar char="•"/>
            </a:pPr>
            <a:r>
              <a:rPr lang="en-US" sz="2400" b="1" dirty="0"/>
              <a:t>Human Resources (HR) Managers </a:t>
            </a:r>
          </a:p>
          <a:p>
            <a:pPr marL="342900" indent="-342900">
              <a:buFont typeface="Arial" panose="020B0604020202020204" pitchFamily="34" charset="0"/>
              <a:buChar char="•"/>
            </a:pPr>
            <a:r>
              <a:rPr lang="en-US" sz="2400" b="1" dirty="0"/>
              <a:t>Team Leaders and Managers</a:t>
            </a:r>
          </a:p>
          <a:p>
            <a:pPr marL="342900" indent="-342900">
              <a:buFont typeface="Arial" panose="020B0604020202020204" pitchFamily="34" charset="0"/>
              <a:buChar char="•"/>
            </a:pPr>
            <a:r>
              <a:rPr lang="en-US" sz="2400" b="1" dirty="0"/>
              <a:t>Executives and Senior Management</a:t>
            </a:r>
          </a:p>
          <a:p>
            <a:pPr marL="342900" indent="-342900">
              <a:buFont typeface="Arial" panose="020B0604020202020204" pitchFamily="34" charset="0"/>
              <a:buChar char="•"/>
            </a:pPr>
            <a:r>
              <a:rPr lang="en-US" sz="2400" b="1" dirty="0"/>
              <a:t>Employees </a:t>
            </a:r>
          </a:p>
        </p:txBody>
      </p:sp>
    </p:spTree>
    <p:extLst>
      <p:ext uri="{BB962C8B-B14F-4D97-AF65-F5344CB8AC3E}">
        <p14:creationId xmlns:p14="http://schemas.microsoft.com/office/powerpoint/2010/main" val="12659396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4CFB73D-B7C9-A177-04F3-E48E841A875E}"/>
              </a:ext>
            </a:extLst>
          </p:cNvPr>
          <p:cNvSpPr>
            <a:spLocks noGrp="1"/>
          </p:cNvSpPr>
          <p:nvPr>
            <p:ph type="title"/>
          </p:nvPr>
        </p:nvSpPr>
        <p:spPr>
          <a:xfrm>
            <a:off x="1167492" y="69008"/>
            <a:ext cx="9779183" cy="1706563"/>
          </a:xfrm>
        </p:spPr>
        <p:txBody>
          <a:bodyPr/>
          <a:lstStyle/>
          <a:p>
            <a:r>
              <a:rPr lang="en-US" i="1" dirty="0">
                <a:solidFill>
                  <a:schemeClr val="tx1"/>
                </a:solidFill>
              </a:rPr>
              <a:t>OUR SOLUTION AND IT’S VALUE PROPOSITION </a:t>
            </a:r>
          </a:p>
        </p:txBody>
      </p:sp>
      <p:sp>
        <p:nvSpPr>
          <p:cNvPr id="5" name="Content Placeholder 4">
            <a:extLst>
              <a:ext uri="{FF2B5EF4-FFF2-40B4-BE49-F238E27FC236}">
                <a16:creationId xmlns:a16="http://schemas.microsoft.com/office/drawing/2014/main" id="{497C3A15-A516-80B6-EB66-2718FC1EC8D0}"/>
              </a:ext>
            </a:extLst>
          </p:cNvPr>
          <p:cNvSpPr>
            <a:spLocks noGrp="1"/>
          </p:cNvSpPr>
          <p:nvPr>
            <p:ph idx="12"/>
          </p:nvPr>
        </p:nvSpPr>
        <p:spPr>
          <a:xfrm>
            <a:off x="2036028" y="2223964"/>
            <a:ext cx="8119943" cy="4105118"/>
          </a:xfrm>
        </p:spPr>
        <p:txBody>
          <a:bodyPr>
            <a:noAutofit/>
          </a:bodyPr>
          <a:lstStyle/>
          <a:p>
            <a:pPr>
              <a:buFont typeface="Arial" panose="020B0604020202020204" pitchFamily="34" charset="0"/>
              <a:buChar char="•"/>
            </a:pPr>
            <a:r>
              <a:rPr lang="en-US" b="1" i="1" dirty="0"/>
              <a:t>Our solution involves using Excel to analyze the employee performance data for the sales department. </a:t>
            </a:r>
          </a:p>
          <a:p>
            <a:pPr>
              <a:buFont typeface="Arial" panose="020B0604020202020204" pitchFamily="34" charset="0"/>
              <a:buChar char="•"/>
            </a:pPr>
            <a:r>
              <a:rPr lang="en-US" b="1" i="1" dirty="0"/>
              <a:t>By examining the monthly sales numbers, customer satisfaction scores, and leads generated, we aim to identify top performers, areas for improvement, and potential correlations between these metrics. The value proposition lies in providing actionable insights to enhance the sales team’s performance and drive better decision-making based on data-driven analysis. </a:t>
            </a:r>
          </a:p>
          <a:p>
            <a:pPr>
              <a:buFont typeface="Arial" panose="020B0604020202020204" pitchFamily="34" charset="0"/>
              <a:buChar char="•"/>
            </a:pPr>
            <a:r>
              <a:rPr lang="en-US" b="1" i="1" dirty="0"/>
              <a:t>The detailed report with visualizations will offer a clear and compelling presentation of the findings, enabling management to make informed decisions to optimize the sales department’s performance. </a:t>
            </a:r>
          </a:p>
          <a:p>
            <a:pPr>
              <a:buFont typeface="Arial" panose="020B0604020202020204" pitchFamily="34" charset="0"/>
              <a:buChar char="•"/>
            </a:pPr>
            <a:r>
              <a:rPr lang="en-US" b="1" i="1" dirty="0"/>
              <a:t>Let me know if you need further clarification on our solution and its value proposition!</a:t>
            </a:r>
          </a:p>
        </p:txBody>
      </p:sp>
    </p:spTree>
    <p:extLst>
      <p:ext uri="{BB962C8B-B14F-4D97-AF65-F5344CB8AC3E}">
        <p14:creationId xmlns:p14="http://schemas.microsoft.com/office/powerpoint/2010/main" val="26521028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B13C1-0AFB-258B-A812-35ED08874F0D}"/>
              </a:ext>
            </a:extLst>
          </p:cNvPr>
          <p:cNvSpPr>
            <a:spLocks noGrp="1"/>
          </p:cNvSpPr>
          <p:nvPr>
            <p:ph type="title"/>
          </p:nvPr>
        </p:nvSpPr>
        <p:spPr/>
        <p:txBody>
          <a:bodyPr/>
          <a:lstStyle/>
          <a:p>
            <a:r>
              <a:rPr lang="en-US" i="1" dirty="0"/>
              <a:t>           DATA SET DESCRIPTION </a:t>
            </a:r>
          </a:p>
        </p:txBody>
      </p:sp>
      <p:sp>
        <p:nvSpPr>
          <p:cNvPr id="6" name="TextBox 5">
            <a:extLst>
              <a:ext uri="{FF2B5EF4-FFF2-40B4-BE49-F238E27FC236}">
                <a16:creationId xmlns:a16="http://schemas.microsoft.com/office/drawing/2014/main" id="{38E05F04-A0BC-A98F-F0EF-CC99B0972F7C}"/>
              </a:ext>
            </a:extLst>
          </p:cNvPr>
          <p:cNvSpPr txBox="1"/>
          <p:nvPr/>
        </p:nvSpPr>
        <p:spPr>
          <a:xfrm>
            <a:off x="2133600" y="2501530"/>
            <a:ext cx="7924799" cy="2585323"/>
          </a:xfrm>
          <a:prstGeom prst="rect">
            <a:avLst/>
          </a:prstGeom>
          <a:noFill/>
        </p:spPr>
        <p:txBody>
          <a:bodyPr wrap="square">
            <a:spAutoFit/>
          </a:bodyPr>
          <a:lstStyle/>
          <a:p>
            <a:pPr marL="285750" indent="-285750">
              <a:buFont typeface="Arial" panose="020B0604020202020204" pitchFamily="34" charset="0"/>
              <a:buChar char="•"/>
            </a:pPr>
            <a:r>
              <a:rPr lang="en-US" b="1" i="1" dirty="0"/>
              <a:t>The data set we have includes information on monthly sales numbers, customer satisfaction scores, and the number of leads generated for each employee in the sales department. </a:t>
            </a:r>
          </a:p>
          <a:p>
            <a:pPr marL="285750" indent="-285750">
              <a:buFont typeface="Arial" panose="020B0604020202020204" pitchFamily="34" charset="0"/>
              <a:buChar char="•"/>
            </a:pPr>
            <a:r>
              <a:rPr lang="en-US" b="1" i="1" dirty="0"/>
              <a:t>We will be analyzing this data to evaluate the performance of the sales team members, identify top performers, areas for improvement, and explore any relationships between the different metrics. </a:t>
            </a:r>
          </a:p>
          <a:p>
            <a:pPr marL="285750" indent="-285750">
              <a:buFont typeface="Arial" panose="020B0604020202020204" pitchFamily="34" charset="0"/>
              <a:buChar char="•"/>
            </a:pPr>
            <a:r>
              <a:rPr lang="en-US" b="1" i="1" dirty="0"/>
              <a:t>This data will help us make data-driven decisions to enhance the sales department's effectiveness and productivity.</a:t>
            </a:r>
          </a:p>
          <a:p>
            <a:pPr marL="285750" indent="-285750">
              <a:buFont typeface="Arial" panose="020B0604020202020204" pitchFamily="34" charset="0"/>
              <a:buChar char="•"/>
            </a:pPr>
            <a:r>
              <a:rPr lang="en-US" b="1" i="1" dirty="0"/>
              <a:t> Let me know if you need more details about the data set description!</a:t>
            </a:r>
          </a:p>
        </p:txBody>
      </p:sp>
    </p:spTree>
    <p:extLst>
      <p:ext uri="{BB962C8B-B14F-4D97-AF65-F5344CB8AC3E}">
        <p14:creationId xmlns:p14="http://schemas.microsoft.com/office/powerpoint/2010/main" val="17739088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DEE88-308E-96AF-21A5-FAB72438E7FD}"/>
              </a:ext>
            </a:extLst>
          </p:cNvPr>
          <p:cNvSpPr>
            <a:spLocks noGrp="1"/>
          </p:cNvSpPr>
          <p:nvPr>
            <p:ph type="title"/>
          </p:nvPr>
        </p:nvSpPr>
        <p:spPr/>
        <p:txBody>
          <a:bodyPr/>
          <a:lstStyle/>
          <a:p>
            <a:r>
              <a:rPr lang="en-US" i="1" dirty="0">
                <a:solidFill>
                  <a:schemeClr val="tx1"/>
                </a:solidFill>
              </a:rPr>
              <a:t>         THE “WOW” IN OUR SOLUTION </a:t>
            </a:r>
          </a:p>
        </p:txBody>
      </p:sp>
      <p:sp>
        <p:nvSpPr>
          <p:cNvPr id="7" name="TextBox 6">
            <a:extLst>
              <a:ext uri="{FF2B5EF4-FFF2-40B4-BE49-F238E27FC236}">
                <a16:creationId xmlns:a16="http://schemas.microsoft.com/office/drawing/2014/main" id="{FA9ECDD8-2860-9A92-88C2-A145B60888CC}"/>
              </a:ext>
            </a:extLst>
          </p:cNvPr>
          <p:cNvSpPr txBox="1"/>
          <p:nvPr/>
        </p:nvSpPr>
        <p:spPr>
          <a:xfrm>
            <a:off x="3227294" y="2721677"/>
            <a:ext cx="6849035" cy="2308324"/>
          </a:xfrm>
          <a:prstGeom prst="rect">
            <a:avLst/>
          </a:prstGeom>
          <a:noFill/>
        </p:spPr>
        <p:txBody>
          <a:bodyPr wrap="square">
            <a:spAutoFit/>
          </a:bodyPr>
          <a:lstStyle/>
          <a:p>
            <a:pPr marL="342900" indent="-342900">
              <a:buFont typeface="Arial" panose="020B0604020202020204" pitchFamily="34" charset="0"/>
              <a:buChar char="•"/>
            </a:pPr>
            <a:r>
              <a:rPr lang="en-US" sz="2400" b="1" dirty="0">
                <a:solidFill>
                  <a:schemeClr val="bg1"/>
                </a:solidFill>
              </a:rPr>
              <a:t>Data Collection </a:t>
            </a:r>
          </a:p>
          <a:p>
            <a:pPr marL="342900" indent="-342900">
              <a:buFont typeface="Arial" panose="020B0604020202020204" pitchFamily="34" charset="0"/>
              <a:buChar char="•"/>
            </a:pPr>
            <a:r>
              <a:rPr lang="en-US" sz="2400" b="1" dirty="0">
                <a:solidFill>
                  <a:schemeClr val="bg1"/>
                </a:solidFill>
              </a:rPr>
              <a:t>Data Organization </a:t>
            </a:r>
          </a:p>
          <a:p>
            <a:pPr marL="342900" indent="-342900">
              <a:buFont typeface="Arial" panose="020B0604020202020204" pitchFamily="34" charset="0"/>
              <a:buChar char="•"/>
            </a:pPr>
            <a:r>
              <a:rPr lang="en-US" sz="2400" b="1" dirty="0">
                <a:solidFill>
                  <a:schemeClr val="bg1"/>
                </a:solidFill>
              </a:rPr>
              <a:t>Analysis</a:t>
            </a:r>
          </a:p>
          <a:p>
            <a:pPr marL="342900" indent="-342900">
              <a:buFont typeface="Arial" panose="020B0604020202020204" pitchFamily="34" charset="0"/>
              <a:buChar char="•"/>
            </a:pPr>
            <a:r>
              <a:rPr lang="en-US" sz="2400" b="1" dirty="0">
                <a:solidFill>
                  <a:schemeClr val="bg1"/>
                </a:solidFill>
              </a:rPr>
              <a:t>Visualization</a:t>
            </a:r>
          </a:p>
          <a:p>
            <a:pPr marL="342900" indent="-342900">
              <a:buFont typeface="Arial" panose="020B0604020202020204" pitchFamily="34" charset="0"/>
              <a:buChar char="•"/>
            </a:pPr>
            <a:r>
              <a:rPr lang="en-US" sz="2400" b="1" dirty="0">
                <a:solidFill>
                  <a:schemeClr val="bg1"/>
                </a:solidFill>
              </a:rPr>
              <a:t>Performance  Tracking</a:t>
            </a:r>
          </a:p>
          <a:p>
            <a:pPr marL="342900" indent="-342900">
              <a:buFont typeface="Arial" panose="020B0604020202020204" pitchFamily="34" charset="0"/>
              <a:buChar char="•"/>
            </a:pPr>
            <a:r>
              <a:rPr lang="en-US" sz="2400" b="1" dirty="0">
                <a:solidFill>
                  <a:schemeClr val="bg1"/>
                </a:solidFill>
              </a:rPr>
              <a:t>Data Entry</a:t>
            </a:r>
          </a:p>
        </p:txBody>
      </p:sp>
    </p:spTree>
    <p:extLst>
      <p:ext uri="{BB962C8B-B14F-4D97-AF65-F5344CB8AC3E}">
        <p14:creationId xmlns:p14="http://schemas.microsoft.com/office/powerpoint/2010/main" val="518482665"/>
      </p:ext>
    </p:extLst>
  </p:cSld>
  <p:clrMapOvr>
    <a:masterClrMapping/>
  </p:clrMapOvr>
</p:sld>
</file>

<file path=ppt/theme/theme1.xml><?xml version="1.0" encoding="utf-8"?>
<a:theme xmlns:a="http://schemas.openxmlformats.org/drawingml/2006/main" name="Custom">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45331398_Win32_SL_V13" id="{C59E605D-C281-4A06-BDA0-E97A35AC3AA8}" vid="{25D1D206-DA25-4050-926A-BD6D3A1B506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CE52C7A-8834-4F18-859F-7167A187E138}">
  <ds:schemaRefs>
    <ds:schemaRef ds:uri="http://schemas.microsoft.com/office/2006/metadata/properties"/>
    <ds:schemaRef ds:uri="http://www.w3.org/2000/xmlns/"/>
    <ds:schemaRef ds:uri="http://schemas.microsoft.com/sharepoint/v3"/>
    <ds:schemaRef ds:uri="http://www.w3.org/2001/XMLSchema-instance"/>
    <ds:schemaRef ds:uri="71af3243-3dd4-4a8d-8c0d-dd76da1f02a5"/>
    <ds:schemaRef ds:uri="http://schemas.microsoft.com/office/infopath/2007/PartnerControls"/>
    <ds:schemaRef ds:uri="230e9df3-be65-4c73-a93b-d1236ebd677e"/>
  </ds:schemaRefs>
</ds:datastoreItem>
</file>

<file path=customXml/itemProps2.xml><?xml version="1.0" encoding="utf-8"?>
<ds:datastoreItem xmlns:ds="http://schemas.openxmlformats.org/officeDocument/2006/customXml" ds:itemID="{5A7188B1-CB43-4216-A332-EE7733BC2215}">
  <ds:schemaRefs>
    <ds:schemaRef ds:uri="http://schemas.microsoft.com/office/2006/metadata/contentType"/>
    <ds:schemaRef ds:uri="http://schemas.microsoft.com/office/2006/metadata/properties/metaAttributes"/>
    <ds:schemaRef ds:uri="http://www.w3.org/2000/xmlns/"/>
    <ds:schemaRef ds:uri="http://www.w3.org/2001/XMLSchema"/>
    <ds:schemaRef ds:uri="http://schemas.microsoft.com/sharepoint/v3"/>
    <ds:schemaRef ds:uri="71af3243-3dd4-4a8d-8c0d-dd76da1f02a5"/>
    <ds:schemaRef ds:uri="16c05727-aa75-4e4a-9b5f-8a80a1165891"/>
    <ds:schemaRef ds:uri="230e9df3-be65-4c73-a93b-d1236ebd677e"/>
  </ds:schemaRefs>
</ds:datastoreItem>
</file>

<file path=customXml/itemProps3.xml><?xml version="1.0" encoding="utf-8"?>
<ds:datastoreItem xmlns:ds="http://schemas.openxmlformats.org/officeDocument/2006/customXml" ds:itemID="{731D3D4E-040D-4F59-9215-B1F04B81B9FE}">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0</TotalTime>
  <Words>423</Words>
  <Application>Microsoft Office PowerPoint</Application>
  <PresentationFormat>Widescreen</PresentationFormat>
  <Paragraphs>123</Paragraphs>
  <Slides>13</Slides>
  <Notes>7</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Custom</vt:lpstr>
      <vt:lpstr>Employee Performance Analysis Using Excel </vt:lpstr>
      <vt:lpstr>Employee Performance Analysis Using Excel </vt:lpstr>
      <vt:lpstr>Agenda</vt:lpstr>
      <vt:lpstr>              PROBLEM STATEMENT </vt:lpstr>
      <vt:lpstr>PROJECT OVERVIEW </vt:lpstr>
      <vt:lpstr>            WHO ARE THE END USERS </vt:lpstr>
      <vt:lpstr>OUR SOLUTION AND IT’S VALUE PROPOSITION </vt:lpstr>
      <vt:lpstr>           DATA SET DESCRIPTION </vt:lpstr>
      <vt:lpstr>         THE “WOW” IN OUR SOLUTION </vt:lpstr>
      <vt:lpstr>      MODELLING </vt:lpstr>
      <vt:lpstr>        RESULTS </vt:lpstr>
      <vt:lpstr>        RESULTS </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Performance Analysis Using Excel </dc:title>
  <dc:creator>deepikalatha1234@gmail.com</dc:creator>
  <cp:lastModifiedBy>deepikalatha1234@gmail.com</cp:lastModifiedBy>
  <cp:revision>6</cp:revision>
  <dcterms:created xsi:type="dcterms:W3CDTF">2024-08-26T10:18:24Z</dcterms:created>
  <dcterms:modified xsi:type="dcterms:W3CDTF">2024-08-30T12:25:43Z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