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706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606040"/>
          </a:xfrm>
          <a:prstGeom prst="rect"/>
          <a:noFill/>
        </p:spPr>
        <p:txBody>
          <a:bodyPr rtlCol="0" wrap="square">
            <a:spAutoFit/>
          </a:bodyPr>
          <a:p>
            <a:r>
              <a:rPr sz="2400" lang="en-US"/>
              <a:t>STUDENT NAME:</a:t>
            </a:r>
            <a:r>
              <a:rPr altLang="zh-CN" sz="2400" lang="en-US"/>
              <a:t>D</a:t>
            </a:r>
            <a:r>
              <a:rPr altLang="zh-CN" sz="2400" lang="en-US"/>
              <a:t>e</a:t>
            </a:r>
            <a:r>
              <a:rPr altLang="zh-CN" sz="2400" lang="en-US"/>
              <a:t>e</a:t>
            </a:r>
            <a:r>
              <a:rPr altLang="zh-CN" sz="2400" lang="en-US"/>
              <a:t>p</a:t>
            </a:r>
            <a:r>
              <a:rPr altLang="zh-CN" sz="2400" lang="en-US"/>
              <a:t>i</a:t>
            </a:r>
            <a:r>
              <a:rPr altLang="zh-CN" sz="2400" lang="en-US"/>
              <a:t>k</a:t>
            </a:r>
            <a:r>
              <a:rPr altLang="zh-CN" sz="2400" lang="en-US"/>
              <a:t>a</a:t>
            </a:r>
            <a:r>
              <a:rPr altLang="zh-CN" sz="2400" lang="en-US"/>
              <a:t>.</a:t>
            </a:r>
            <a:r>
              <a:rPr altLang="zh-CN" sz="2400" lang="en-US"/>
              <a:t>M</a:t>
            </a:r>
            <a:endParaRPr dirty="0" sz="2400" lang="en-US"/>
          </a:p>
          <a:p>
            <a:r>
              <a:rPr dirty="0" sz="2400" lang="en-US"/>
              <a:t>REGISTER NO:</a:t>
            </a:r>
            <a:r>
              <a:rPr altLang="zh-CN" dirty="0" sz="2400" lang="en-US"/>
              <a:t>3</a:t>
            </a:r>
            <a:r>
              <a:rPr altLang="zh-CN" dirty="0" sz="2400" lang="en-US"/>
              <a:t>1</a:t>
            </a:r>
            <a:r>
              <a:rPr altLang="zh-CN" dirty="0" sz="2400" lang="en-US"/>
              <a:t>2</a:t>
            </a:r>
            <a:r>
              <a:rPr altLang="zh-CN" dirty="0" sz="2400" lang="en-US"/>
              <a:t>2</a:t>
            </a:r>
            <a:r>
              <a:rPr altLang="zh-CN" dirty="0" sz="2400" lang="en-US"/>
              <a:t>0</a:t>
            </a:r>
            <a:r>
              <a:rPr altLang="zh-CN" dirty="0" sz="2400" lang="en-US"/>
              <a:t>1</a:t>
            </a:r>
            <a:r>
              <a:rPr altLang="zh-CN" dirty="0" sz="2400" lang="en-US"/>
              <a:t>6</a:t>
            </a:r>
            <a:r>
              <a:rPr altLang="zh-CN" dirty="0" sz="2400" lang="en-US"/>
              <a:t>0</a:t>
            </a:r>
            <a:r>
              <a:rPr altLang="zh-CN" dirty="0" sz="2400" lang="en-US"/>
              <a:t>8</a:t>
            </a:r>
            <a:endParaRPr altLang="en-US" lang="zh-CN"/>
          </a:p>
          <a:p>
            <a:r>
              <a:rPr dirty="0" sz="2400" lang="en-US"/>
              <a:t>DEPARTMENT:</a:t>
            </a:r>
            <a:r>
              <a:rPr altLang="zh-CN" dirty="0" sz="2400" lang="en-US"/>
              <a:t>B</a:t>
            </a:r>
            <a:r>
              <a:rPr altLang="zh-CN" dirty="0" sz="2400" lang="en-US"/>
              <a:t>.</a:t>
            </a:r>
            <a:r>
              <a:rPr altLang="zh-CN" dirty="0" sz="2400" lang="en-US"/>
              <a:t>c</a:t>
            </a:r>
            <a:r>
              <a:rPr altLang="zh-CN" dirty="0" sz="2400" lang="en-US"/>
              <a:t>o</a:t>
            </a:r>
            <a:r>
              <a:rPr altLang="zh-CN" dirty="0" sz="2400" lang="en-US"/>
              <a:t>m</a:t>
            </a:r>
            <a:r>
              <a:rPr altLang="zh-CN" dirty="0" sz="2400" lang="en-US"/>
              <a:t>(</a:t>
            </a:r>
            <a:r>
              <a:rPr altLang="zh-CN" dirty="0" sz="2400" lang="en-US"/>
              <a:t>g</a:t>
            </a:r>
            <a:r>
              <a:rPr altLang="zh-CN" dirty="0" sz="2400" lang="en-US"/>
              <a:t>e</a:t>
            </a:r>
            <a:r>
              <a:rPr altLang="zh-CN" dirty="0" sz="2400" lang="en-US"/>
              <a:t>n</a:t>
            </a:r>
            <a:r>
              <a:rPr altLang="zh-CN" dirty="0" sz="2400" lang="en-US"/>
              <a:t>e</a:t>
            </a:r>
            <a:r>
              <a:rPr altLang="zh-CN" dirty="0" sz="2400" lang="en-US"/>
              <a:t>r</a:t>
            </a:r>
            <a:r>
              <a:rPr altLang="zh-CN" dirty="0" sz="2400" lang="en-US"/>
              <a:t>a</a:t>
            </a:r>
            <a:r>
              <a:rPr altLang="zh-CN" dirty="0" sz="2400" lang="en-US"/>
              <a:t>l</a:t>
            </a:r>
            <a:r>
              <a:rPr altLang="zh-CN" dirty="0" sz="2400" lang="en-US"/>
              <a:t>)</a:t>
            </a:r>
            <a:endParaRPr altLang="en-US" lang="zh-CN"/>
          </a:p>
          <a:p>
            <a:r>
              <a:rPr dirty="0" sz="2400" lang="en-US"/>
              <a:t>COLLEGE</a:t>
            </a:r>
            <a:r>
              <a:rPr altLang="zh-CN" dirty="0" sz="2400" lang="en-US"/>
              <a:t>:</a:t>
            </a:r>
            <a:r>
              <a:rPr altLang="zh-CN" dirty="0" sz="2400" lang="en-US"/>
              <a:t> </a:t>
            </a:r>
            <a:r>
              <a:rPr altLang="zh-CN" dirty="0" sz="2400" lang="en-US"/>
              <a:t>p</a:t>
            </a:r>
            <a:r>
              <a:rPr altLang="zh-CN" dirty="0" sz="2400" lang="en-US"/>
              <a:t>r</a:t>
            </a:r>
            <a:r>
              <a:rPr altLang="zh-CN" dirty="0" sz="2400" lang="en-US"/>
              <a:t>o</a:t>
            </a:r>
            <a:r>
              <a:rPr altLang="zh-CN" dirty="0" sz="2400" lang="en-US"/>
              <a:t>f</a:t>
            </a:r>
            <a:r>
              <a:rPr altLang="zh-CN" dirty="0" sz="2400" lang="en-US"/>
              <a:t> </a:t>
            </a:r>
            <a:r>
              <a:rPr altLang="zh-CN" dirty="0" sz="2400" lang="en-US"/>
              <a:t>d</a:t>
            </a:r>
            <a:r>
              <a:rPr altLang="zh-CN" dirty="0" sz="2400" lang="en-US"/>
              <a:t>h</a:t>
            </a:r>
            <a:r>
              <a:rPr altLang="zh-CN" dirty="0" sz="2400" lang="en-US"/>
              <a:t>a</a:t>
            </a:r>
            <a:r>
              <a:rPr altLang="zh-CN" dirty="0" sz="2400" lang="en-US"/>
              <a:t>n</a:t>
            </a:r>
            <a:r>
              <a:rPr altLang="zh-CN" dirty="0" sz="2400" lang="en-US"/>
              <a:t>a</a:t>
            </a:r>
            <a:r>
              <a:rPr altLang="zh-CN" dirty="0" sz="2400" lang="en-US"/>
              <a:t>p</a:t>
            </a:r>
            <a:r>
              <a:rPr altLang="zh-CN" dirty="0" sz="2400" lang="en-US"/>
              <a:t>a</a:t>
            </a:r>
            <a:r>
              <a:rPr altLang="zh-CN" dirty="0" sz="2400" lang="en-US"/>
              <a:t>l</a:t>
            </a:r>
            <a:r>
              <a:rPr altLang="zh-CN" dirty="0" sz="2400" lang="en-US"/>
              <a:t>a</a:t>
            </a:r>
            <a:r>
              <a:rPr altLang="zh-CN" dirty="0" sz="2400" lang="en-US"/>
              <a:t>n</a:t>
            </a:r>
            <a:r>
              <a:rPr altLang="zh-CN" dirty="0" sz="2400" lang="en-US"/>
              <a:t> </a:t>
            </a:r>
            <a:r>
              <a:rPr altLang="zh-CN" dirty="0" sz="2400" lang="en-US"/>
              <a:t>c</a:t>
            </a:r>
            <a:r>
              <a:rPr altLang="zh-CN" dirty="0" sz="2400" lang="en-US"/>
              <a:t>o</a:t>
            </a:r>
            <a:r>
              <a:rPr altLang="zh-CN" dirty="0" sz="2400" lang="en-US"/>
              <a:t>l</a:t>
            </a:r>
            <a:r>
              <a:rPr altLang="zh-CN" dirty="0" sz="2400" lang="en-US"/>
              <a:t>l</a:t>
            </a:r>
            <a:r>
              <a:rPr altLang="zh-CN" dirty="0" sz="2400" lang="en-US"/>
              <a:t>e</a:t>
            </a:r>
            <a:r>
              <a:rPr altLang="zh-CN" dirty="0" sz="2400" lang="en-US"/>
              <a:t>g</a:t>
            </a:r>
            <a:r>
              <a:rPr altLang="zh-CN" dirty="0" sz="2400" lang="en-US"/>
              <a:t>e</a:t>
            </a:r>
            <a:r>
              <a:rPr altLang="zh-CN" dirty="0" sz="2400" lang="en-US"/>
              <a:t> </a:t>
            </a:r>
            <a:r>
              <a:rPr altLang="zh-CN" dirty="0" sz="2400" lang="en-US"/>
              <a:t>o</a:t>
            </a:r>
            <a:r>
              <a:rPr altLang="zh-CN" dirty="0" sz="2400" lang="en-US"/>
              <a:t>f</a:t>
            </a:r>
            <a:r>
              <a:rPr altLang="zh-CN" dirty="0" sz="2400" lang="en-US"/>
              <a:t> </a:t>
            </a:r>
            <a:r>
              <a:rPr altLang="zh-CN" dirty="0" sz="2400" lang="en-US"/>
              <a:t>s</a:t>
            </a:r>
            <a:r>
              <a:rPr altLang="zh-CN" dirty="0" sz="2400" lang="en-US"/>
              <a:t>c</a:t>
            </a:r>
            <a:r>
              <a:rPr altLang="zh-CN" dirty="0" sz="2400" lang="en-US"/>
              <a:t>i</a:t>
            </a:r>
            <a:r>
              <a:rPr altLang="zh-CN" dirty="0" sz="2400" lang="en-US"/>
              <a:t>e</a:t>
            </a:r>
            <a:r>
              <a:rPr altLang="zh-CN" dirty="0" sz="2400" lang="en-US"/>
              <a:t>n</a:t>
            </a:r>
            <a:r>
              <a:rPr altLang="zh-CN" dirty="0" sz="2400" lang="en-US"/>
              <a:t>c</a:t>
            </a:r>
            <a:r>
              <a:rPr altLang="zh-CN" dirty="0" sz="2400" lang="en-US"/>
              <a:t>e</a:t>
            </a:r>
            <a:r>
              <a:rPr altLang="zh-CN" dirty="0" sz="2400" lang="en-US"/>
              <a:t> </a:t>
            </a:r>
            <a:r>
              <a:rPr altLang="zh-CN" dirty="0" sz="2400" lang="en-US"/>
              <a:t>a</a:t>
            </a:r>
            <a:r>
              <a:rPr altLang="zh-CN" dirty="0" sz="2400" lang="en-US"/>
              <a:t>n</a:t>
            </a:r>
            <a:r>
              <a:rPr altLang="zh-CN" dirty="0" sz="2400" lang="en-US"/>
              <a:t>d</a:t>
            </a:r>
            <a:r>
              <a:rPr altLang="zh-CN" dirty="0" sz="2400" lang="en-US"/>
              <a:t> </a:t>
            </a:r>
            <a:r>
              <a:rPr altLang="zh-CN" dirty="0" sz="2400" lang="en-US"/>
              <a:t>m</a:t>
            </a:r>
            <a:r>
              <a:rPr altLang="zh-CN" dirty="0" sz="2400" lang="en-US"/>
              <a:t>a</a:t>
            </a:r>
            <a:r>
              <a:rPr altLang="zh-CN" dirty="0" sz="2400" lang="en-US"/>
              <a:t>n</a:t>
            </a:r>
            <a:r>
              <a:rPr altLang="zh-CN" dirty="0" sz="2400" lang="en-US"/>
              <a:t>a</a:t>
            </a:r>
            <a:r>
              <a:rPr altLang="zh-CN" dirty="0" sz="2400" lang="en-US"/>
              <a:t>g</a:t>
            </a:r>
            <a:r>
              <a:rPr altLang="zh-CN" dirty="0" sz="2400" lang="en-US"/>
              <a:t>e</a:t>
            </a:r>
            <a:r>
              <a:rPr altLang="zh-CN" dirty="0" sz="2400" lang="en-US"/>
              <a:t>m</a:t>
            </a:r>
            <a:r>
              <a:rPr altLang="zh-CN" dirty="0" sz="2400" lang="en-US"/>
              <a:t>e</a:t>
            </a:r>
            <a:r>
              <a:rPr altLang="zh-CN" dirty="0" sz="2400" lang="en-US"/>
              <a:t>n</a:t>
            </a:r>
            <a:r>
              <a:rPr altLang="zh-CN" dirty="0" sz="2400" lang="en-US"/>
              <a:t>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0" y="99373"/>
            <a:ext cx="4251018" cy="851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0" y="950907"/>
            <a:ext cx="11773894" cy="21325844"/>
          </a:xfrm>
          <a:prstGeom prst="rect"/>
        </p:spPr>
        <p:txBody>
          <a:bodyPr rtlCol="0" wrap="square">
            <a:spAutoFit/>
          </a:bodyPr>
          <a:p>
            <a:r>
              <a:rPr sz="2800" lang="en-US">
                <a:solidFill>
                  <a:srgbClr val="000000"/>
                </a:solidFill>
              </a:rPr>
              <a:t>**Modelling** in the context of a project involves creating representations or simulations of systems, processes, or data to analyze, predict, or optimize outcomes. Here's a structured approach to understanding and implementing modelling:
1. **Define the Objective**:
   - **Purpose**: Clarify what you aim to achieve with the model. This could include predicting outcomes, optimizing processes, or understanding relationships within the data.
2. **Select the Type of Model**:
   - **Descriptive Models**: Summarize past data and provide insights into trends and patterns (e.g., statistical analysis, descriptive statistics).
   - **Predictive Models**: Forecast future events based on historical data (e.g., regression analysis, time series forecasting).
   - **Prescriptive Models**: Suggest actions or decisions to achieve desired outcomes (e.g., optimization models, decision trees).
   - **Diagnostic Models**: Identify causes of certain outcomes (e.g., causal analysis).
3. **Gather Data**:
   - **Data Collection**: Obtain relevant and high-quality data that will be used to build and validate the model.
   - **Data Preparation**: Clean and preprocess the data, including handling missing values, normalization, and feature engineering.
4. **Choose Modelling Techniques**:
   - **Statistical Methods**: Techniques such as linear regression, logistic regression, or ANOVA.
   - **Machine Learning Algorithms**: Methods like decision trees, neural networks, support vector machines, or clustering.
   - **Simulation Models**: Approaches such as Monte Carlo simulations or agent-based models.
5. **Build the Model**:
   - **Model Development**: Implement the chosen techniques using appropriate tools and frameworks. This involves training the model on the data and fine-tuning parameters.
   - **Validation**: Test the model’s performance using validation techniques like cross-validation or holdout testing to ensure it generalizes well to new data.
6. **Evaluate and Interpret**:
   - **Performance Metrics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flipH="1">
            <a:off x="0" y="0"/>
            <a:ext cx="5329999" cy="851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0" y="851536"/>
            <a:ext cx="11533945" cy="26634443"/>
          </a:xfrm>
          <a:prstGeom prst="rect"/>
        </p:spPr>
        <p:txBody>
          <a:bodyPr rtlCol="0" wrap="square">
            <a:spAutoFit/>
          </a:bodyPr>
          <a:p>
            <a:r>
              <a:rPr sz="2800" lang="en-US">
                <a:solidFill>
                  <a:srgbClr val="000000"/>
                </a:solidFill>
              </a:rPr>
              <a:t>**Results** in the context of a project refer to the outcomes and findings derived from the implemented solution, model, or analysis. Here’s how to present and interpret results effectively:
1. **Summary of Findings**:
   - **Overview**: Provide a concise summary of the key results and how they address the project objectives.
   - **Key Metrics**: Highlight important metrics or performance indicators, such as accuracy, efficiency, cost savings, or improvements in user satisfaction.
2. **Data Presentation**:
   - **Tables and Charts**: Use tables, graphs, and charts to visually represent data and trends. This helps in making complex information more understandable.
   - **Visualizations**: Include heatmaps, histograms, scatter plots, or other visual tools to illustrate key findings and patterns.
3. **Interpretation**:
   - **Insights**: Explain the significance of the results. How do they compare with expectations or benchmarks?
   - **Implications**: Discuss the impact of the results on the project's goals, stakeholder needs, or business operations.
4. **Comparison**:
   - **Benchmarking**: Compare the results with previous data, industry standards, or competitor performance.
   - **Before and After**: If applicable, show how the results differ from the situation before the project was implemented.
5. **Limitations**:
   - **Constraints**: Acknowledge any limitations in the results, such as data quality issues, model assumptions, or external factors that might have affected outcomes.
   - **Future Work**: Suggest areas for further investigation or improvement based on the results.
6. **Actionable Recommendations**:
   - **Next Steps**: Provide recommendations based on the results. What actions should be taken to leverage the findings or address any issues identified?
   - **Implementation**: Suggest how the results can be applied in practical scenarios or integrated into existing processes.
7. **Documentation**:
   - **Detailed Report**: Prepare a comprehensive report that includes methodologies, results, interpretations, and recommendations.
   - **Presentation**: If presenting results to stakeholders, prepare a clear and engaging presentation that highlights the most important findings and their implications.
For example, if your project was about developing a new marketing strategy and the results showed a 20% increase in customer engagement, you would summarize this finding, present data visualizations illustrating</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0" y="0"/>
            <a:ext cx="11257162" cy="8382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0" y="838199"/>
            <a:ext cx="11663379" cy="19878040"/>
          </a:xfrm>
          <a:prstGeom prst="rect"/>
        </p:spPr>
        <p:txBody>
          <a:bodyPr rtlCol="0" wrap="square">
            <a:spAutoFit/>
          </a:bodyPr>
          <a:p>
            <a:r>
              <a:rPr sz="2800" lang="en-US">
                <a:solidFill>
                  <a:srgbClr val="000000"/>
                </a:solidFill>
              </a:rPr>
              <a:t>The conclusion of a project or analysis synthesizes the key findings and provides a clear summary of the overall impact and significance. Here’s how to structure a strong conclusion:
1. **Restate the Objectives**:
   - **Revisit Goals**: Briefly restate the original goals or questions the project aimed to address.
2. **Summarize Key Findings**:
   - **Highlight Results**: Recap the main results and insights from the project or analysis, emphasizing how they meet the objectives.
3. **Discuss Implications**:
   - **Impact**: Explain the broader implications of the findings. How do they affect stakeholders, operations, or future strategies?
   - **Benefits**: Describe the practical benefits or improvements realized as a result of the project.
4. **Address Limitations**:
   - **Acknowledgment**: Mention any limitations or constraints encountered during the project. This shows an understanding of the scope and boundaries of the results.
5. **Provide Recommendations**:
   - **Action Steps**: Offer actionable recommendations based on the findings. What should be done next to build on the results or address any issues?
   - **Future Work**: Suggest areas for further research or projects that could enhance or extend the current work.
6. **Final Thoughts**:
   - **Reflection**: Provide any concluding thoughts or reflections on the project’s success, challenges, or learnings.
For example, if your project involved developing a new software tool that increased user productivity by 30%, your conclusion might restate the goal of enhancing productivity, summarize how the tool met this goal, discuss the tool's impact on user efficiency, acknowledge any limitations such as integration issues, recommend further improvements or additional features, and reflect on the overall success and potential future developments.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53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640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89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400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89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2124075" y="1892934"/>
            <a:ext cx="4572000" cy="3469640"/>
          </a:xfrm>
          <a:prstGeom prst="rect"/>
        </p:spPr>
        <p:txBody>
          <a:bodyPr rtlCol="0" wrap="square">
            <a:spAutoFit/>
          </a:bodyPr>
          <a:p>
            <a:r>
              <a:rPr sz="2800" lang="en-US">
                <a:solidFill>
                  <a:srgbClr val="000000"/>
                </a:solidFill>
              </a:rPr>
              <a:t>Sure! Could you provide more details about the problem statement you're referring to? This will help me understand the context and offer more relevant assistance.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489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929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440525" y="1574482"/>
            <a:ext cx="12209318" cy="11191240"/>
          </a:xfrm>
          <a:prstGeom prst="rect"/>
        </p:spPr>
        <p:txBody>
          <a:bodyPr rtlCol="0" wrap="square">
            <a:spAutoFit/>
          </a:bodyPr>
          <a:p>
            <a:r>
              <a:rPr sz="2800" lang="en-US">
                <a:solidFill>
                  <a:srgbClr val="000000"/>
                </a:solidFill>
              </a:rPr>
              <a:t>A project overview typically includes the following components:
1. **Project Title**: A concise and descriptive name for the project.
2. **Purpose**: A clear statement of the project's objectives and goals. What problem does the project aim to solve or what opportunity does it seek to capitalize on?
3. **Scope**: Defines the boundaries of the project. What will be included and what will be excluded?
4. **Deliverables**: Specific outputs or results that the project will produce. These could be products, reports, systems, etc.
5. **Timeline**: An outline of the project’s key milestones and deadlines. This helps in tracking progress and ensuring timely completion.
6. **Resources**: Information on the budget, tools, materials, and personnel required for the project.
7. **Stakeholders**: Identifies who is involved or affected by the project, including sponsors, team members, and end-users.
8. **Risks**: Potential challenges or obstacles that could impact the project and strategies for mitigating them.
9. **Success Criteria**: Metrics or standards by which the project's success will be measured.
If you provide specific details about your project, I can help tailor the overview to fit your needs.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894047" y="743350"/>
            <a:ext cx="5802028" cy="588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0" y="1443354"/>
            <a:ext cx="12768530" cy="8295640"/>
          </a:xfrm>
          <a:prstGeom prst="rect"/>
        </p:spPr>
        <p:txBody>
          <a:bodyPr rtlCol="0" wrap="square">
            <a:spAutoFit/>
          </a:bodyPr>
          <a:p>
            <a:r>
              <a:rPr sz="2800" lang="en-US">
                <a:solidFill>
                  <a:srgbClr val="000000"/>
                </a:solidFill>
              </a:rPr>
              <a:t>End users are the individuals or groups who will ultimately use or benefit from the project’s deliverables. They are the target audience for the project’s outputs and often have specific needs or preferences that the project should address. Identifying end users involves:
1. **Understanding Their Needs**: Assessing what problems or requirements they have that the project aims to solve.
2. **User Characteristics**: Defining demographic, behavioral, and contextual factors relevant to the users.
3. **User Environment**: Considering the conditions under which they will interact with the project's deliverables (e.g., technical requirements, physical environment).
For example, in a software development project, end users might be the people who will use the application daily, such as employees of a company or consumers who purchase the product. Understanding their needs helps ensure that the project’s outcomes are relevant and effective.</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283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030170" y="1476374"/>
            <a:ext cx="8755872" cy="16017240"/>
          </a:xfrm>
          <a:prstGeom prst="rect"/>
        </p:spPr>
        <p:txBody>
          <a:bodyPr rtlCol="0" wrap="square">
            <a:spAutoFit/>
          </a:bodyPr>
          <a:p>
            <a:r>
              <a:rPr sz="2800" lang="en-US">
                <a:solidFill>
                  <a:srgbClr val="000000"/>
                </a:solidFill>
              </a:rPr>
              <a:t>**Our Solution**:
- **Description**: Clearly describe the product, service, or approach your project is offering. Include how it addresses the problem or opportunity identified.
- **Features**: Highlight key features or components of the solution that set it apart from alternatives.
**Value Proposition**:
- **Problem Solving**: Explain how your solution effectively addresses the specific problems or needs of the end users.
- **Benefits**: Outline the tangible and intangible benefits users will gain, such as improved efficiency, cost savings, enhanced experience, or better performance.
- **Differentiation**: Identify what makes your solution unique compared to competitors or existing solutions. This could be innovation, cost-effectiveness, superior quality, or ease of use.
- **Impact**: Provide an overview of the expected outcomes or improvements that users will experience as a result of using your solution.
For example, if your project is developing a new software tool for project management, your solution might include features like real-time collaboration, automated reporting, and integration with other tools. The value proposition would highlight how these features improve team productivity, streamline workflows, and reduce administrative overhead compared to existing tools.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838200"/>
          </a:xfrm>
        </p:spPr>
        <p:txBody>
          <a:bodyPr/>
          <a:p>
            <a:r>
              <a:rPr dirty="0" lang="en-IN"/>
              <a:t>Dataset Description</a:t>
            </a:r>
          </a:p>
        </p:txBody>
      </p:sp>
      <p:sp>
        <p:nvSpPr>
          <p:cNvPr id="1048707" name=""/>
          <p:cNvSpPr txBox="1"/>
          <p:nvPr/>
        </p:nvSpPr>
        <p:spPr>
          <a:xfrm>
            <a:off x="0" y="1223644"/>
            <a:ext cx="11083175" cy="21808440"/>
          </a:xfrm>
          <a:prstGeom prst="rect"/>
        </p:spPr>
        <p:txBody>
          <a:bodyPr rtlCol="0" wrap="square">
            <a:spAutoFit/>
          </a:bodyPr>
          <a:p>
            <a:r>
              <a:rPr sz="2800" lang="en-US">
                <a:solidFill>
                  <a:srgbClr val="000000"/>
                </a:solidFill>
              </a:rPr>
              <a:t>A dataset description provides a comprehensive overview of the data used in a project or analysis. It typically includes the following components:
1. **Dataset Name**: The title or identifier of the dataset.
2. **Purpose**: The intended use or objective of the dataset. This could include the type of analysis or research it supports.
3. **Source**: Where the dataset originated, such as a specific organization, research project, or data collection method.
4. **Data Fields/Attributes**: Detailed descriptions of each variable or column in the dataset, including:
   - **Name**: The name of the field.
   - **Type**: The data type (e.g., integer, float, string, date).
   - **Description**: A brief explanation of what the field represents.
   - **Units**: The measurement units, if applicable.
5. **Size**: Information about the dataset’s size, including the number of rows (records) and columns (variables).
6. **Format**: The file format(s) in which the data is stored (e.g., CSV, JSON, Excel).
7. **Coverage**: The scope of the data, including the geographical, temporal, and demographic range covered.
8. **Data Quality**: Information on the accuracy, completeness, and reliability of the data, including any known issues or limitations.
9. **Privacy and Security**: Details on how the dataset handles sensitive or personal information and any measures in place to protect data privacy.
10. **Update Frequency**: How often the dataset is updated or if it is static.
11. **Access and Licensing**: Information on how the dataset can be accessed, any usage restrictions, and licensing terms.
For instance, if you have a dataset on customer transactions, the description might include details about transaction date, customer ID, purchase amount, and product categories, alongside information about its source, format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86024" y="0"/>
            <a:ext cx="8566449" cy="753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10566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533650" y="1037979"/>
            <a:ext cx="9379402" cy="18912844"/>
          </a:xfrm>
          <a:prstGeom prst="rect"/>
        </p:spPr>
        <p:txBody>
          <a:bodyPr rtlCol="0" wrap="square">
            <a:spAutoFit/>
          </a:bodyPr>
          <a:p>
            <a:r>
              <a:rPr sz="2800" lang="en-US">
                <a:solidFill>
                  <a:srgbClr val="000000"/>
                </a:solidFill>
              </a:rPr>
              <a:t>The "wow" factor in your solution refers to the unique and impressive aspects that make it stand out and deliver exceptional value to users. It’s what captures attention and generates enthusiasm. Here’s how you can identify and articulate the "wow" factor in your solution:
1. **Innovation**: Highlight any groundbreaking features or technologies that set your solution apart from existing options. This could be a novel approach, cutting-edge technology, or a unique algorithm.
2. **User Experience**: Describe how your solution offers an outstanding user experience through ease of use, intuitive design, or exceptional performance. This could include a sleek interface, seamless integration, or responsive support.
3. **Impact**: Emphasize the significant positive outcomes or transformative effects your solution provides. This might include substantial time savings, dramatic cost reductions, or major improvements in productivity.
4. **Customization**: Showcase any high level of personalization or adaptability that allows the solution to meet diverse user needs or preferences uniquely.
5. **Scalability**: If your solution can easily scale to handle larger volumes or adapt to growing needs, this can be a compelling aspect of its value.
6. **Cost-effectiveness**: Demonstrate how your solution provides exceptional value for money, potentially offering more features or better performance at a lower cost than competitors.
7. **Customer Success Stories**: Share testimonials or case studies that illustrate how users have achieved</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2024-09-03T04:17:06Z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ddf1a9c0a8b34f1081f256b126e15857</vt:lpwstr>
  </property>
</Properties>
</file>