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7"/>
  </p:notesMasterIdLst>
  <p:sldIdLst>
    <p:sldId id="258" r:id="rId2"/>
    <p:sldId id="313" r:id="rId3"/>
    <p:sldId id="262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97" r:id="rId13"/>
    <p:sldId id="269" r:id="rId14"/>
    <p:sldId id="304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882"/>
    <a:srgbClr val="33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 autoAdjust="0"/>
    <p:restoredTop sz="94660"/>
  </p:normalViewPr>
  <p:slideViewPr>
    <p:cSldViewPr>
      <p:cViewPr varScale="1">
        <p:scale>
          <a:sx n="82" d="100"/>
          <a:sy n="82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20B1-3147-4C19-B0B7-0B09EF6A1E50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2B5CD-66F5-491F-A358-C6C100941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4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2B5CD-66F5-491F-A358-C6C100941E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8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47843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0858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44835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23473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82375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44232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304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89879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8005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58332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9173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3886-55EC-472A-A115-FF37177E2A2A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F439FF-FEE0-4B07-B9BB-CA06A3D21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pull dir="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913017"/>
            <a:ext cx="6629400" cy="37124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8450" y="57539"/>
            <a:ext cx="7406640" cy="84148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VIDEO ON DEMAND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3900" y="5057020"/>
            <a:ext cx="7772400" cy="9050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Developed By:-    DEEPINDER SINGH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                        GULMEHAK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                                            </a:t>
            </a:r>
            <a:r>
              <a:rPr lang="en-US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SHRISH SAINI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</a:t>
            </a:r>
            <a:r>
              <a:rPr lang="en-US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E5882"/>
                </a:solidFill>
                <a:latin typeface="Times New Roman" pitchFamily="18" charset="0"/>
                <a:cs typeface="Times New Roman" pitchFamily="18" charset="0"/>
              </a:rPr>
              <a:t>VIDEO ON DEMAND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1A72F1-F2C0-4201-AA11-DB77BBBB45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305800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800" y="4665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8F288-3B40-458B-AA86-74D986A2E2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8153400" cy="496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0925"/>
            <a:ext cx="8686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</a:p>
          <a:p>
            <a:pPr algn="ctr"/>
            <a:r>
              <a:rPr lang="en-US" sz="1600" b="1" u="sng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6E108-8394-4FA5-9ACE-202CF14C0E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382000" cy="5257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466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D5B62-567C-48D1-B000-B27728F435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762000"/>
            <a:ext cx="8124825" cy="495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3638" y="26437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43754-5A75-43C9-BB55-9D60ADAE63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0" y="990600"/>
            <a:ext cx="7777460" cy="4737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689" y="228600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A25B0-4F82-4B29-AC06-F227063686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27331"/>
            <a:ext cx="6362700" cy="46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38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57833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C27D6-A76F-4D96-8ECB-5D487964EE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00100"/>
            <a:ext cx="8534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01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45099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9F120-05F2-4614-8472-4FE1B344B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9" y="691430"/>
            <a:ext cx="8360622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79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34034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F1A4C-0868-443A-AA95-278D5DB927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52371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15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0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342C6-083F-43A8-A7BD-DB835443A7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762000"/>
            <a:ext cx="8458200" cy="48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6800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1080" y="35767"/>
            <a:ext cx="7406640" cy="84148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VIDEO ON DEMAND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838200"/>
            <a:ext cx="8077200" cy="5181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Introduction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:-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lvl="0" indent="-265176" algn="just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en-IN" b="1" dirty="0"/>
              <a:t>Video on demand</a:t>
            </a:r>
            <a:r>
              <a:rPr lang="en-IN" dirty="0"/>
              <a:t>  is a system that allows users to select and watch </a:t>
            </a:r>
            <a:r>
              <a:rPr lang="en-IN" b="1" dirty="0"/>
              <a:t>video </a:t>
            </a:r>
            <a:r>
              <a:rPr lang="en-IN" dirty="0"/>
              <a:t>content of their choice on their TVs or computers. </a:t>
            </a:r>
            <a:r>
              <a:rPr lang="en-IN" b="1" dirty="0"/>
              <a:t>Video on demand</a:t>
            </a:r>
            <a:r>
              <a:rPr lang="en-IN" dirty="0"/>
              <a:t> is one of the dynamic features offered by Internet Protocol TV.</a:t>
            </a:r>
            <a:r>
              <a:rPr lang="en-IN" b="1" dirty="0"/>
              <a:t> VOD</a:t>
            </a:r>
            <a:r>
              <a:rPr lang="en-IN" dirty="0"/>
              <a:t> is basically the opposite of live </a:t>
            </a:r>
            <a:r>
              <a:rPr lang="en-IN" b="1" dirty="0"/>
              <a:t>streaming</a:t>
            </a:r>
            <a:r>
              <a:rPr lang="en-IN" dirty="0"/>
              <a:t> giving users the opportunity to watch </a:t>
            </a:r>
            <a:r>
              <a:rPr lang="en-IN" b="1" dirty="0"/>
              <a:t>video</a:t>
            </a:r>
            <a:r>
              <a:rPr lang="en-IN" dirty="0"/>
              <a:t> at any suitable time and from any Internet-connected devices</a:t>
            </a:r>
          </a:p>
          <a:p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Benefits:-</a:t>
            </a:r>
            <a:endParaRPr lang="en-IN" dirty="0"/>
          </a:p>
          <a:p>
            <a:pPr algn="just"/>
            <a:r>
              <a:rPr lang="en-IN" dirty="0"/>
              <a:t>Here are five benefits of video on demand over linear TV you should know of if you are thinking of being a traditional TV alternative connoisseur</a:t>
            </a:r>
          </a:p>
          <a:p>
            <a:pPr algn="just"/>
            <a:r>
              <a:rPr lang="en-IN" dirty="0"/>
              <a:t> </a:t>
            </a:r>
          </a:p>
          <a:p>
            <a:pPr lvl="0" algn="just"/>
            <a:r>
              <a:rPr lang="en-IN" b="1" dirty="0"/>
              <a:t>Convenience</a:t>
            </a:r>
            <a:endParaRPr lang="en-IN" dirty="0"/>
          </a:p>
          <a:p>
            <a:pPr lvl="0" algn="just"/>
            <a:r>
              <a:rPr lang="en-IN" b="1" dirty="0"/>
              <a:t>Connectivity</a:t>
            </a:r>
            <a:endParaRPr lang="en-IN" dirty="0"/>
          </a:p>
          <a:p>
            <a:pPr lvl="0" algn="just"/>
            <a:r>
              <a:rPr lang="en-IN" b="1" dirty="0"/>
              <a:t> Cost</a:t>
            </a:r>
            <a:endParaRPr lang="en-IN" dirty="0"/>
          </a:p>
          <a:p>
            <a:pPr lvl="0" algn="just"/>
            <a:r>
              <a:rPr lang="en-IN" b="1" dirty="0"/>
              <a:t>Variety</a:t>
            </a:r>
            <a:endParaRPr lang="en-IN" dirty="0"/>
          </a:p>
          <a:p>
            <a:pPr lvl="0" algn="just"/>
            <a:r>
              <a:rPr lang="en-IN" b="1" dirty="0"/>
              <a:t>Devices</a:t>
            </a:r>
            <a:endParaRPr lang="en-IN" dirty="0"/>
          </a:p>
          <a:p>
            <a:r>
              <a:rPr lang="en-IN" b="1" dirty="0"/>
              <a:t> </a:t>
            </a:r>
            <a:endParaRPr lang="en-IN" dirty="0"/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28600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84D6-F441-438C-9356-B37A81B331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53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7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978" y="76200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F5C9F-688F-4DC1-83C4-EFF17D6F15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61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9788" y="76200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27DA1-F520-4BCC-80E9-0915C2808C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" y="838200"/>
            <a:ext cx="815339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5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523" y="228600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7ED92-B2E1-43E1-B05C-3F90F16DEC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066800"/>
            <a:ext cx="8458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81000"/>
            <a:ext cx="8360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ON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33963-0BA5-499A-A3C8-84E93537C4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219200"/>
            <a:ext cx="836062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92.168.137.99\vmm99_jan12\thank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304800"/>
            <a:ext cx="6362700" cy="4191000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5800" y="4724400"/>
            <a:ext cx="77724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Developed By:-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r>
              <a:rPr lang="en-US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DEEPINDER SINGH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GULMEHAK KAUR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                                        SHRISH SAINI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024812" y="685800"/>
            <a:ext cx="6781800" cy="495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2060"/>
              </a:buClr>
              <a:buSzPct val="80000"/>
              <a:tabLst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0"/>
            <a:ext cx="7406640" cy="84148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VIDEO ON DEMAND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229BA-9E4F-4D51-9BB8-4E0EA0BECE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12" y="800100"/>
            <a:ext cx="6400800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85800" y="1600200"/>
            <a:ext cx="7635240" cy="45507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2060"/>
              </a:buClr>
              <a:buSzPct val="80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3600" y="-17106"/>
            <a:ext cx="740664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VIDEO ON DEMAND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2960" y="637068"/>
            <a:ext cx="7406640" cy="502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2060"/>
              </a:buClr>
              <a:buSzPct val="80000"/>
              <a:tabLst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7C0A5-32F7-445F-844A-45DEC329C4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740736"/>
            <a:ext cx="6934200" cy="4821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381000"/>
            <a:ext cx="7406640" cy="84148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VIDEO ON DEMAND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CDB22-2E3F-4AC9-91BA-02F4C0C616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224588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7800" y="12441"/>
            <a:ext cx="717804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VIDEO ON DEMAND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6B251-836F-4AFF-9364-4DFFDA5B2B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7772400" cy="51816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09800" y="18452"/>
            <a:ext cx="5943600" cy="12007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E5882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VIDEO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ON DEMAND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B6185-D2C1-49CC-9C36-C5B4B1BCEE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229600" cy="4745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685800"/>
            <a:ext cx="7406640" cy="84148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CCDE9-8E09-447C-9351-68D642CB0068}"/>
              </a:ext>
            </a:extLst>
          </p:cNvPr>
          <p:cNvSpPr txBox="1"/>
          <p:nvPr/>
        </p:nvSpPr>
        <p:spPr>
          <a:xfrm>
            <a:off x="2209800" y="3946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E5882"/>
                </a:solidFill>
              </a:rPr>
              <a:t>VIDEO ON DEMAND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721B0-0A1E-4B70-AA9B-811477B878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685800"/>
            <a:ext cx="8153400" cy="52044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52600" y="-76200"/>
            <a:ext cx="603504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26496C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VIDEO ON DEMAND</a:t>
            </a:r>
            <a:endParaRPr kumimoji="0" lang="en-US" sz="4000" b="1" i="0" strike="noStrike" kern="1200" cap="none" spc="0" normalizeH="0" baseline="0" noProof="0" dirty="0">
              <a:ln>
                <a:noFill/>
              </a:ln>
              <a:solidFill>
                <a:srgbClr val="26496C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D7C8A-0417-485C-9B47-CEBD2B1FA2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762000"/>
            <a:ext cx="8305800" cy="495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748</TotalTime>
  <Words>106</Words>
  <Application>Microsoft Office PowerPoint</Application>
  <PresentationFormat>On-screen Show (4:3)</PresentationFormat>
  <Paragraphs>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Times New Roman</vt:lpstr>
      <vt:lpstr>Wingdings 2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vmm</dc:creator>
  <cp:lastModifiedBy>Mehak Kaur</cp:lastModifiedBy>
  <cp:revision>175</cp:revision>
  <dcterms:created xsi:type="dcterms:W3CDTF">2012-04-30T09:44:34Z</dcterms:created>
  <dcterms:modified xsi:type="dcterms:W3CDTF">2019-07-11T17:15:01Z</dcterms:modified>
</cp:coreProperties>
</file>