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8E5A3-5B68-413F-AD2C-25468CD253F4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E1E83-293B-439E-8567-D6596044A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0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1E83-293B-439E-8567-D6596044A2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4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32E8-65A8-42FB-8298-22F942A25DD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989DF8-6D44-4C42-81F8-ECEA4949F5A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3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32E8-65A8-42FB-8298-22F942A25DD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9DF8-6D44-4C42-81F8-ECEA4949F5A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38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32E8-65A8-42FB-8298-22F942A25DD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9DF8-6D44-4C42-81F8-ECEA4949F5A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6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32E8-65A8-42FB-8298-22F942A25DD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9DF8-6D44-4C42-81F8-ECEA4949F5A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37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32E8-65A8-42FB-8298-22F942A25DD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9DF8-6D44-4C42-81F8-ECEA4949F5A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61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32E8-65A8-42FB-8298-22F942A25DD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9DF8-6D44-4C42-81F8-ECEA4949F5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32E8-65A8-42FB-8298-22F942A25DD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9DF8-6D44-4C42-81F8-ECEA4949F5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19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32E8-65A8-42FB-8298-22F942A25DD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9DF8-6D44-4C42-81F8-ECEA4949F5A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8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32E8-65A8-42FB-8298-22F942A25DD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9DF8-6D44-4C42-81F8-ECEA4949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32E8-65A8-42FB-8298-22F942A25DD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9DF8-6D44-4C42-81F8-ECEA4949F5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3CEA32E8-65A8-42FB-8298-22F942A25DD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9DF8-6D44-4C42-81F8-ECEA4949F5A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11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A32E8-65A8-42FB-8298-22F942A25DD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989DF8-6D44-4C42-81F8-ECEA4949F5A3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3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D611-D245-4B1E-A75B-A20110C14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329" y="420624"/>
            <a:ext cx="10424159" cy="2322575"/>
          </a:xfrm>
        </p:spPr>
        <p:txBody>
          <a:bodyPr/>
          <a:lstStyle/>
          <a:p>
            <a:pPr algn="ctr"/>
            <a:r>
              <a:rPr lang="en-US" dirty="0"/>
              <a:t>Documentation in Postman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554FC-9AEC-4A99-9FC9-86088CB29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215" y="3767329"/>
            <a:ext cx="5394961" cy="167540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Elephant" panose="02020904090505020303" pitchFamily="18" charset="0"/>
              </a:rPr>
              <a:t>Deepika KARANAM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D5674-1FB5-42F8-A085-E53E0A0BB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0" y="3625276"/>
            <a:ext cx="5988756" cy="21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04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D61F-08B9-4A0D-89BD-B6E5FDEB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13708"/>
            <a:ext cx="9386733" cy="72946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Authoring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52A75-4D3C-4CDD-80A1-8FD3A51B9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1469204"/>
            <a:ext cx="9736055" cy="45000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Documenting with descriptions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Describing collections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Documenting request detail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Parameters and headers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Using examples in your docs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Documentation links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Using images in docs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Markdown demo collection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5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4D17-A880-4D0F-A534-F95DFDB3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75747"/>
            <a:ext cx="9376459" cy="587136"/>
          </a:xfrm>
        </p:spPr>
        <p:txBody>
          <a:bodyPr/>
          <a:lstStyle/>
          <a:p>
            <a:pPr algn="ctr"/>
            <a:r>
              <a:rPr lang="en-US" dirty="0"/>
              <a:t>Publishing Docs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699B-4F91-49AE-8F0D-AC68F59BA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1188720"/>
            <a:ext cx="9566121" cy="587136"/>
          </a:xfrm>
        </p:spPr>
        <p:txBody>
          <a:bodyPr/>
          <a:lstStyle/>
          <a:p>
            <a:r>
              <a:rPr lang="en-US" dirty="0"/>
              <a:t>API is used by others, it is considered published , whether documented or not.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9FE00F1-5F0A-4B3F-9C0C-6C71BB176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55" y="1298448"/>
            <a:ext cx="3848557" cy="500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CAFE63A-D7D2-44A3-807B-13C7CF9CC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390" y="1992444"/>
            <a:ext cx="3369131" cy="393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15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14D6-CD52-4D93-B86E-797BB603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42420"/>
            <a:ext cx="9376459" cy="746641"/>
          </a:xfrm>
        </p:spPr>
        <p:txBody>
          <a:bodyPr/>
          <a:lstStyle/>
          <a:p>
            <a:pPr algn="ctr"/>
            <a:r>
              <a:rPr lang="en-US" dirty="0"/>
              <a:t>Making Documentation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E098-99F7-43B9-B32B-4AC3AC22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397286"/>
            <a:ext cx="9592216" cy="4489806"/>
          </a:xfrm>
        </p:spPr>
        <p:txBody>
          <a:bodyPr/>
          <a:lstStyle/>
          <a:p>
            <a:r>
              <a:rPr lang="en-US" dirty="0"/>
              <a:t>Publish docs from an existing private documentation page or from the collection in the Postman app.</a:t>
            </a:r>
          </a:p>
          <a:p>
            <a:r>
              <a:rPr lang="en-US" dirty="0"/>
              <a:t>Remove all sensitive information from the environment before you publish.</a:t>
            </a:r>
          </a:p>
          <a:p>
            <a:pPr marL="0" indent="0">
              <a:buNone/>
            </a:pPr>
            <a:r>
              <a:rPr lang="en-US" b="1" dirty="0"/>
              <a:t>    Configuring your public docs</a:t>
            </a:r>
          </a:p>
          <a:p>
            <a:r>
              <a:rPr lang="en-US" dirty="0"/>
              <a:t> Can configure how public docs look- select version and environment and can preview</a:t>
            </a:r>
          </a:p>
          <a:p>
            <a:pPr marL="0" indent="0">
              <a:buNone/>
            </a:pPr>
            <a:r>
              <a:rPr lang="en-US" b="1" dirty="0"/>
              <a:t>    Customizing docs</a:t>
            </a:r>
          </a:p>
          <a:p>
            <a:r>
              <a:rPr lang="en-US" b="1" dirty="0"/>
              <a:t> C</a:t>
            </a:r>
            <a:r>
              <a:rPr lang="en-US" dirty="0"/>
              <a:t>onfigure the style of your public docs</a:t>
            </a:r>
          </a:p>
          <a:p>
            <a:r>
              <a:rPr lang="en-US" dirty="0"/>
              <a:t>Add a team name and logo via  team settings 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4D6C-5AF2-4A81-81F9-52F74C50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502" y="239440"/>
            <a:ext cx="9602351" cy="726331"/>
          </a:xfrm>
        </p:spPr>
        <p:txBody>
          <a:bodyPr/>
          <a:lstStyle/>
          <a:p>
            <a:pPr algn="ctr"/>
            <a:r>
              <a:rPr lang="en-US" dirty="0"/>
              <a:t>Sharing Public Docs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DDA9-3ACB-4A66-9695-245B6CB93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356190"/>
            <a:ext cx="9520157" cy="4643918"/>
          </a:xfrm>
        </p:spPr>
        <p:txBody>
          <a:bodyPr/>
          <a:lstStyle/>
          <a:p>
            <a:r>
              <a:rPr lang="en-US" dirty="0"/>
              <a:t>Collection discovery</a:t>
            </a:r>
          </a:p>
          <a:p>
            <a:r>
              <a:rPr lang="en-US" dirty="0"/>
              <a:t>Add to API network – feature docs in Postman Publisher network(only when publishing from a team).</a:t>
            </a:r>
          </a:p>
          <a:p>
            <a:r>
              <a:rPr lang="en-US" dirty="0"/>
              <a:t>Add to Postman Templates – Sharing collection with Postman community and discoverable through app.</a:t>
            </a:r>
          </a:p>
          <a:p>
            <a:r>
              <a:rPr lang="en-US" dirty="0"/>
              <a:t>Publishing and unpublishing.</a:t>
            </a:r>
          </a:p>
          <a:p>
            <a:r>
              <a:rPr lang="en-US" dirty="0"/>
              <a:t>Commenting on documentation.</a:t>
            </a:r>
          </a:p>
          <a:p>
            <a:r>
              <a:rPr lang="en-US" dirty="0"/>
              <a:t>Custom Documentation Domains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1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1F4707-16BE-46C1-8296-21BA06599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5126" y="1963278"/>
            <a:ext cx="8561747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 , Suggestions</a:t>
            </a:r>
            <a:br>
              <a:rPr lang="en-US" dirty="0"/>
            </a:br>
            <a:r>
              <a:rPr lang="en-US" dirty="0"/>
              <a:t>and                              </a:t>
            </a:r>
            <a:br>
              <a:rPr lang="en-US" dirty="0"/>
            </a:br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547182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2273B-6EAC-40B4-9E82-51F1DAAF5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755" y="170329"/>
            <a:ext cx="9520158" cy="571051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800" dirty="0"/>
              <a:t>                                                               </a:t>
            </a:r>
            <a:r>
              <a:rPr lang="en-US" sz="4800" b="1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036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43FD-00AC-4923-AD40-FA0C5EC0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Need for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4FC2-66A7-4ADE-8F39-E9C10E383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666704" cy="403774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Collaboration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Building awareness of your API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Gaining adoption of your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Guide onboarding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Explain Authentication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Interactive demos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QuickStart and real-life example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Sample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Organize and reference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0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544F-AF90-436D-B165-82D42FB2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Generating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3CCD8-22F1-44A1-829E-F70C076F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an existing collection</a:t>
            </a:r>
          </a:p>
          <a:p>
            <a:r>
              <a:rPr lang="en-US" dirty="0"/>
              <a:t>Creating documentation for new collection</a:t>
            </a:r>
          </a:p>
          <a:p>
            <a:r>
              <a:rPr lang="en-US" dirty="0"/>
              <a:t>Including detail in docs</a:t>
            </a:r>
          </a:p>
        </p:txBody>
      </p:sp>
    </p:spTree>
    <p:extLst>
      <p:ext uri="{BB962C8B-B14F-4D97-AF65-F5344CB8AC3E}">
        <p14:creationId xmlns:p14="http://schemas.microsoft.com/office/powerpoint/2010/main" val="330086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D6F1-A6A3-4FF1-A5AE-00D7702E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Documenting an existing collection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F09AB7B-5BB7-448A-A21B-9AA198194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73" y="1479479"/>
            <a:ext cx="4300109" cy="438706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21DDA5-8404-498A-AFB9-74CABA65B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805" y="1767155"/>
            <a:ext cx="5846912" cy="40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4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99D-6D1E-423E-B6ED-5E16E5FD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28773"/>
            <a:ext cx="9520158" cy="873303"/>
          </a:xfrm>
        </p:spPr>
        <p:txBody>
          <a:bodyPr/>
          <a:lstStyle/>
          <a:p>
            <a:pPr algn="ctr"/>
            <a:r>
              <a:rPr lang="en-US" dirty="0"/>
              <a:t>Creating documentation for new collection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FE7A7C-863A-4F8C-A128-8C0D42E08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490" y="1479550"/>
            <a:ext cx="8625150" cy="4379921"/>
          </a:xfrm>
        </p:spPr>
      </p:pic>
    </p:spTree>
    <p:extLst>
      <p:ext uri="{BB962C8B-B14F-4D97-AF65-F5344CB8AC3E}">
        <p14:creationId xmlns:p14="http://schemas.microsoft.com/office/powerpoint/2010/main" val="284560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60B7-76E5-4CE7-B6FD-82821A2F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Details included by default in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344E0-1E4D-4F17-882D-28B4F9AC4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r>
              <a:rPr lang="en-US" dirty="0"/>
              <a:t> What does your API do?</a:t>
            </a:r>
          </a:p>
          <a:p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b="1" dirty="0">
                <a:solidFill>
                  <a:schemeClr val="accent4"/>
                </a:solidFill>
              </a:rPr>
              <a:t>Overview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Things that the developers should know about</a:t>
            </a:r>
          </a:p>
          <a:p>
            <a:r>
              <a:rPr lang="en-US" b="1" dirty="0"/>
              <a:t> </a:t>
            </a:r>
            <a:r>
              <a:rPr lang="en-US" b="1" dirty="0">
                <a:solidFill>
                  <a:schemeClr val="accent4"/>
                </a:solidFill>
              </a:rPr>
              <a:t>Authentication </a:t>
            </a:r>
            <a:r>
              <a:rPr lang="en-US" dirty="0"/>
              <a:t>What is the preferred way of using the API?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accent4"/>
                </a:solidFill>
              </a:rPr>
              <a:t>Error Codes </a:t>
            </a:r>
            <a:r>
              <a:rPr lang="en-US" dirty="0"/>
              <a:t>What errors and status codes can a user expect?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accent4"/>
                </a:solidFill>
              </a:rPr>
              <a:t>Rate limit </a:t>
            </a:r>
            <a:r>
              <a:rPr lang="en-US" dirty="0"/>
              <a:t>Is there a limit to the number of requests a user can send?</a:t>
            </a:r>
          </a:p>
          <a:p>
            <a:r>
              <a:rPr lang="en-US" dirty="0"/>
              <a:t>** We can add additional detail in this page or directly on the web</a:t>
            </a:r>
          </a:p>
        </p:txBody>
      </p:sp>
    </p:spTree>
    <p:extLst>
      <p:ext uri="{BB962C8B-B14F-4D97-AF65-F5344CB8AC3E}">
        <p14:creationId xmlns:p14="http://schemas.microsoft.com/office/powerpoint/2010/main" val="348875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D99E-57E1-4DF1-ACB1-44675910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42420"/>
            <a:ext cx="9520158" cy="1049235"/>
          </a:xfrm>
        </p:spPr>
        <p:txBody>
          <a:bodyPr/>
          <a:lstStyle/>
          <a:p>
            <a:pPr algn="ctr"/>
            <a:r>
              <a:rPr lang="en-US" dirty="0"/>
              <a:t>Including details in Docs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C61D-AB0B-4C65-A39B-7927BF756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1584217"/>
            <a:ext cx="9623039" cy="4076844"/>
          </a:xfrm>
        </p:spPr>
        <p:txBody>
          <a:bodyPr/>
          <a:lstStyle/>
          <a:p>
            <a:r>
              <a:rPr lang="en-US" dirty="0"/>
              <a:t>Docs will automatically include detail on your requests, with sample code in various client languages.</a:t>
            </a:r>
          </a:p>
          <a:p>
            <a:r>
              <a:rPr lang="en-US" dirty="0"/>
              <a:t>Each collection / request listing indicates -- the method, URL, description, headers, request and response structures, and examples.</a:t>
            </a:r>
          </a:p>
          <a:p>
            <a:r>
              <a:rPr lang="en-US" dirty="0"/>
              <a:t>Private docs –a link to share the associated collection</a:t>
            </a:r>
          </a:p>
          <a:p>
            <a:r>
              <a:rPr lang="en-US" dirty="0"/>
              <a:t>Public docs include a Run in Postman button</a:t>
            </a:r>
          </a:p>
          <a:p>
            <a:r>
              <a:rPr lang="en-US" dirty="0"/>
              <a:t>Documentation page is structured to reflect the folders and requests in the collection.</a:t>
            </a:r>
          </a:p>
        </p:txBody>
      </p:sp>
    </p:spTree>
    <p:extLst>
      <p:ext uri="{BB962C8B-B14F-4D97-AF65-F5344CB8AC3E}">
        <p14:creationId xmlns:p14="http://schemas.microsoft.com/office/powerpoint/2010/main" val="370280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E9EF-1163-409E-84A9-169BF99D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42420"/>
            <a:ext cx="9520158" cy="1049235"/>
          </a:xfrm>
        </p:spPr>
        <p:txBody>
          <a:bodyPr/>
          <a:lstStyle/>
          <a:p>
            <a:r>
              <a:rPr lang="en-US" dirty="0"/>
              <a:t>Documentation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EB40-498E-4F06-9A9C-05F74CF1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631774"/>
            <a:ext cx="9924835" cy="4399156"/>
          </a:xfrm>
        </p:spPr>
        <p:txBody>
          <a:bodyPr/>
          <a:lstStyle/>
          <a:p>
            <a:r>
              <a:rPr lang="en-US" dirty="0"/>
              <a:t>To set variables that will be available in documentation</a:t>
            </a:r>
          </a:p>
          <a:p>
            <a:r>
              <a:rPr lang="en-US" dirty="0"/>
              <a:t>Private – able to access environments shared with them</a:t>
            </a:r>
          </a:p>
          <a:p>
            <a:r>
              <a:rPr lang="en-US" dirty="0"/>
              <a:t>Public – select an environment to share during publication</a:t>
            </a:r>
          </a:p>
          <a:p>
            <a:r>
              <a:rPr lang="en-US" dirty="0"/>
              <a:t>Variable values will be published explicitly  docs, so make sure they </a:t>
            </a:r>
            <a:r>
              <a:rPr lang="en-US" b="1" dirty="0"/>
              <a:t>don't contain any sensitive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1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9331-6790-4DCC-8A85-91AC3737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954" y="424376"/>
            <a:ext cx="9520158" cy="716055"/>
          </a:xfrm>
        </p:spPr>
        <p:txBody>
          <a:bodyPr/>
          <a:lstStyle/>
          <a:p>
            <a:pPr algn="ctr"/>
            <a:r>
              <a:rPr lang="en-US" dirty="0"/>
              <a:t>Versioning Docs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6F2B38-9F79-4FB2-9341-DCE67A126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217" y="1325563"/>
            <a:ext cx="8435082" cy="4592637"/>
          </a:xfrm>
        </p:spPr>
      </p:pic>
    </p:spTree>
    <p:extLst>
      <p:ext uri="{BB962C8B-B14F-4D97-AF65-F5344CB8AC3E}">
        <p14:creationId xmlns:p14="http://schemas.microsoft.com/office/powerpoint/2010/main" val="31984145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1590</TotalTime>
  <Words>439</Words>
  <Application>Microsoft Office PowerPoint</Application>
  <PresentationFormat>Widescreen</PresentationFormat>
  <Paragraphs>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Elephant</vt:lpstr>
      <vt:lpstr>Palatino Linotype</vt:lpstr>
      <vt:lpstr>Wingdings</vt:lpstr>
      <vt:lpstr>Gallery</vt:lpstr>
      <vt:lpstr>Documentation in Postman</vt:lpstr>
      <vt:lpstr>Need for documentation</vt:lpstr>
      <vt:lpstr>Generating Documentation</vt:lpstr>
      <vt:lpstr>Documenting an existing collection </vt:lpstr>
      <vt:lpstr>Creating documentation for new collection</vt:lpstr>
      <vt:lpstr>Details included by default in documentation</vt:lpstr>
      <vt:lpstr>Including details in Docs</vt:lpstr>
      <vt:lpstr>Documentation environments</vt:lpstr>
      <vt:lpstr>Versioning Docs</vt:lpstr>
      <vt:lpstr>Authoring Documentation</vt:lpstr>
      <vt:lpstr>Publishing Docs</vt:lpstr>
      <vt:lpstr>Making Documentation Public</vt:lpstr>
      <vt:lpstr>Sharing Public Docs</vt:lpstr>
      <vt:lpstr>Questions , Suggestions and                               Feedback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in      Postman</dc:title>
  <dc:creator>deepika ram</dc:creator>
  <cp:lastModifiedBy>deepika ram</cp:lastModifiedBy>
  <cp:revision>21</cp:revision>
  <dcterms:created xsi:type="dcterms:W3CDTF">2020-02-19T00:11:00Z</dcterms:created>
  <dcterms:modified xsi:type="dcterms:W3CDTF">2020-02-20T18:00:28Z</dcterms:modified>
</cp:coreProperties>
</file>