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E1E1-660C-1B78-81B1-1FF19507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A7DA-BD7E-6B6D-284A-E147FBC8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89C7-32BD-1CBC-B9FD-33CD2953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9224-59D2-1227-17D5-CA5A7C91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826F-4DCF-C547-AC21-422DE525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7A71-DDFD-F8E5-ECAA-B556ACD0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097A0-6E7D-E08B-DA1F-8173016D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C648-D0CB-303F-088E-2B78F35B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7B8A-1ADB-1168-E1FE-8F799F1A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0170-2B05-D70B-C4E5-C9326B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8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83005-B492-2320-C1AF-4CB4FECA2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A8BC7-EAB2-8AAA-1764-9C1B4008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0419-EF20-EB39-5CDD-A77D6E3B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95E1-B599-B3F6-55D9-DA611A6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9968-0A95-2F4E-AAAC-12842904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9047-4CA9-8341-B6BC-161AD34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FF8A-6C5B-5C65-F7D5-465A883F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FB9B-8EBC-5D5E-9F3B-03352E2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5FC9-CE02-DBF3-3110-61912A8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5681-E104-BB3C-E157-58C2B8C3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5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A67D-CB5E-2482-3794-0625789D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EE4F-8895-B672-E6EF-6C0265AE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7E65-81F4-44ED-5E77-A776C185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BE20-8012-56D7-30DE-0532BE9C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D2BC-8BD0-D13C-31FE-97D8A9A0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F763-E915-1FF5-1083-3A52718B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416E-FAE9-08DB-2DBD-660500413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0FE6A-633D-B7DC-C6CD-9575F2AE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FB10-F7F4-9121-4B70-5C3AB09D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EC53-5EE5-44FD-8D03-F0784C40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CC09-9FFF-25C8-844D-17E7C7E2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39A8-53AC-76C9-6E8D-03E3CD52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0BD9-326E-03F7-F17D-7E510118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241A-6BB5-DEFD-8E99-DE479DA6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1B19-692D-3CA1-2C7C-D5954FA9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543A3-A76E-8E4A-4DDD-F041D87A3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B471-34CF-35DF-259E-83BC777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6312-63C0-C15F-1520-5194CE48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870C5-5DCD-9622-6E7E-1C91E2FC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6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7150-51A5-BE5D-2C64-781525D0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EA659-1B06-8C50-FE04-65217B15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B56D7-0C9F-8DF8-F611-94ED81C8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2E484-6510-623A-A49B-6BF8D394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ADF67-285B-2F21-CA00-184A655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18387-4038-6FDF-4B86-45D67D06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FC17-8966-4D33-8B1C-5D25779C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7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262D-5274-7375-D43F-A36C2266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3171-8055-CFFB-30D4-747A5851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8F42D-47E2-E72E-5E66-4EA266F2B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1A17-CF0E-7F23-4C8E-FDD942C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C71E-9261-1944-B0D6-5AAB81F2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45CF-E098-6F5E-6054-82A89ECF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4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5152-3B7C-F32E-25E4-1820A091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BF6DD-2715-B551-F0EC-4DAB2026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80B35-E8F5-2BA8-806F-5E374543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9F08-0CB5-FBC1-A668-07E96F1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5925-7D6B-9CF4-2B3F-97EB3949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C75A-D32E-BE6A-C55D-67A2891D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68ADC-8FAF-B4E7-B09B-F30E7CE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8077D-13D1-76CC-5E0D-347DF4E6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7620-F4A8-BF91-C88E-4BB76DC11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C06A-DEB9-4DFF-A75F-7A0407D76E6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FA1A-7DDF-33CD-695A-43BD6275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9068-A987-21B7-3070-FE7896949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A6DA-F4D7-4867-8823-6C0DD9FE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A4FF-ACCA-1D98-B9E6-BC80451AE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ECFB7-F2FF-D4DE-23EC-FBE11B81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DB987C7-8254-D27E-57F2-E0E82FFA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F46-5018-17CE-5DD6-13B9560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50DB1-1C9B-9B07-98F8-85E4630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084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59CB-9947-BE34-3AD4-B617079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EEEDF-8237-5730-02F7-8D0A8D23A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"/>
            <a:ext cx="12180814" cy="6851708"/>
          </a:xfrm>
        </p:spPr>
      </p:pic>
    </p:spTree>
    <p:extLst>
      <p:ext uri="{BB962C8B-B14F-4D97-AF65-F5344CB8AC3E}">
        <p14:creationId xmlns:p14="http://schemas.microsoft.com/office/powerpoint/2010/main" val="390877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5EC3-A4FD-7D3F-B7A0-1DB89CBA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F364D-F3ED-56C3-CD4D-6C12838F7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989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F228-1392-D62C-53AD-6ECB31A9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58F22-D19A-03A1-D3DD-16D799770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788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30E1-6E83-3B03-EC0E-08BFCFE1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C48FE-52CE-ADE3-0442-05C1053D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055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F3E4-CC00-4FE0-F434-E4EF84F4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F4B91-F127-4C18-1FE4-216095721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71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678B-3C55-1E5A-FDE3-ADA103F8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8CDAB-3E8C-9512-B1C9-869D5848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629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DE16-968B-6138-FA46-2B6B64EF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6CAC9-B2EE-E3D9-1824-46577A5C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513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F1C9-4582-6AB4-7E72-DA26E40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559A-37BD-DC30-3603-1FDFD3750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800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8CB8-F471-B24A-0E87-CD07BF9F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C274F-6E09-9D08-CD7F-CD538B04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495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D19B-EE55-3E50-F18E-3F504A39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389B1-68CA-1802-3053-DD62C540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750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0B9C-26E1-1C34-7C39-D2D51ED2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02C01-EA3C-1780-5704-40EB5AC6C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908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175C-676E-6055-4EDE-66579BDF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3C79C-D573-AB73-895B-A26C01C3F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45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2126-EF69-B967-6E88-962FD3E1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B2742-7EF2-4D84-D1FF-7DAE19AD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0132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449764b4634421efc0024b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</dc:creator>
  <cp:lastModifiedBy>Dp</cp:lastModifiedBy>
  <cp:revision>1</cp:revision>
  <dcterms:created xsi:type="dcterms:W3CDTF">2023-04-26T19:02:22Z</dcterms:created>
  <dcterms:modified xsi:type="dcterms:W3CDTF">2023-04-26T19:07:02Z</dcterms:modified>
</cp:coreProperties>
</file>