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0B22-6433-4117-AB69-075B6D3EDEB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8A93-663C-40D4-AF79-35E78B401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1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0B22-6433-4117-AB69-075B6D3EDEB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8A93-663C-40D4-AF79-35E78B401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4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0B22-6433-4117-AB69-075B6D3EDEB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8A93-663C-40D4-AF79-35E78B401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1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0B22-6433-4117-AB69-075B6D3EDEB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8A93-663C-40D4-AF79-35E78B401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63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0B22-6433-4117-AB69-075B6D3EDEB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8A93-663C-40D4-AF79-35E78B401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71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0B22-6433-4117-AB69-075B6D3EDEB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8A93-663C-40D4-AF79-35E78B401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20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0B22-6433-4117-AB69-075B6D3EDEB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8A93-663C-40D4-AF79-35E78B401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0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0B22-6433-4117-AB69-075B6D3EDEB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8A93-663C-40D4-AF79-35E78B401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05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0B22-6433-4117-AB69-075B6D3EDEB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8A93-663C-40D4-AF79-35E78B401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0B22-6433-4117-AB69-075B6D3EDEB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8A93-663C-40D4-AF79-35E78B401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8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0B22-6433-4117-AB69-075B6D3EDEB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8A93-663C-40D4-AF79-35E78B401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15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0B22-6433-4117-AB69-075B6D3EDEB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C8A93-663C-40D4-AF79-35E78B401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57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43" y="1291405"/>
            <a:ext cx="4541914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2023-04-18T03:34:07Z</dcterms:created>
  <dcterms:modified xsi:type="dcterms:W3CDTF">2023-04-18T03:34:56Z</dcterms:modified>
</cp:coreProperties>
</file>