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1f9f4a0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1f9f4a0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f9f4a0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f9f4a0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SM2LK5AMhyk" TargetMode="External"/><Relationship Id="rId4" Type="http://schemas.openxmlformats.org/officeDocument/2006/relationships/hyperlink" Target="https://youtu.be/SM2LK5AMhy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zON0wDD7VJY" TargetMode="External"/><Relationship Id="rId4" Type="http://schemas.openxmlformats.org/officeDocument/2006/relationships/hyperlink" Target="https://youtu.be/zON0wDD7VJ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8130" y="236200"/>
            <a:ext cx="3306600" cy="12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b="1" lang="en" sz="22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animation?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850" y="1129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D4D4D"/>
                </a:solidFill>
                <a:highlight>
                  <a:srgbClr val="FFFFFF"/>
                </a:highlight>
              </a:rPr>
              <a:t>animation is the process of making pictures appear to move.</a:t>
            </a:r>
            <a:endParaRPr sz="35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D4D4D"/>
                </a:solidFill>
                <a:highlight>
                  <a:srgbClr val="FFFFFF"/>
                </a:highlight>
              </a:rPr>
              <a:t>This is done by displaying a series of still images quickly enough that the viewer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2D Animation:</a:t>
            </a:r>
            <a:endParaRPr sz="17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1" marL="91440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○"/>
            </a:pPr>
            <a:r>
              <a:rPr b="1"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Definition</a:t>
            </a: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2D animation is vector-based, composed of lines and curves. It represents flat, two-dimensional images with length and width.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○"/>
            </a:pPr>
            <a:r>
              <a:rPr b="1"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Creation Process</a:t>
            </a: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Artists traditionally draw characters and backgrounds by hand or using digital tablets.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■"/>
            </a:pP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These individual images are then imported into computer software.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○"/>
            </a:pPr>
            <a:r>
              <a:rPr b="1"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Characteristics</a:t>
            </a: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■"/>
            </a:pPr>
            <a:r>
              <a:rPr b="1"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Artistic Skill</a:t>
            </a: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2D animation relies on artistic talent and creativity.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■"/>
            </a:pPr>
            <a:r>
              <a:rPr b="1"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Speed and Cost</a:t>
            </a:r>
            <a:r>
              <a:rPr lang="en" sz="15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It is typically faster and less expensive to create than 3D animation.</a:t>
            </a:r>
            <a:endParaRPr sz="15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50"/>
              <a:buFont typeface="Microsoft Yahei"/>
              <a:buChar char="○"/>
            </a:pPr>
            <a:r>
              <a:rPr b="1" lang="en" sz="1550" u="sng">
                <a:solidFill>
                  <a:schemeClr val="hlink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Example</a:t>
            </a:r>
            <a:r>
              <a:rPr lang="en" sz="1550" u="sng">
                <a:solidFill>
                  <a:schemeClr val="hlink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4"/>
              </a:rPr>
              <a:t>: Here’s an example of 2D animation: !2D Animation Example 1</a:t>
            </a:r>
            <a:endParaRPr sz="1550" u="sng">
              <a:solidFill>
                <a:schemeClr val="hlink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3D Animation: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●"/>
            </a:pPr>
            <a:r>
              <a:rPr b="1"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Definition</a:t>
            </a: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3D animation uses pixels to create and manipulate three-dimensional models. It represents objects with length, width, and height.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●"/>
            </a:pPr>
            <a:r>
              <a:rPr b="1"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Creation Process</a:t>
            </a: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○"/>
            </a:pP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Artists create 3D models and textures using software like Cinema 4D, Maya, or Blender.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○"/>
            </a:pP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animation involves manipulating objects in a 3D environment.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●"/>
            </a:pPr>
            <a:r>
              <a:rPr b="1"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Characteristics</a:t>
            </a: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○"/>
            </a:pPr>
            <a:r>
              <a:rPr b="1"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Technical Complexity</a:t>
            </a: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3D animation requires a deep understanding of physics, motion, and 3D geometry.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○"/>
            </a:pPr>
            <a:r>
              <a:rPr b="1"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Realism</a:t>
            </a:r>
            <a:r>
              <a:rPr lang="en" sz="1450">
                <a:solidFill>
                  <a:srgbClr val="111111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It is immersive and realistic.</a:t>
            </a:r>
            <a:endParaRPr sz="1450">
              <a:solidFill>
                <a:srgbClr val="111111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50"/>
              <a:buFont typeface="Microsoft Yahei"/>
              <a:buChar char="●"/>
            </a:pPr>
            <a:r>
              <a:rPr b="1" lang="en" sz="1450" u="sng">
                <a:solidFill>
                  <a:schemeClr val="hlink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Example</a:t>
            </a:r>
            <a:r>
              <a:rPr lang="en" sz="1450" u="sng">
                <a:solidFill>
                  <a:schemeClr val="hlink"/>
                </a:solidFill>
                <a:highlight>
                  <a:srgbClr val="F3F3F3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4"/>
              </a:rPr>
              <a:t>: Here’s an example of 3D animation: !3D Animation Example 1</a:t>
            </a:r>
            <a:endParaRPr sz="1450" u="sng">
              <a:solidFill>
                <a:schemeClr val="hlink"/>
              </a:solidFill>
              <a:highlight>
                <a:srgbClr val="F3F3F3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