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57" r:id="rId5"/>
    <p:sldId id="258" r:id="rId6"/>
    <p:sldId id="259" r:id="rId7"/>
    <p:sldId id="271" r:id="rId8"/>
    <p:sldId id="270" r:id="rId9"/>
    <p:sldId id="260"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63" d="100"/>
          <a:sy n="63" d="100"/>
        </p:scale>
        <p:origin x="-138" y="-32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a kv" userId="fb1cc277934d4a80" providerId="LiveId" clId="{F28E0281-5968-49B7-B9B8-728077693D39}"/>
    <pc:docChg chg="delSld modSld">
      <pc:chgData name="sona kv" userId="fb1cc277934d4a80" providerId="LiveId" clId="{F28E0281-5968-49B7-B9B8-728077693D39}" dt="2023-03-28T10:21:56.906" v="4" actId="20577"/>
      <pc:docMkLst>
        <pc:docMk/>
      </pc:docMkLst>
      <pc:sldChg chg="modSp mod">
        <pc:chgData name="sona kv" userId="fb1cc277934d4a80" providerId="LiveId" clId="{F28E0281-5968-49B7-B9B8-728077693D39}" dt="2023-03-28T10:21:56.906" v="4" actId="20577"/>
        <pc:sldMkLst>
          <pc:docMk/>
          <pc:sldMk cId="17837301" sldId="257"/>
        </pc:sldMkLst>
        <pc:spChg chg="mod">
          <ac:chgData name="sona kv" userId="fb1cc277934d4a80" providerId="LiveId" clId="{F28E0281-5968-49B7-B9B8-728077693D39}" dt="2023-03-28T10:21:56.906" v="4" actId="20577"/>
          <ac:spMkLst>
            <pc:docMk/>
            <pc:sldMk cId="17837301" sldId="257"/>
            <ac:spMk id="3" creationId="{ABDC5880-0452-2C26-2D03-ED4541E35F43}"/>
          </ac:spMkLst>
        </pc:spChg>
      </pc:sldChg>
      <pc:sldChg chg="del">
        <pc:chgData name="sona kv" userId="fb1cc277934d4a80" providerId="LiveId" clId="{F28E0281-5968-49B7-B9B8-728077693D39}" dt="2023-03-28T07:28:06.227" v="0" actId="47"/>
        <pc:sldMkLst>
          <pc:docMk/>
          <pc:sldMk cId="3204184677" sldId="26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8D6679-BD48-494B-839E-E9C2F5EAA2E5}"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IN"/>
        </a:p>
      </dgm:t>
    </dgm:pt>
    <dgm:pt modelId="{CABE7284-BDA7-4629-8FDD-4CD7E68783F6}">
      <dgm:prSet phldrT="[Text]"/>
      <dgm:spPr>
        <a:solidFill>
          <a:schemeClr val="accent6"/>
        </a:solidFill>
      </dgm:spPr>
      <dgm:t>
        <a:bodyPr/>
        <a:lstStyle/>
        <a:p>
          <a:r>
            <a:rPr lang="en-IN" dirty="0"/>
            <a:t>Risk management</a:t>
          </a:r>
        </a:p>
      </dgm:t>
    </dgm:pt>
    <dgm:pt modelId="{8CBBE5C2-DB20-4D4F-B0BB-05468755BA0F}" type="parTrans" cxnId="{D03FB624-B5B4-4CB1-A440-BCE9893612F0}">
      <dgm:prSet/>
      <dgm:spPr/>
      <dgm:t>
        <a:bodyPr/>
        <a:lstStyle/>
        <a:p>
          <a:endParaRPr lang="en-IN"/>
        </a:p>
      </dgm:t>
    </dgm:pt>
    <dgm:pt modelId="{BE88F60D-B73E-4F39-AEE6-645BA76EDF98}" type="sibTrans" cxnId="{D03FB624-B5B4-4CB1-A440-BCE9893612F0}">
      <dgm:prSet/>
      <dgm:spPr/>
      <dgm:t>
        <a:bodyPr/>
        <a:lstStyle/>
        <a:p>
          <a:endParaRPr lang="en-IN"/>
        </a:p>
      </dgm:t>
    </dgm:pt>
    <dgm:pt modelId="{2B66EA2D-3B57-4C4A-972B-F0C791E6F9C2}">
      <dgm:prSet phldrT="[Text]"/>
      <dgm:spPr>
        <a:solidFill>
          <a:schemeClr val="accent6"/>
        </a:solidFill>
      </dgm:spPr>
      <dgm:t>
        <a:bodyPr/>
        <a:lstStyle/>
        <a:p>
          <a:r>
            <a:rPr lang="en-IN" dirty="0"/>
            <a:t>IDENTIFY</a:t>
          </a:r>
        </a:p>
      </dgm:t>
    </dgm:pt>
    <dgm:pt modelId="{B3D1E24C-BCB1-450B-AFD5-BCFFA4907400}" type="parTrans" cxnId="{8CDBDE1A-69C7-4860-9964-EDACAFED356A}">
      <dgm:prSet/>
      <dgm:spPr/>
      <dgm:t>
        <a:bodyPr/>
        <a:lstStyle/>
        <a:p>
          <a:endParaRPr lang="en-IN"/>
        </a:p>
      </dgm:t>
    </dgm:pt>
    <dgm:pt modelId="{BC847E50-90E1-48BE-A3F0-8ADD4FC39F81}" type="sibTrans" cxnId="{8CDBDE1A-69C7-4860-9964-EDACAFED356A}">
      <dgm:prSet/>
      <dgm:spPr/>
      <dgm:t>
        <a:bodyPr/>
        <a:lstStyle/>
        <a:p>
          <a:endParaRPr lang="en-IN"/>
        </a:p>
      </dgm:t>
    </dgm:pt>
    <dgm:pt modelId="{1F4B310E-C6E5-47F8-8F39-A79120A9B103}">
      <dgm:prSet phldrT="[Text]"/>
      <dgm:spPr>
        <a:solidFill>
          <a:schemeClr val="accent6"/>
        </a:solidFill>
      </dgm:spPr>
      <dgm:t>
        <a:bodyPr/>
        <a:lstStyle/>
        <a:p>
          <a:r>
            <a:rPr lang="en-IN" dirty="0"/>
            <a:t>ANALYSE</a:t>
          </a:r>
        </a:p>
      </dgm:t>
    </dgm:pt>
    <dgm:pt modelId="{59D68CDF-E4B2-4CC4-BBB4-2FB8FCCA1871}" type="parTrans" cxnId="{74C831D2-5F3F-4035-836F-79899DBA8961}">
      <dgm:prSet/>
      <dgm:spPr/>
      <dgm:t>
        <a:bodyPr/>
        <a:lstStyle/>
        <a:p>
          <a:endParaRPr lang="en-IN"/>
        </a:p>
      </dgm:t>
    </dgm:pt>
    <dgm:pt modelId="{D59D2AE0-D773-42BD-A8A7-4CE9E970C0C6}" type="sibTrans" cxnId="{74C831D2-5F3F-4035-836F-79899DBA8961}">
      <dgm:prSet/>
      <dgm:spPr/>
      <dgm:t>
        <a:bodyPr/>
        <a:lstStyle/>
        <a:p>
          <a:endParaRPr lang="en-IN"/>
        </a:p>
      </dgm:t>
    </dgm:pt>
    <dgm:pt modelId="{A9BE8CD1-63FD-4443-87DA-D51D57206216}">
      <dgm:prSet phldrT="[Text]"/>
      <dgm:spPr>
        <a:solidFill>
          <a:schemeClr val="accent6"/>
        </a:solidFill>
      </dgm:spPr>
      <dgm:t>
        <a:bodyPr/>
        <a:lstStyle/>
        <a:p>
          <a:r>
            <a:rPr lang="en-IN" dirty="0"/>
            <a:t>PLAN</a:t>
          </a:r>
        </a:p>
      </dgm:t>
    </dgm:pt>
    <dgm:pt modelId="{86EBD2EA-8819-468A-9934-9181AFD83C41}" type="parTrans" cxnId="{CF73F636-670B-4D4F-9C00-F74BB9F3DAB5}">
      <dgm:prSet/>
      <dgm:spPr/>
      <dgm:t>
        <a:bodyPr/>
        <a:lstStyle/>
        <a:p>
          <a:endParaRPr lang="en-IN"/>
        </a:p>
      </dgm:t>
    </dgm:pt>
    <dgm:pt modelId="{18F892A2-E72A-4103-8D9D-09B26EC1A224}" type="sibTrans" cxnId="{CF73F636-670B-4D4F-9C00-F74BB9F3DAB5}">
      <dgm:prSet/>
      <dgm:spPr/>
      <dgm:t>
        <a:bodyPr/>
        <a:lstStyle/>
        <a:p>
          <a:endParaRPr lang="en-IN"/>
        </a:p>
      </dgm:t>
    </dgm:pt>
    <dgm:pt modelId="{BD1629FE-27D3-431E-B581-63FCFECCCABF}">
      <dgm:prSet phldrT="[Text]"/>
      <dgm:spPr>
        <a:solidFill>
          <a:schemeClr val="accent6"/>
        </a:solidFill>
      </dgm:spPr>
      <dgm:t>
        <a:bodyPr/>
        <a:lstStyle/>
        <a:p>
          <a:r>
            <a:rPr lang="en-IN" dirty="0"/>
            <a:t>MONITOR</a:t>
          </a:r>
        </a:p>
      </dgm:t>
    </dgm:pt>
    <dgm:pt modelId="{5DB4CA70-02AB-41AB-B815-396CFC721186}" type="parTrans" cxnId="{BE9D640F-2520-4CAF-A7FB-C19A5AB8B3D6}">
      <dgm:prSet/>
      <dgm:spPr/>
      <dgm:t>
        <a:bodyPr/>
        <a:lstStyle/>
        <a:p>
          <a:endParaRPr lang="en-IN"/>
        </a:p>
      </dgm:t>
    </dgm:pt>
    <dgm:pt modelId="{B3EB2ABA-CEC4-4A5F-95B7-314ACE47C852}" type="sibTrans" cxnId="{BE9D640F-2520-4CAF-A7FB-C19A5AB8B3D6}">
      <dgm:prSet/>
      <dgm:spPr/>
      <dgm:t>
        <a:bodyPr/>
        <a:lstStyle/>
        <a:p>
          <a:endParaRPr lang="en-IN"/>
        </a:p>
      </dgm:t>
    </dgm:pt>
    <dgm:pt modelId="{E9A0ACAC-AF7B-4EAF-85FE-B835CBAD67FB}">
      <dgm:prSet phldrT="[Text]"/>
      <dgm:spPr>
        <a:solidFill>
          <a:schemeClr val="accent6"/>
        </a:solidFill>
      </dgm:spPr>
      <dgm:t>
        <a:bodyPr/>
        <a:lstStyle/>
        <a:p>
          <a:r>
            <a:rPr lang="en-IN" dirty="0"/>
            <a:t>RESPOND</a:t>
          </a:r>
        </a:p>
      </dgm:t>
    </dgm:pt>
    <dgm:pt modelId="{02C46859-3E19-490F-A282-DDB798F22588}" type="parTrans" cxnId="{2675C546-8D8B-46ED-B555-7DDEFE11D247}">
      <dgm:prSet/>
      <dgm:spPr/>
      <dgm:t>
        <a:bodyPr/>
        <a:lstStyle/>
        <a:p>
          <a:endParaRPr lang="en-IN"/>
        </a:p>
      </dgm:t>
    </dgm:pt>
    <dgm:pt modelId="{062D051B-36DE-4851-8AB7-38A5C88F3502}" type="sibTrans" cxnId="{2675C546-8D8B-46ED-B555-7DDEFE11D247}">
      <dgm:prSet/>
      <dgm:spPr/>
      <dgm:t>
        <a:bodyPr/>
        <a:lstStyle/>
        <a:p>
          <a:endParaRPr lang="en-IN"/>
        </a:p>
      </dgm:t>
    </dgm:pt>
    <dgm:pt modelId="{95787062-3BF0-436B-8939-6DC57B9CD7A2}" type="pres">
      <dgm:prSet presAssocID="{B58D6679-BD48-494B-839E-E9C2F5EAA2E5}" presName="Name0" presStyleCnt="0">
        <dgm:presLayoutVars>
          <dgm:chMax val="1"/>
          <dgm:dir/>
          <dgm:animLvl val="ctr"/>
          <dgm:resizeHandles val="exact"/>
        </dgm:presLayoutVars>
      </dgm:prSet>
      <dgm:spPr/>
      <dgm:t>
        <a:bodyPr/>
        <a:lstStyle/>
        <a:p>
          <a:endParaRPr lang="en-US"/>
        </a:p>
      </dgm:t>
    </dgm:pt>
    <dgm:pt modelId="{74AAB710-64AE-4654-A7FA-77C6FAA15731}" type="pres">
      <dgm:prSet presAssocID="{CABE7284-BDA7-4629-8FDD-4CD7E68783F6}" presName="centerShape" presStyleLbl="node0" presStyleIdx="0" presStyleCnt="1"/>
      <dgm:spPr/>
      <dgm:t>
        <a:bodyPr/>
        <a:lstStyle/>
        <a:p>
          <a:endParaRPr lang="en-US"/>
        </a:p>
      </dgm:t>
    </dgm:pt>
    <dgm:pt modelId="{E64A51E8-6B35-4395-8707-547827027574}" type="pres">
      <dgm:prSet presAssocID="{2B66EA2D-3B57-4C4A-972B-F0C791E6F9C2}" presName="node" presStyleLbl="node1" presStyleIdx="0" presStyleCnt="5">
        <dgm:presLayoutVars>
          <dgm:bulletEnabled val="1"/>
        </dgm:presLayoutVars>
      </dgm:prSet>
      <dgm:spPr/>
      <dgm:t>
        <a:bodyPr/>
        <a:lstStyle/>
        <a:p>
          <a:endParaRPr lang="en-US"/>
        </a:p>
      </dgm:t>
    </dgm:pt>
    <dgm:pt modelId="{01B16F60-F183-4B8F-BBA8-EE5E8E3D88F8}" type="pres">
      <dgm:prSet presAssocID="{2B66EA2D-3B57-4C4A-972B-F0C791E6F9C2}" presName="dummy" presStyleCnt="0"/>
      <dgm:spPr/>
    </dgm:pt>
    <dgm:pt modelId="{258356FE-5232-4199-A522-BC6212348EA0}" type="pres">
      <dgm:prSet presAssocID="{BC847E50-90E1-48BE-A3F0-8ADD4FC39F81}" presName="sibTrans" presStyleLbl="sibTrans2D1" presStyleIdx="0" presStyleCnt="5"/>
      <dgm:spPr/>
      <dgm:t>
        <a:bodyPr/>
        <a:lstStyle/>
        <a:p>
          <a:endParaRPr lang="en-US"/>
        </a:p>
      </dgm:t>
    </dgm:pt>
    <dgm:pt modelId="{3B3B0F10-F266-4688-ACAA-F49590DD9028}" type="pres">
      <dgm:prSet presAssocID="{1F4B310E-C6E5-47F8-8F39-A79120A9B103}" presName="node" presStyleLbl="node1" presStyleIdx="1" presStyleCnt="5">
        <dgm:presLayoutVars>
          <dgm:bulletEnabled val="1"/>
        </dgm:presLayoutVars>
      </dgm:prSet>
      <dgm:spPr/>
      <dgm:t>
        <a:bodyPr/>
        <a:lstStyle/>
        <a:p>
          <a:endParaRPr lang="en-US"/>
        </a:p>
      </dgm:t>
    </dgm:pt>
    <dgm:pt modelId="{1F714376-AEB7-4FC2-8917-2B7C402D960E}" type="pres">
      <dgm:prSet presAssocID="{1F4B310E-C6E5-47F8-8F39-A79120A9B103}" presName="dummy" presStyleCnt="0"/>
      <dgm:spPr/>
    </dgm:pt>
    <dgm:pt modelId="{7A104DCF-E873-4560-9B08-1AB71B90FF55}" type="pres">
      <dgm:prSet presAssocID="{D59D2AE0-D773-42BD-A8A7-4CE9E970C0C6}" presName="sibTrans" presStyleLbl="sibTrans2D1" presStyleIdx="1" presStyleCnt="5"/>
      <dgm:spPr/>
      <dgm:t>
        <a:bodyPr/>
        <a:lstStyle/>
        <a:p>
          <a:endParaRPr lang="en-US"/>
        </a:p>
      </dgm:t>
    </dgm:pt>
    <dgm:pt modelId="{5A46E950-59C2-468E-8AC5-57FCD699D485}" type="pres">
      <dgm:prSet presAssocID="{A9BE8CD1-63FD-4443-87DA-D51D57206216}" presName="node" presStyleLbl="node1" presStyleIdx="2" presStyleCnt="5">
        <dgm:presLayoutVars>
          <dgm:bulletEnabled val="1"/>
        </dgm:presLayoutVars>
      </dgm:prSet>
      <dgm:spPr/>
      <dgm:t>
        <a:bodyPr/>
        <a:lstStyle/>
        <a:p>
          <a:endParaRPr lang="en-US"/>
        </a:p>
      </dgm:t>
    </dgm:pt>
    <dgm:pt modelId="{8E929315-D962-45B9-84FE-CEEC9F138ABD}" type="pres">
      <dgm:prSet presAssocID="{A9BE8CD1-63FD-4443-87DA-D51D57206216}" presName="dummy" presStyleCnt="0"/>
      <dgm:spPr/>
    </dgm:pt>
    <dgm:pt modelId="{5A44F6B9-AD2E-45AE-833A-B63EA7E6E853}" type="pres">
      <dgm:prSet presAssocID="{18F892A2-E72A-4103-8D9D-09B26EC1A224}" presName="sibTrans" presStyleLbl="sibTrans2D1" presStyleIdx="2" presStyleCnt="5"/>
      <dgm:spPr/>
      <dgm:t>
        <a:bodyPr/>
        <a:lstStyle/>
        <a:p>
          <a:endParaRPr lang="en-US"/>
        </a:p>
      </dgm:t>
    </dgm:pt>
    <dgm:pt modelId="{B5558312-8AD0-4797-985A-59B7BA8333B9}" type="pres">
      <dgm:prSet presAssocID="{BD1629FE-27D3-431E-B581-63FCFECCCABF}" presName="node" presStyleLbl="node1" presStyleIdx="3" presStyleCnt="5">
        <dgm:presLayoutVars>
          <dgm:bulletEnabled val="1"/>
        </dgm:presLayoutVars>
      </dgm:prSet>
      <dgm:spPr/>
      <dgm:t>
        <a:bodyPr/>
        <a:lstStyle/>
        <a:p>
          <a:endParaRPr lang="en-US"/>
        </a:p>
      </dgm:t>
    </dgm:pt>
    <dgm:pt modelId="{3915AA6E-1D2B-4E15-A225-CCB06203935E}" type="pres">
      <dgm:prSet presAssocID="{BD1629FE-27D3-431E-B581-63FCFECCCABF}" presName="dummy" presStyleCnt="0"/>
      <dgm:spPr/>
    </dgm:pt>
    <dgm:pt modelId="{985D2435-6654-45CD-A668-34BA563E9611}" type="pres">
      <dgm:prSet presAssocID="{B3EB2ABA-CEC4-4A5F-95B7-314ACE47C852}" presName="sibTrans" presStyleLbl="sibTrans2D1" presStyleIdx="3" presStyleCnt="5"/>
      <dgm:spPr/>
      <dgm:t>
        <a:bodyPr/>
        <a:lstStyle/>
        <a:p>
          <a:endParaRPr lang="en-US"/>
        </a:p>
      </dgm:t>
    </dgm:pt>
    <dgm:pt modelId="{6C31C03B-46BF-416C-A3B2-192A1A0F5C33}" type="pres">
      <dgm:prSet presAssocID="{E9A0ACAC-AF7B-4EAF-85FE-B835CBAD67FB}" presName="node" presStyleLbl="node1" presStyleIdx="4" presStyleCnt="5">
        <dgm:presLayoutVars>
          <dgm:bulletEnabled val="1"/>
        </dgm:presLayoutVars>
      </dgm:prSet>
      <dgm:spPr/>
      <dgm:t>
        <a:bodyPr/>
        <a:lstStyle/>
        <a:p>
          <a:endParaRPr lang="en-US"/>
        </a:p>
      </dgm:t>
    </dgm:pt>
    <dgm:pt modelId="{A57CFBA5-9F4E-411D-B241-E9F2AE8A8294}" type="pres">
      <dgm:prSet presAssocID="{E9A0ACAC-AF7B-4EAF-85FE-B835CBAD67FB}" presName="dummy" presStyleCnt="0"/>
      <dgm:spPr/>
    </dgm:pt>
    <dgm:pt modelId="{A1274B58-803F-4926-A5A5-7F59A199EDCD}" type="pres">
      <dgm:prSet presAssocID="{062D051B-36DE-4851-8AB7-38A5C88F3502}" presName="sibTrans" presStyleLbl="sibTrans2D1" presStyleIdx="4" presStyleCnt="5"/>
      <dgm:spPr/>
      <dgm:t>
        <a:bodyPr/>
        <a:lstStyle/>
        <a:p>
          <a:endParaRPr lang="en-US"/>
        </a:p>
      </dgm:t>
    </dgm:pt>
  </dgm:ptLst>
  <dgm:cxnLst>
    <dgm:cxn modelId="{683D752D-C43D-497D-99DF-9FCA8464C920}" type="presOf" srcId="{B58D6679-BD48-494B-839E-E9C2F5EAA2E5}" destId="{95787062-3BF0-436B-8939-6DC57B9CD7A2}" srcOrd="0" destOrd="0" presId="urn:microsoft.com/office/officeart/2005/8/layout/radial6"/>
    <dgm:cxn modelId="{D03FB624-B5B4-4CB1-A440-BCE9893612F0}" srcId="{B58D6679-BD48-494B-839E-E9C2F5EAA2E5}" destId="{CABE7284-BDA7-4629-8FDD-4CD7E68783F6}" srcOrd="0" destOrd="0" parTransId="{8CBBE5C2-DB20-4D4F-B0BB-05468755BA0F}" sibTransId="{BE88F60D-B73E-4F39-AEE6-645BA76EDF98}"/>
    <dgm:cxn modelId="{74C831D2-5F3F-4035-836F-79899DBA8961}" srcId="{CABE7284-BDA7-4629-8FDD-4CD7E68783F6}" destId="{1F4B310E-C6E5-47F8-8F39-A79120A9B103}" srcOrd="1" destOrd="0" parTransId="{59D68CDF-E4B2-4CC4-BBB4-2FB8FCCA1871}" sibTransId="{D59D2AE0-D773-42BD-A8A7-4CE9E970C0C6}"/>
    <dgm:cxn modelId="{278B9D6F-223C-43B3-A3F2-4F634D4F20DB}" type="presOf" srcId="{D59D2AE0-D773-42BD-A8A7-4CE9E970C0C6}" destId="{7A104DCF-E873-4560-9B08-1AB71B90FF55}" srcOrd="0" destOrd="0" presId="urn:microsoft.com/office/officeart/2005/8/layout/radial6"/>
    <dgm:cxn modelId="{996B776A-9C8A-4964-BDFD-9FD838F0869D}" type="presOf" srcId="{A9BE8CD1-63FD-4443-87DA-D51D57206216}" destId="{5A46E950-59C2-468E-8AC5-57FCD699D485}" srcOrd="0" destOrd="0" presId="urn:microsoft.com/office/officeart/2005/8/layout/radial6"/>
    <dgm:cxn modelId="{3D4DAC75-1C90-474D-83B7-7C5EE76BFB03}" type="presOf" srcId="{E9A0ACAC-AF7B-4EAF-85FE-B835CBAD67FB}" destId="{6C31C03B-46BF-416C-A3B2-192A1A0F5C33}" srcOrd="0" destOrd="0" presId="urn:microsoft.com/office/officeart/2005/8/layout/radial6"/>
    <dgm:cxn modelId="{80AAEA4B-F3AF-42F3-95CC-2C577676F437}" type="presOf" srcId="{CABE7284-BDA7-4629-8FDD-4CD7E68783F6}" destId="{74AAB710-64AE-4654-A7FA-77C6FAA15731}" srcOrd="0" destOrd="0" presId="urn:microsoft.com/office/officeart/2005/8/layout/radial6"/>
    <dgm:cxn modelId="{8CDBDE1A-69C7-4860-9964-EDACAFED356A}" srcId="{CABE7284-BDA7-4629-8FDD-4CD7E68783F6}" destId="{2B66EA2D-3B57-4C4A-972B-F0C791E6F9C2}" srcOrd="0" destOrd="0" parTransId="{B3D1E24C-BCB1-450B-AFD5-BCFFA4907400}" sibTransId="{BC847E50-90E1-48BE-A3F0-8ADD4FC39F81}"/>
    <dgm:cxn modelId="{BE2BAA04-D822-4F1A-BC1D-EB29B1787481}" type="presOf" srcId="{BC847E50-90E1-48BE-A3F0-8ADD4FC39F81}" destId="{258356FE-5232-4199-A522-BC6212348EA0}" srcOrd="0" destOrd="0" presId="urn:microsoft.com/office/officeart/2005/8/layout/radial6"/>
    <dgm:cxn modelId="{CF73F636-670B-4D4F-9C00-F74BB9F3DAB5}" srcId="{CABE7284-BDA7-4629-8FDD-4CD7E68783F6}" destId="{A9BE8CD1-63FD-4443-87DA-D51D57206216}" srcOrd="2" destOrd="0" parTransId="{86EBD2EA-8819-468A-9934-9181AFD83C41}" sibTransId="{18F892A2-E72A-4103-8D9D-09B26EC1A224}"/>
    <dgm:cxn modelId="{14001BAD-7D7F-48FB-AB61-0BAF2DF5AE17}" type="presOf" srcId="{18F892A2-E72A-4103-8D9D-09B26EC1A224}" destId="{5A44F6B9-AD2E-45AE-833A-B63EA7E6E853}" srcOrd="0" destOrd="0" presId="urn:microsoft.com/office/officeart/2005/8/layout/radial6"/>
    <dgm:cxn modelId="{85997100-13F6-482D-842F-864E916AF770}" type="presOf" srcId="{B3EB2ABA-CEC4-4A5F-95B7-314ACE47C852}" destId="{985D2435-6654-45CD-A668-34BA563E9611}" srcOrd="0" destOrd="0" presId="urn:microsoft.com/office/officeart/2005/8/layout/radial6"/>
    <dgm:cxn modelId="{39A6337F-3BBA-412B-9A3A-B7F7979407A3}" type="presOf" srcId="{062D051B-36DE-4851-8AB7-38A5C88F3502}" destId="{A1274B58-803F-4926-A5A5-7F59A199EDCD}" srcOrd="0" destOrd="0" presId="urn:microsoft.com/office/officeart/2005/8/layout/radial6"/>
    <dgm:cxn modelId="{B3620A62-99D1-45A2-833B-D2C6D8ED5022}" type="presOf" srcId="{BD1629FE-27D3-431E-B581-63FCFECCCABF}" destId="{B5558312-8AD0-4797-985A-59B7BA8333B9}" srcOrd="0" destOrd="0" presId="urn:microsoft.com/office/officeart/2005/8/layout/radial6"/>
    <dgm:cxn modelId="{EA0078FB-48EB-4658-8DCD-D24098062A61}" type="presOf" srcId="{1F4B310E-C6E5-47F8-8F39-A79120A9B103}" destId="{3B3B0F10-F266-4688-ACAA-F49590DD9028}" srcOrd="0" destOrd="0" presId="urn:microsoft.com/office/officeart/2005/8/layout/radial6"/>
    <dgm:cxn modelId="{BE9D640F-2520-4CAF-A7FB-C19A5AB8B3D6}" srcId="{CABE7284-BDA7-4629-8FDD-4CD7E68783F6}" destId="{BD1629FE-27D3-431E-B581-63FCFECCCABF}" srcOrd="3" destOrd="0" parTransId="{5DB4CA70-02AB-41AB-B815-396CFC721186}" sibTransId="{B3EB2ABA-CEC4-4A5F-95B7-314ACE47C852}"/>
    <dgm:cxn modelId="{163432AF-3856-45F3-96EF-1B2B870C5BF1}" type="presOf" srcId="{2B66EA2D-3B57-4C4A-972B-F0C791E6F9C2}" destId="{E64A51E8-6B35-4395-8707-547827027574}" srcOrd="0" destOrd="0" presId="urn:microsoft.com/office/officeart/2005/8/layout/radial6"/>
    <dgm:cxn modelId="{2675C546-8D8B-46ED-B555-7DDEFE11D247}" srcId="{CABE7284-BDA7-4629-8FDD-4CD7E68783F6}" destId="{E9A0ACAC-AF7B-4EAF-85FE-B835CBAD67FB}" srcOrd="4" destOrd="0" parTransId="{02C46859-3E19-490F-A282-DDB798F22588}" sibTransId="{062D051B-36DE-4851-8AB7-38A5C88F3502}"/>
    <dgm:cxn modelId="{CBF5DA0B-4082-41BF-B2D1-0E6079F39FA9}" type="presParOf" srcId="{95787062-3BF0-436B-8939-6DC57B9CD7A2}" destId="{74AAB710-64AE-4654-A7FA-77C6FAA15731}" srcOrd="0" destOrd="0" presId="urn:microsoft.com/office/officeart/2005/8/layout/radial6"/>
    <dgm:cxn modelId="{05C333D9-4F90-4A99-8B38-1A3C67395F59}" type="presParOf" srcId="{95787062-3BF0-436B-8939-6DC57B9CD7A2}" destId="{E64A51E8-6B35-4395-8707-547827027574}" srcOrd="1" destOrd="0" presId="urn:microsoft.com/office/officeart/2005/8/layout/radial6"/>
    <dgm:cxn modelId="{01E6CAC1-2459-4A8F-A86F-926A095CCAF1}" type="presParOf" srcId="{95787062-3BF0-436B-8939-6DC57B9CD7A2}" destId="{01B16F60-F183-4B8F-BBA8-EE5E8E3D88F8}" srcOrd="2" destOrd="0" presId="urn:microsoft.com/office/officeart/2005/8/layout/radial6"/>
    <dgm:cxn modelId="{EA8431A3-FF3F-4200-86EA-0103415B47F5}" type="presParOf" srcId="{95787062-3BF0-436B-8939-6DC57B9CD7A2}" destId="{258356FE-5232-4199-A522-BC6212348EA0}" srcOrd="3" destOrd="0" presId="urn:microsoft.com/office/officeart/2005/8/layout/radial6"/>
    <dgm:cxn modelId="{7DC19F51-BA7E-48E8-8A0D-EA1B4B7DC3A7}" type="presParOf" srcId="{95787062-3BF0-436B-8939-6DC57B9CD7A2}" destId="{3B3B0F10-F266-4688-ACAA-F49590DD9028}" srcOrd="4" destOrd="0" presId="urn:microsoft.com/office/officeart/2005/8/layout/radial6"/>
    <dgm:cxn modelId="{0B86ECCF-7D11-4582-B083-5636DE5941A0}" type="presParOf" srcId="{95787062-3BF0-436B-8939-6DC57B9CD7A2}" destId="{1F714376-AEB7-4FC2-8917-2B7C402D960E}" srcOrd="5" destOrd="0" presId="urn:microsoft.com/office/officeart/2005/8/layout/radial6"/>
    <dgm:cxn modelId="{81E13ECE-992B-4AEC-9321-FA6A827AA5F0}" type="presParOf" srcId="{95787062-3BF0-436B-8939-6DC57B9CD7A2}" destId="{7A104DCF-E873-4560-9B08-1AB71B90FF55}" srcOrd="6" destOrd="0" presId="urn:microsoft.com/office/officeart/2005/8/layout/radial6"/>
    <dgm:cxn modelId="{A0713013-64CD-4491-AD03-B6FEC8E3ADCB}" type="presParOf" srcId="{95787062-3BF0-436B-8939-6DC57B9CD7A2}" destId="{5A46E950-59C2-468E-8AC5-57FCD699D485}" srcOrd="7" destOrd="0" presId="urn:microsoft.com/office/officeart/2005/8/layout/radial6"/>
    <dgm:cxn modelId="{C48AF216-A8B6-434A-AEEE-0A83CD9753CA}" type="presParOf" srcId="{95787062-3BF0-436B-8939-6DC57B9CD7A2}" destId="{8E929315-D962-45B9-84FE-CEEC9F138ABD}" srcOrd="8" destOrd="0" presId="urn:microsoft.com/office/officeart/2005/8/layout/radial6"/>
    <dgm:cxn modelId="{C454870A-A29B-48CB-8FA6-77A96A3BB459}" type="presParOf" srcId="{95787062-3BF0-436B-8939-6DC57B9CD7A2}" destId="{5A44F6B9-AD2E-45AE-833A-B63EA7E6E853}" srcOrd="9" destOrd="0" presId="urn:microsoft.com/office/officeart/2005/8/layout/radial6"/>
    <dgm:cxn modelId="{90679BA4-17EA-41F9-B3CC-C9A6335E9E6D}" type="presParOf" srcId="{95787062-3BF0-436B-8939-6DC57B9CD7A2}" destId="{B5558312-8AD0-4797-985A-59B7BA8333B9}" srcOrd="10" destOrd="0" presId="urn:microsoft.com/office/officeart/2005/8/layout/radial6"/>
    <dgm:cxn modelId="{103E545C-FED6-4D37-9A37-59F637DDCCAF}" type="presParOf" srcId="{95787062-3BF0-436B-8939-6DC57B9CD7A2}" destId="{3915AA6E-1D2B-4E15-A225-CCB06203935E}" srcOrd="11" destOrd="0" presId="urn:microsoft.com/office/officeart/2005/8/layout/radial6"/>
    <dgm:cxn modelId="{DEE2B629-432F-49E3-B06E-A67D0DB1267B}" type="presParOf" srcId="{95787062-3BF0-436B-8939-6DC57B9CD7A2}" destId="{985D2435-6654-45CD-A668-34BA563E9611}" srcOrd="12" destOrd="0" presId="urn:microsoft.com/office/officeart/2005/8/layout/radial6"/>
    <dgm:cxn modelId="{76DF7CE8-1C0D-46DF-A8E8-9F287871B45E}" type="presParOf" srcId="{95787062-3BF0-436B-8939-6DC57B9CD7A2}" destId="{6C31C03B-46BF-416C-A3B2-192A1A0F5C33}" srcOrd="13" destOrd="0" presId="urn:microsoft.com/office/officeart/2005/8/layout/radial6"/>
    <dgm:cxn modelId="{1F267758-61F3-4C98-B034-06C6E61C4240}" type="presParOf" srcId="{95787062-3BF0-436B-8939-6DC57B9CD7A2}" destId="{A57CFBA5-9F4E-411D-B241-E9F2AE8A8294}" srcOrd="14" destOrd="0" presId="urn:microsoft.com/office/officeart/2005/8/layout/radial6"/>
    <dgm:cxn modelId="{B5EBB14F-1EF3-4163-9842-5BBC39A6F5DC}" type="presParOf" srcId="{95787062-3BF0-436B-8939-6DC57B9CD7A2}" destId="{A1274B58-803F-4926-A5A5-7F59A199EDCD}" srcOrd="15" destOrd="0" presId="urn:microsoft.com/office/officeart/2005/8/layout/radial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74B58-803F-4926-A5A5-7F59A199EDCD}">
      <dsp:nvSpPr>
        <dsp:cNvPr id="0" name=""/>
        <dsp:cNvSpPr/>
      </dsp:nvSpPr>
      <dsp:spPr>
        <a:xfrm>
          <a:off x="3405028" y="585318"/>
          <a:ext cx="3911730" cy="3911730"/>
        </a:xfrm>
        <a:prstGeom prst="blockArc">
          <a:avLst>
            <a:gd name="adj1" fmla="val 1188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5D2435-6654-45CD-A668-34BA563E9611}">
      <dsp:nvSpPr>
        <dsp:cNvPr id="0" name=""/>
        <dsp:cNvSpPr/>
      </dsp:nvSpPr>
      <dsp:spPr>
        <a:xfrm>
          <a:off x="3405028" y="585318"/>
          <a:ext cx="3911730" cy="3911730"/>
        </a:xfrm>
        <a:prstGeom prst="blockArc">
          <a:avLst>
            <a:gd name="adj1" fmla="val 7560000"/>
            <a:gd name="adj2" fmla="val 1188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44F6B9-AD2E-45AE-833A-B63EA7E6E853}">
      <dsp:nvSpPr>
        <dsp:cNvPr id="0" name=""/>
        <dsp:cNvSpPr/>
      </dsp:nvSpPr>
      <dsp:spPr>
        <a:xfrm>
          <a:off x="3405028" y="585318"/>
          <a:ext cx="3911730" cy="3911730"/>
        </a:xfrm>
        <a:prstGeom prst="blockArc">
          <a:avLst>
            <a:gd name="adj1" fmla="val 3240000"/>
            <a:gd name="adj2" fmla="val 756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104DCF-E873-4560-9B08-1AB71B90FF55}">
      <dsp:nvSpPr>
        <dsp:cNvPr id="0" name=""/>
        <dsp:cNvSpPr/>
      </dsp:nvSpPr>
      <dsp:spPr>
        <a:xfrm>
          <a:off x="3405028" y="585318"/>
          <a:ext cx="3911730" cy="3911730"/>
        </a:xfrm>
        <a:prstGeom prst="blockArc">
          <a:avLst>
            <a:gd name="adj1" fmla="val 20520000"/>
            <a:gd name="adj2" fmla="val 324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58356FE-5232-4199-A522-BC6212348EA0}">
      <dsp:nvSpPr>
        <dsp:cNvPr id="0" name=""/>
        <dsp:cNvSpPr/>
      </dsp:nvSpPr>
      <dsp:spPr>
        <a:xfrm>
          <a:off x="3405028" y="585318"/>
          <a:ext cx="3911730" cy="3911730"/>
        </a:xfrm>
        <a:prstGeom prst="blockArc">
          <a:avLst>
            <a:gd name="adj1" fmla="val 16200000"/>
            <a:gd name="adj2" fmla="val 2052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4AAB710-64AE-4654-A7FA-77C6FAA15731}">
      <dsp:nvSpPr>
        <dsp:cNvPr id="0" name=""/>
        <dsp:cNvSpPr/>
      </dsp:nvSpPr>
      <dsp:spPr>
        <a:xfrm>
          <a:off x="4460431" y="1640720"/>
          <a:ext cx="1800925" cy="1800925"/>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Risk management</a:t>
          </a:r>
        </a:p>
      </dsp:txBody>
      <dsp:txXfrm>
        <a:off x="4724170" y="1904459"/>
        <a:ext cx="1273447" cy="1273447"/>
      </dsp:txXfrm>
    </dsp:sp>
    <dsp:sp modelId="{E64A51E8-6B35-4395-8707-547827027574}">
      <dsp:nvSpPr>
        <dsp:cNvPr id="0" name=""/>
        <dsp:cNvSpPr/>
      </dsp:nvSpPr>
      <dsp:spPr>
        <a:xfrm>
          <a:off x="4730570" y="377"/>
          <a:ext cx="1260647" cy="1260647"/>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IDENTIFY</a:t>
          </a:r>
        </a:p>
      </dsp:txBody>
      <dsp:txXfrm>
        <a:off x="4915187" y="184994"/>
        <a:ext cx="891413" cy="891413"/>
      </dsp:txXfrm>
    </dsp:sp>
    <dsp:sp modelId="{3B3B0F10-F266-4688-ACAA-F49590DD9028}">
      <dsp:nvSpPr>
        <dsp:cNvPr id="0" name=""/>
        <dsp:cNvSpPr/>
      </dsp:nvSpPr>
      <dsp:spPr>
        <a:xfrm>
          <a:off x="6547546" y="1320488"/>
          <a:ext cx="1260647" cy="1260647"/>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ANALYSE</a:t>
          </a:r>
        </a:p>
      </dsp:txBody>
      <dsp:txXfrm>
        <a:off x="6732163" y="1505105"/>
        <a:ext cx="891413" cy="891413"/>
      </dsp:txXfrm>
    </dsp:sp>
    <dsp:sp modelId="{5A46E950-59C2-468E-8AC5-57FCD699D485}">
      <dsp:nvSpPr>
        <dsp:cNvPr id="0" name=""/>
        <dsp:cNvSpPr/>
      </dsp:nvSpPr>
      <dsp:spPr>
        <a:xfrm>
          <a:off x="5853523" y="3456471"/>
          <a:ext cx="1260647" cy="1260647"/>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PLAN</a:t>
          </a:r>
        </a:p>
      </dsp:txBody>
      <dsp:txXfrm>
        <a:off x="6038140" y="3641088"/>
        <a:ext cx="891413" cy="891413"/>
      </dsp:txXfrm>
    </dsp:sp>
    <dsp:sp modelId="{B5558312-8AD0-4797-985A-59B7BA8333B9}">
      <dsp:nvSpPr>
        <dsp:cNvPr id="0" name=""/>
        <dsp:cNvSpPr/>
      </dsp:nvSpPr>
      <dsp:spPr>
        <a:xfrm>
          <a:off x="3607617" y="3456471"/>
          <a:ext cx="1260647" cy="1260647"/>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MONITOR</a:t>
          </a:r>
        </a:p>
      </dsp:txBody>
      <dsp:txXfrm>
        <a:off x="3792234" y="3641088"/>
        <a:ext cx="891413" cy="891413"/>
      </dsp:txXfrm>
    </dsp:sp>
    <dsp:sp modelId="{6C31C03B-46BF-416C-A3B2-192A1A0F5C33}">
      <dsp:nvSpPr>
        <dsp:cNvPr id="0" name=""/>
        <dsp:cNvSpPr/>
      </dsp:nvSpPr>
      <dsp:spPr>
        <a:xfrm>
          <a:off x="2913593" y="1320488"/>
          <a:ext cx="1260647" cy="1260647"/>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RESPOND</a:t>
          </a:r>
        </a:p>
      </dsp:txBody>
      <dsp:txXfrm>
        <a:off x="3098210" y="1505105"/>
        <a:ext cx="891413" cy="89141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A9D185-CF04-4CFF-9A44-E4A061AB7C58}"/>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A72ED07-3F72-4A54-975A-E298D3A39E21}"/>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6806486-7176-490E-B28E-365334B37995}"/>
              </a:ext>
            </a:extLst>
          </p:cNvPr>
          <p:cNvSpPr>
            <a:spLocks noGrp="1"/>
          </p:cNvSpPr>
          <p:nvPr>
            <p:ph type="dt" sz="half" idx="10"/>
          </p:nvPr>
        </p:nvSpPr>
        <p:spPr/>
        <p:txBody>
          <a:bodyPr/>
          <a:lstStyle/>
          <a:p>
            <a:fld id="{2970140D-EADD-4F87-947A-A3E52385ED3B}" type="datetimeFigureOut">
              <a:rPr lang="en-IN" smtClean="0"/>
              <a:pPr/>
              <a:t>31-03-2023</a:t>
            </a:fld>
            <a:endParaRPr lang="en-IN"/>
          </a:p>
        </p:txBody>
      </p:sp>
      <p:sp>
        <p:nvSpPr>
          <p:cNvPr id="6" name="Slide Number Placeholder 5">
            <a:extLst>
              <a:ext uri="{FF2B5EF4-FFF2-40B4-BE49-F238E27FC236}">
                <a16:creationId xmlns:a16="http://schemas.microsoft.com/office/drawing/2014/main" xmlns="" id="{64031A9F-240B-4E59-A32F-1107979BE74E}"/>
              </a:ext>
            </a:extLst>
          </p:cNvPr>
          <p:cNvSpPr>
            <a:spLocks noGrp="1"/>
          </p:cNvSpPr>
          <p:nvPr>
            <p:ph type="sldNum" sz="quarter" idx="12"/>
          </p:nvPr>
        </p:nvSpPr>
        <p:spPr/>
        <p:txBody>
          <a:bodyPr/>
          <a:lstStyle/>
          <a:p>
            <a:fld id="{79BC9E69-6B9F-4D34-8B74-A583E62D3AB1}" type="slidenum">
              <a:rPr lang="en-IN" smtClean="0"/>
              <a:pPr/>
              <a:t>‹#›</a:t>
            </a:fld>
            <a:endParaRPr lang="en-IN"/>
          </a:p>
        </p:txBody>
      </p:sp>
    </p:spTree>
    <p:extLst>
      <p:ext uri="{BB962C8B-B14F-4D97-AF65-F5344CB8AC3E}">
        <p14:creationId xmlns:p14="http://schemas.microsoft.com/office/powerpoint/2010/main" xmlns="" val="161069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D8290F-1932-4C54-9378-A8B8EB777D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0F41D10-6DB4-4BD8-A19C-D41B1C470F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DD9C998-FF16-4555-A209-937E92F8F7BF}"/>
              </a:ext>
            </a:extLst>
          </p:cNvPr>
          <p:cNvSpPr>
            <a:spLocks noGrp="1"/>
          </p:cNvSpPr>
          <p:nvPr>
            <p:ph type="dt" sz="half" idx="10"/>
          </p:nvPr>
        </p:nvSpPr>
        <p:spPr/>
        <p:txBody>
          <a:bodyPr/>
          <a:lstStyle/>
          <a:p>
            <a:fld id="{2970140D-EADD-4F87-947A-A3E52385ED3B}" type="datetimeFigureOut">
              <a:rPr lang="en-IN" smtClean="0"/>
              <a:pPr/>
              <a:t>31-03-2023</a:t>
            </a:fld>
            <a:endParaRPr lang="en-IN"/>
          </a:p>
        </p:txBody>
      </p:sp>
      <p:sp>
        <p:nvSpPr>
          <p:cNvPr id="5" name="Footer Placeholder 4">
            <a:extLst>
              <a:ext uri="{FF2B5EF4-FFF2-40B4-BE49-F238E27FC236}">
                <a16:creationId xmlns:a16="http://schemas.microsoft.com/office/drawing/2014/main" xmlns="" id="{2CE769ED-AC85-4896-846E-63B64009E0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A37B9F2-2E8D-4F4F-9988-D6E2F7ED77A2}"/>
              </a:ext>
            </a:extLst>
          </p:cNvPr>
          <p:cNvSpPr>
            <a:spLocks noGrp="1"/>
          </p:cNvSpPr>
          <p:nvPr>
            <p:ph type="sldNum" sz="quarter" idx="12"/>
          </p:nvPr>
        </p:nvSpPr>
        <p:spPr/>
        <p:txBody>
          <a:bodyPr/>
          <a:lstStyle/>
          <a:p>
            <a:fld id="{79BC9E69-6B9F-4D34-8B74-A583E62D3AB1}" type="slidenum">
              <a:rPr lang="en-IN" smtClean="0"/>
              <a:pPr/>
              <a:t>‹#›</a:t>
            </a:fld>
            <a:endParaRPr lang="en-IN"/>
          </a:p>
        </p:txBody>
      </p:sp>
    </p:spTree>
    <p:extLst>
      <p:ext uri="{BB962C8B-B14F-4D97-AF65-F5344CB8AC3E}">
        <p14:creationId xmlns:p14="http://schemas.microsoft.com/office/powerpoint/2010/main" xmlns="" val="17301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64805E1-09BA-4BDC-80CB-3C85AA264E86}"/>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4FA8925-F68C-401C-8A72-040733FB512B}"/>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3F50ED0-2E26-4146-89C7-ABCBF3A8D4DD}"/>
              </a:ext>
            </a:extLst>
          </p:cNvPr>
          <p:cNvSpPr>
            <a:spLocks noGrp="1"/>
          </p:cNvSpPr>
          <p:nvPr>
            <p:ph type="dt" sz="half" idx="10"/>
          </p:nvPr>
        </p:nvSpPr>
        <p:spPr/>
        <p:txBody>
          <a:bodyPr/>
          <a:lstStyle/>
          <a:p>
            <a:fld id="{2970140D-EADD-4F87-947A-A3E52385ED3B}" type="datetimeFigureOut">
              <a:rPr lang="en-IN" smtClean="0"/>
              <a:pPr/>
              <a:t>31-03-2023</a:t>
            </a:fld>
            <a:endParaRPr lang="en-IN"/>
          </a:p>
        </p:txBody>
      </p:sp>
      <p:sp>
        <p:nvSpPr>
          <p:cNvPr id="5" name="Footer Placeholder 4">
            <a:extLst>
              <a:ext uri="{FF2B5EF4-FFF2-40B4-BE49-F238E27FC236}">
                <a16:creationId xmlns:a16="http://schemas.microsoft.com/office/drawing/2014/main" xmlns="" id="{D9DA4433-0008-4D63-88C4-656C2FF924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3059DF5-30BF-4480-A447-281A5FF12A91}"/>
              </a:ext>
            </a:extLst>
          </p:cNvPr>
          <p:cNvSpPr>
            <a:spLocks noGrp="1"/>
          </p:cNvSpPr>
          <p:nvPr>
            <p:ph type="sldNum" sz="quarter" idx="12"/>
          </p:nvPr>
        </p:nvSpPr>
        <p:spPr/>
        <p:txBody>
          <a:bodyPr/>
          <a:lstStyle/>
          <a:p>
            <a:fld id="{79BC9E69-6B9F-4D34-8B74-A583E62D3AB1}" type="slidenum">
              <a:rPr lang="en-IN" smtClean="0"/>
              <a:pPr/>
              <a:t>‹#›</a:t>
            </a:fld>
            <a:endParaRPr lang="en-IN"/>
          </a:p>
        </p:txBody>
      </p:sp>
    </p:spTree>
    <p:extLst>
      <p:ext uri="{BB962C8B-B14F-4D97-AF65-F5344CB8AC3E}">
        <p14:creationId xmlns:p14="http://schemas.microsoft.com/office/powerpoint/2010/main" xmlns="" val="3943562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4E3C2-F24F-45AD-8DD1-7A273CCCA8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9857CFD-7507-4C2B-83A8-3CCCC01CB5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AF6F52D-91E6-460B-B04F-3DA5AE07EF5C}"/>
              </a:ext>
            </a:extLst>
          </p:cNvPr>
          <p:cNvSpPr>
            <a:spLocks noGrp="1"/>
          </p:cNvSpPr>
          <p:nvPr>
            <p:ph type="dt" sz="half" idx="10"/>
          </p:nvPr>
        </p:nvSpPr>
        <p:spPr/>
        <p:txBody>
          <a:bodyPr/>
          <a:lstStyle/>
          <a:p>
            <a:fld id="{2970140D-EADD-4F87-947A-A3E52385ED3B}" type="datetimeFigureOut">
              <a:rPr lang="en-IN" smtClean="0"/>
              <a:pPr/>
              <a:t>31-03-2023</a:t>
            </a:fld>
            <a:endParaRPr lang="en-IN"/>
          </a:p>
        </p:txBody>
      </p:sp>
      <p:sp>
        <p:nvSpPr>
          <p:cNvPr id="5" name="Footer Placeholder 4">
            <a:extLst>
              <a:ext uri="{FF2B5EF4-FFF2-40B4-BE49-F238E27FC236}">
                <a16:creationId xmlns:a16="http://schemas.microsoft.com/office/drawing/2014/main" xmlns="" id="{1E8787A2-72CA-4FCC-A04D-A50C5538C3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C6D1499-DF83-421D-8EDA-F3B3EE36D649}"/>
              </a:ext>
            </a:extLst>
          </p:cNvPr>
          <p:cNvSpPr>
            <a:spLocks noGrp="1"/>
          </p:cNvSpPr>
          <p:nvPr>
            <p:ph type="sldNum" sz="quarter" idx="12"/>
          </p:nvPr>
        </p:nvSpPr>
        <p:spPr/>
        <p:txBody>
          <a:bodyPr/>
          <a:lstStyle/>
          <a:p>
            <a:fld id="{79BC9E69-6B9F-4D34-8B74-A583E62D3AB1}" type="slidenum">
              <a:rPr lang="en-IN" smtClean="0"/>
              <a:pPr/>
              <a:t>‹#›</a:t>
            </a:fld>
            <a:endParaRPr lang="en-IN"/>
          </a:p>
        </p:txBody>
      </p:sp>
    </p:spTree>
    <p:extLst>
      <p:ext uri="{BB962C8B-B14F-4D97-AF65-F5344CB8AC3E}">
        <p14:creationId xmlns:p14="http://schemas.microsoft.com/office/powerpoint/2010/main" xmlns="" val="1513912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B77302-9B80-4378-A1D5-D961A2830CA3}"/>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1187B8B-D20B-432D-B1E6-D0E9E777D733}"/>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C11AE0E-4CB1-4541-B125-9A7103555EA5}"/>
              </a:ext>
            </a:extLst>
          </p:cNvPr>
          <p:cNvSpPr>
            <a:spLocks noGrp="1"/>
          </p:cNvSpPr>
          <p:nvPr>
            <p:ph type="dt" sz="half" idx="10"/>
          </p:nvPr>
        </p:nvSpPr>
        <p:spPr/>
        <p:txBody>
          <a:bodyPr/>
          <a:lstStyle/>
          <a:p>
            <a:fld id="{2970140D-EADD-4F87-947A-A3E52385ED3B}" type="datetimeFigureOut">
              <a:rPr lang="en-IN" smtClean="0"/>
              <a:pPr/>
              <a:t>31-03-2023</a:t>
            </a:fld>
            <a:endParaRPr lang="en-IN"/>
          </a:p>
        </p:txBody>
      </p:sp>
      <p:sp>
        <p:nvSpPr>
          <p:cNvPr id="5" name="Footer Placeholder 4">
            <a:extLst>
              <a:ext uri="{FF2B5EF4-FFF2-40B4-BE49-F238E27FC236}">
                <a16:creationId xmlns:a16="http://schemas.microsoft.com/office/drawing/2014/main" xmlns="" id="{36AB435A-3635-4A48-9C8E-5376328377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C5EA70A-1A56-499F-A618-19D96A201C98}"/>
              </a:ext>
            </a:extLst>
          </p:cNvPr>
          <p:cNvSpPr>
            <a:spLocks noGrp="1"/>
          </p:cNvSpPr>
          <p:nvPr>
            <p:ph type="sldNum" sz="quarter" idx="12"/>
          </p:nvPr>
        </p:nvSpPr>
        <p:spPr/>
        <p:txBody>
          <a:bodyPr/>
          <a:lstStyle/>
          <a:p>
            <a:fld id="{79BC9E69-6B9F-4D34-8B74-A583E62D3AB1}" type="slidenum">
              <a:rPr lang="en-IN" smtClean="0"/>
              <a:pPr/>
              <a:t>‹#›</a:t>
            </a:fld>
            <a:endParaRPr lang="en-IN"/>
          </a:p>
        </p:txBody>
      </p:sp>
    </p:spTree>
    <p:extLst>
      <p:ext uri="{BB962C8B-B14F-4D97-AF65-F5344CB8AC3E}">
        <p14:creationId xmlns:p14="http://schemas.microsoft.com/office/powerpoint/2010/main" xmlns="" val="243308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D9F442-AF38-46C0-8551-4C2B607D88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F4E801A-4B55-410F-8DEE-208F723CFB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9291EAC-8751-47A5-B343-8649BC479C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CD0A8E7-6AFD-4538-B2CD-CE9C2E15B85F}"/>
              </a:ext>
            </a:extLst>
          </p:cNvPr>
          <p:cNvSpPr>
            <a:spLocks noGrp="1"/>
          </p:cNvSpPr>
          <p:nvPr>
            <p:ph type="dt" sz="half" idx="10"/>
          </p:nvPr>
        </p:nvSpPr>
        <p:spPr/>
        <p:txBody>
          <a:bodyPr/>
          <a:lstStyle/>
          <a:p>
            <a:fld id="{2970140D-EADD-4F87-947A-A3E52385ED3B}" type="datetimeFigureOut">
              <a:rPr lang="en-IN" smtClean="0"/>
              <a:pPr/>
              <a:t>31-03-2023</a:t>
            </a:fld>
            <a:endParaRPr lang="en-IN"/>
          </a:p>
        </p:txBody>
      </p:sp>
      <p:sp>
        <p:nvSpPr>
          <p:cNvPr id="6" name="Footer Placeholder 5">
            <a:extLst>
              <a:ext uri="{FF2B5EF4-FFF2-40B4-BE49-F238E27FC236}">
                <a16:creationId xmlns:a16="http://schemas.microsoft.com/office/drawing/2014/main" xmlns="" id="{376FD1D6-9AC9-4CBC-81C4-EF63B5D3D3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FA680FB-82A5-4CB0-B6A2-4CD82256AFB7}"/>
              </a:ext>
            </a:extLst>
          </p:cNvPr>
          <p:cNvSpPr>
            <a:spLocks noGrp="1"/>
          </p:cNvSpPr>
          <p:nvPr>
            <p:ph type="sldNum" sz="quarter" idx="12"/>
          </p:nvPr>
        </p:nvSpPr>
        <p:spPr/>
        <p:txBody>
          <a:bodyPr/>
          <a:lstStyle/>
          <a:p>
            <a:fld id="{79BC9E69-6B9F-4D34-8B74-A583E62D3AB1}" type="slidenum">
              <a:rPr lang="en-IN" smtClean="0"/>
              <a:pPr/>
              <a:t>‹#›</a:t>
            </a:fld>
            <a:endParaRPr lang="en-IN"/>
          </a:p>
        </p:txBody>
      </p:sp>
    </p:spTree>
    <p:extLst>
      <p:ext uri="{BB962C8B-B14F-4D97-AF65-F5344CB8AC3E}">
        <p14:creationId xmlns:p14="http://schemas.microsoft.com/office/powerpoint/2010/main" xmlns="" val="1042151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A0646D-E8A2-4C6B-ADAD-4837C61FB274}"/>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E672FFB-7079-48AC-9D0E-4009291B57F8}"/>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20F315C-F7FA-4F9A-B235-CCDEEF14FF85}"/>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81F839A-C45D-4558-8736-B4C75E798E06}"/>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A36F4E9-83B9-4198-9043-6C8B002AC902}"/>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D8E11F7-BDCB-4BAC-A509-E63B3827F025}"/>
              </a:ext>
            </a:extLst>
          </p:cNvPr>
          <p:cNvSpPr>
            <a:spLocks noGrp="1"/>
          </p:cNvSpPr>
          <p:nvPr>
            <p:ph type="dt" sz="half" idx="10"/>
          </p:nvPr>
        </p:nvSpPr>
        <p:spPr/>
        <p:txBody>
          <a:bodyPr/>
          <a:lstStyle/>
          <a:p>
            <a:fld id="{2970140D-EADD-4F87-947A-A3E52385ED3B}" type="datetimeFigureOut">
              <a:rPr lang="en-IN" smtClean="0"/>
              <a:pPr/>
              <a:t>31-03-2023</a:t>
            </a:fld>
            <a:endParaRPr lang="en-IN"/>
          </a:p>
        </p:txBody>
      </p:sp>
      <p:sp>
        <p:nvSpPr>
          <p:cNvPr id="8" name="Footer Placeholder 7">
            <a:extLst>
              <a:ext uri="{FF2B5EF4-FFF2-40B4-BE49-F238E27FC236}">
                <a16:creationId xmlns:a16="http://schemas.microsoft.com/office/drawing/2014/main" xmlns="" id="{F547BB6E-6B20-4667-A22A-0E48018E4C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CF0B25A2-3DB4-4AA3-B079-C6E3E0942885}"/>
              </a:ext>
            </a:extLst>
          </p:cNvPr>
          <p:cNvSpPr>
            <a:spLocks noGrp="1"/>
          </p:cNvSpPr>
          <p:nvPr>
            <p:ph type="sldNum" sz="quarter" idx="12"/>
          </p:nvPr>
        </p:nvSpPr>
        <p:spPr/>
        <p:txBody>
          <a:bodyPr/>
          <a:lstStyle/>
          <a:p>
            <a:fld id="{79BC9E69-6B9F-4D34-8B74-A583E62D3AB1}" type="slidenum">
              <a:rPr lang="en-IN" smtClean="0"/>
              <a:pPr/>
              <a:t>‹#›</a:t>
            </a:fld>
            <a:endParaRPr lang="en-IN"/>
          </a:p>
        </p:txBody>
      </p:sp>
    </p:spTree>
    <p:extLst>
      <p:ext uri="{BB962C8B-B14F-4D97-AF65-F5344CB8AC3E}">
        <p14:creationId xmlns:p14="http://schemas.microsoft.com/office/powerpoint/2010/main" xmlns="" val="398503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B98C08-D070-46DA-81B0-FE66095D0B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F8A61D7-2152-456B-A13C-208CEBF79241}"/>
              </a:ext>
            </a:extLst>
          </p:cNvPr>
          <p:cNvSpPr>
            <a:spLocks noGrp="1"/>
          </p:cNvSpPr>
          <p:nvPr>
            <p:ph type="dt" sz="half" idx="10"/>
          </p:nvPr>
        </p:nvSpPr>
        <p:spPr/>
        <p:txBody>
          <a:bodyPr/>
          <a:lstStyle/>
          <a:p>
            <a:fld id="{2970140D-EADD-4F87-947A-A3E52385ED3B}" type="datetimeFigureOut">
              <a:rPr lang="en-IN" smtClean="0"/>
              <a:pPr/>
              <a:t>31-03-2023</a:t>
            </a:fld>
            <a:endParaRPr lang="en-IN"/>
          </a:p>
        </p:txBody>
      </p:sp>
      <p:sp>
        <p:nvSpPr>
          <p:cNvPr id="4" name="Footer Placeholder 3">
            <a:extLst>
              <a:ext uri="{FF2B5EF4-FFF2-40B4-BE49-F238E27FC236}">
                <a16:creationId xmlns:a16="http://schemas.microsoft.com/office/drawing/2014/main" xmlns="" id="{92B2FABE-23BD-4F1A-9F80-E3E8113418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0117CBA-8771-4C3E-B5AA-20740D722C61}"/>
              </a:ext>
            </a:extLst>
          </p:cNvPr>
          <p:cNvSpPr>
            <a:spLocks noGrp="1"/>
          </p:cNvSpPr>
          <p:nvPr>
            <p:ph type="sldNum" sz="quarter" idx="12"/>
          </p:nvPr>
        </p:nvSpPr>
        <p:spPr/>
        <p:txBody>
          <a:bodyPr/>
          <a:lstStyle/>
          <a:p>
            <a:fld id="{79BC9E69-6B9F-4D34-8B74-A583E62D3AB1}" type="slidenum">
              <a:rPr lang="en-IN" smtClean="0"/>
              <a:pPr/>
              <a:t>‹#›</a:t>
            </a:fld>
            <a:endParaRPr lang="en-IN"/>
          </a:p>
        </p:txBody>
      </p:sp>
    </p:spTree>
    <p:extLst>
      <p:ext uri="{BB962C8B-B14F-4D97-AF65-F5344CB8AC3E}">
        <p14:creationId xmlns:p14="http://schemas.microsoft.com/office/powerpoint/2010/main" xmlns="" val="4011208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163A9BF-22F4-4F64-858D-415BC269B5C0}"/>
              </a:ext>
            </a:extLst>
          </p:cNvPr>
          <p:cNvSpPr>
            <a:spLocks noGrp="1"/>
          </p:cNvSpPr>
          <p:nvPr>
            <p:ph type="dt" sz="half" idx="10"/>
          </p:nvPr>
        </p:nvSpPr>
        <p:spPr/>
        <p:txBody>
          <a:bodyPr/>
          <a:lstStyle/>
          <a:p>
            <a:fld id="{2970140D-EADD-4F87-947A-A3E52385ED3B}" type="datetimeFigureOut">
              <a:rPr lang="en-IN" smtClean="0"/>
              <a:pPr/>
              <a:t>31-03-2023</a:t>
            </a:fld>
            <a:endParaRPr lang="en-IN"/>
          </a:p>
        </p:txBody>
      </p:sp>
      <p:sp>
        <p:nvSpPr>
          <p:cNvPr id="3" name="Footer Placeholder 2">
            <a:extLst>
              <a:ext uri="{FF2B5EF4-FFF2-40B4-BE49-F238E27FC236}">
                <a16:creationId xmlns:a16="http://schemas.microsoft.com/office/drawing/2014/main" xmlns="" id="{ABE8D9E2-68EA-4590-9DC4-93DA5CA41C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3E12C47-9213-4C13-913F-E1F722B8340F}"/>
              </a:ext>
            </a:extLst>
          </p:cNvPr>
          <p:cNvSpPr>
            <a:spLocks noGrp="1"/>
          </p:cNvSpPr>
          <p:nvPr>
            <p:ph type="sldNum" sz="quarter" idx="12"/>
          </p:nvPr>
        </p:nvSpPr>
        <p:spPr/>
        <p:txBody>
          <a:bodyPr/>
          <a:lstStyle/>
          <a:p>
            <a:fld id="{79BC9E69-6B9F-4D34-8B74-A583E62D3AB1}" type="slidenum">
              <a:rPr lang="en-IN" smtClean="0"/>
              <a:pPr/>
              <a:t>‹#›</a:t>
            </a:fld>
            <a:endParaRPr lang="en-IN"/>
          </a:p>
        </p:txBody>
      </p:sp>
    </p:spTree>
    <p:extLst>
      <p:ext uri="{BB962C8B-B14F-4D97-AF65-F5344CB8AC3E}">
        <p14:creationId xmlns:p14="http://schemas.microsoft.com/office/powerpoint/2010/main" xmlns="" val="4292406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A5C333-E352-4AC5-9895-9261B2E42D6F}"/>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A91500-69E3-4E4A-86E8-1A3556A19E70}"/>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D957C05-353C-4D60-A338-6CA30B8D1974}"/>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87F24278-E468-4D89-A2FF-840CC180B5BE}"/>
              </a:ext>
            </a:extLst>
          </p:cNvPr>
          <p:cNvSpPr>
            <a:spLocks noGrp="1"/>
          </p:cNvSpPr>
          <p:nvPr>
            <p:ph type="dt" sz="half" idx="10"/>
          </p:nvPr>
        </p:nvSpPr>
        <p:spPr/>
        <p:txBody>
          <a:bodyPr/>
          <a:lstStyle/>
          <a:p>
            <a:fld id="{2970140D-EADD-4F87-947A-A3E52385ED3B}" type="datetimeFigureOut">
              <a:rPr lang="en-IN" smtClean="0"/>
              <a:pPr/>
              <a:t>31-03-2023</a:t>
            </a:fld>
            <a:endParaRPr lang="en-IN"/>
          </a:p>
        </p:txBody>
      </p:sp>
      <p:sp>
        <p:nvSpPr>
          <p:cNvPr id="6" name="Footer Placeholder 5">
            <a:extLst>
              <a:ext uri="{FF2B5EF4-FFF2-40B4-BE49-F238E27FC236}">
                <a16:creationId xmlns:a16="http://schemas.microsoft.com/office/drawing/2014/main" xmlns="" id="{7814303D-14A5-4DEB-8A12-8BAEEBBB7E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28266E4-090F-4769-8ED2-A43B63855C8C}"/>
              </a:ext>
            </a:extLst>
          </p:cNvPr>
          <p:cNvSpPr>
            <a:spLocks noGrp="1"/>
          </p:cNvSpPr>
          <p:nvPr>
            <p:ph type="sldNum" sz="quarter" idx="12"/>
          </p:nvPr>
        </p:nvSpPr>
        <p:spPr/>
        <p:txBody>
          <a:bodyPr/>
          <a:lstStyle/>
          <a:p>
            <a:fld id="{79BC9E69-6B9F-4D34-8B74-A583E62D3AB1}" type="slidenum">
              <a:rPr lang="en-IN" smtClean="0"/>
              <a:pPr/>
              <a:t>‹#›</a:t>
            </a:fld>
            <a:endParaRPr lang="en-IN"/>
          </a:p>
        </p:txBody>
      </p:sp>
    </p:spTree>
    <p:extLst>
      <p:ext uri="{BB962C8B-B14F-4D97-AF65-F5344CB8AC3E}">
        <p14:creationId xmlns:p14="http://schemas.microsoft.com/office/powerpoint/2010/main" xmlns="" val="614771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D68B9C-4875-4CD2-A10C-78097473B65A}"/>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9C2AFD3-6A98-44ED-9E8F-B6A7178C784A}"/>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xmlns="" id="{F9060ACF-EBD6-4C6D-B1E3-78EBE4BA5559}"/>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FBA94BDC-96D1-4A65-9F2A-99F25858C9B1}"/>
              </a:ext>
            </a:extLst>
          </p:cNvPr>
          <p:cNvSpPr>
            <a:spLocks noGrp="1"/>
          </p:cNvSpPr>
          <p:nvPr>
            <p:ph type="dt" sz="half" idx="10"/>
          </p:nvPr>
        </p:nvSpPr>
        <p:spPr/>
        <p:txBody>
          <a:bodyPr/>
          <a:lstStyle/>
          <a:p>
            <a:fld id="{2970140D-EADD-4F87-947A-A3E52385ED3B}" type="datetimeFigureOut">
              <a:rPr lang="en-IN" smtClean="0"/>
              <a:pPr/>
              <a:t>31-03-2023</a:t>
            </a:fld>
            <a:endParaRPr lang="en-IN"/>
          </a:p>
        </p:txBody>
      </p:sp>
      <p:sp>
        <p:nvSpPr>
          <p:cNvPr id="6" name="Footer Placeholder 5">
            <a:extLst>
              <a:ext uri="{FF2B5EF4-FFF2-40B4-BE49-F238E27FC236}">
                <a16:creationId xmlns:a16="http://schemas.microsoft.com/office/drawing/2014/main" xmlns="" id="{AF03F9EA-6E86-49A2-B623-67518C59DE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F7EC262-27F3-469A-92A6-38BB21B96627}"/>
              </a:ext>
            </a:extLst>
          </p:cNvPr>
          <p:cNvSpPr>
            <a:spLocks noGrp="1"/>
          </p:cNvSpPr>
          <p:nvPr>
            <p:ph type="sldNum" sz="quarter" idx="12"/>
          </p:nvPr>
        </p:nvSpPr>
        <p:spPr/>
        <p:txBody>
          <a:bodyPr/>
          <a:lstStyle/>
          <a:p>
            <a:fld id="{79BC9E69-6B9F-4D34-8B74-A583E62D3AB1}" type="slidenum">
              <a:rPr lang="en-IN" smtClean="0"/>
              <a:pPr/>
              <a:t>‹#›</a:t>
            </a:fld>
            <a:endParaRPr lang="en-IN"/>
          </a:p>
        </p:txBody>
      </p:sp>
    </p:spTree>
    <p:extLst>
      <p:ext uri="{BB962C8B-B14F-4D97-AF65-F5344CB8AC3E}">
        <p14:creationId xmlns:p14="http://schemas.microsoft.com/office/powerpoint/2010/main" xmlns="" val="2422188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6FCCEBF-DE70-4F4C-AF03-D68C1F12CEE8}"/>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17EAB3C-8458-4C86-8405-CAA522E5A6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xmlns="" id="{CB6B69E1-275C-4C22-B208-6A6C8E00C74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970140D-EADD-4F87-947A-A3E52385ED3B}" type="datetimeFigureOut">
              <a:rPr lang="en-IN" smtClean="0"/>
              <a:pPr/>
              <a:t>31-03-2023</a:t>
            </a:fld>
            <a:endParaRPr lang="en-IN"/>
          </a:p>
        </p:txBody>
      </p:sp>
      <p:sp>
        <p:nvSpPr>
          <p:cNvPr id="5" name="Footer Placeholder 4">
            <a:extLst>
              <a:ext uri="{FF2B5EF4-FFF2-40B4-BE49-F238E27FC236}">
                <a16:creationId xmlns:a16="http://schemas.microsoft.com/office/drawing/2014/main" xmlns="" id="{346A49B3-B9DE-458B-A0D5-1C5F9FA81810}"/>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CDCC83F-CE8E-42CB-A254-DA284B0A7F2E}"/>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BC9E69-6B9F-4D34-8B74-A583E62D3AB1}" type="slidenum">
              <a:rPr lang="en-IN" smtClean="0"/>
              <a:pPr/>
              <a:t>‹#›</a:t>
            </a:fld>
            <a:endParaRPr lang="en-IN"/>
          </a:p>
        </p:txBody>
      </p:sp>
      <p:pic>
        <p:nvPicPr>
          <p:cNvPr id="7" name="Picture 6">
            <a:extLst>
              <a:ext uri="{FF2B5EF4-FFF2-40B4-BE49-F238E27FC236}">
                <a16:creationId xmlns:a16="http://schemas.microsoft.com/office/drawing/2014/main" xmlns="" id="{BDE7C3E3-A88A-428D-AA70-F2EC7EF96FC6}"/>
              </a:ext>
            </a:extLst>
          </p:cNvPr>
          <p:cNvPicPr>
            <a:picLocks noChangeAspect="1"/>
          </p:cNvPicPr>
          <p:nvPr/>
        </p:nvPicPr>
        <p:blipFill rotWithShape="1">
          <a:blip r:embed="rId13">
            <a:extLst>
              <a:ext uri="{28A0092B-C50C-407E-A947-70E740481C1C}">
                <a14:useLocalDpi xmlns:a14="http://schemas.microsoft.com/office/drawing/2010/main" xmlns="" val="0"/>
              </a:ext>
            </a:extLst>
          </a:blip>
          <a:srcRect l="46579" t="3573" r="1364" b="68230"/>
          <a:stretch/>
        </p:blipFill>
        <p:spPr>
          <a:xfrm>
            <a:off x="9615052" y="46178"/>
            <a:ext cx="2530765" cy="803564"/>
          </a:xfrm>
          <a:prstGeom prst="rect">
            <a:avLst/>
          </a:prstGeom>
        </p:spPr>
      </p:pic>
      <p:pic>
        <p:nvPicPr>
          <p:cNvPr id="8" name="Picture 7">
            <a:extLst>
              <a:ext uri="{FF2B5EF4-FFF2-40B4-BE49-F238E27FC236}">
                <a16:creationId xmlns:a16="http://schemas.microsoft.com/office/drawing/2014/main" xmlns="" id="{868188E1-9005-48F5-9923-44620F146150}"/>
              </a:ext>
            </a:extLst>
          </p:cNvPr>
          <p:cNvPicPr>
            <a:picLocks noChangeAspect="1"/>
          </p:cNvPicPr>
          <p:nvPr/>
        </p:nvPicPr>
        <p:blipFill rotWithShape="1">
          <a:blip r:embed="rId14">
            <a:extLst>
              <a:ext uri="{28A0092B-C50C-407E-A947-70E740481C1C}">
                <a14:useLocalDpi xmlns:a14="http://schemas.microsoft.com/office/drawing/2010/main" xmlns="" val="0"/>
              </a:ext>
            </a:extLst>
          </a:blip>
          <a:srcRect t="87835"/>
          <a:stretch/>
        </p:blipFill>
        <p:spPr>
          <a:xfrm>
            <a:off x="0" y="6511282"/>
            <a:ext cx="6096000" cy="346718"/>
          </a:xfrm>
          <a:prstGeom prst="rect">
            <a:avLst/>
          </a:prstGeom>
        </p:spPr>
      </p:pic>
      <p:pic>
        <p:nvPicPr>
          <p:cNvPr id="9" name="Picture 8">
            <a:extLst>
              <a:ext uri="{FF2B5EF4-FFF2-40B4-BE49-F238E27FC236}">
                <a16:creationId xmlns:a16="http://schemas.microsoft.com/office/drawing/2014/main" xmlns="" id="{1F65402E-210C-403D-9B7E-71758966BD55}"/>
              </a:ext>
            </a:extLst>
          </p:cNvPr>
          <p:cNvPicPr>
            <a:picLocks noChangeAspect="1"/>
          </p:cNvPicPr>
          <p:nvPr/>
        </p:nvPicPr>
        <p:blipFill rotWithShape="1">
          <a:blip r:embed="rId15">
            <a:extLst>
              <a:ext uri="{28A0092B-C50C-407E-A947-70E740481C1C}">
                <a14:useLocalDpi xmlns:a14="http://schemas.microsoft.com/office/drawing/2010/main" xmlns="" val="0"/>
              </a:ext>
            </a:extLst>
          </a:blip>
          <a:srcRect t="87511"/>
          <a:stretch/>
        </p:blipFill>
        <p:spPr>
          <a:xfrm>
            <a:off x="6096001" y="6511282"/>
            <a:ext cx="6096000" cy="355954"/>
          </a:xfrm>
          <a:prstGeom prst="rect">
            <a:avLst/>
          </a:prstGeom>
        </p:spPr>
      </p:pic>
      <p:sp>
        <p:nvSpPr>
          <p:cNvPr id="10" name="Footer Placeholder 4">
            <a:extLst>
              <a:ext uri="{FF2B5EF4-FFF2-40B4-BE49-F238E27FC236}">
                <a16:creationId xmlns:a16="http://schemas.microsoft.com/office/drawing/2014/main" xmlns="" id="{9BB65431-2B78-4C49-9357-B2FD070E15D8}"/>
              </a:ext>
            </a:extLst>
          </p:cNvPr>
          <p:cNvSpPr txBox="1">
            <a:spLocks/>
          </p:cNvSpPr>
          <p:nvPr/>
        </p:nvSpPr>
        <p:spPr>
          <a:xfrm>
            <a:off x="4922983" y="6492877"/>
            <a:ext cx="2447636" cy="365125"/>
          </a:xfrm>
          <a:prstGeom prst="rect">
            <a:avLst/>
          </a:prstGeom>
        </p:spPr>
        <p:txBody>
          <a:bodyPr/>
          <a:lstStyle>
            <a:defPPr>
              <a:defRPr lang="en-US"/>
            </a:defPPr>
            <a:lvl1pPr marL="0" algn="l" defTabSz="914400" rtl="0" eaLnBrk="1" latinLnBrk="0" hangingPunct="1">
              <a:defRPr sz="15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25" dirty="0"/>
              <a:t>          www.iadc.ac.in</a:t>
            </a:r>
            <a:endParaRPr lang="en-IN" sz="1125" dirty="0"/>
          </a:p>
        </p:txBody>
      </p:sp>
    </p:spTree>
    <p:extLst>
      <p:ext uri="{BB962C8B-B14F-4D97-AF65-F5344CB8AC3E}">
        <p14:creationId xmlns:p14="http://schemas.microsoft.com/office/powerpoint/2010/main" xmlns="" val="529851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8DF011-C66C-5670-A85F-5FD402414883}"/>
              </a:ext>
            </a:extLst>
          </p:cNvPr>
          <p:cNvSpPr>
            <a:spLocks noGrp="1"/>
          </p:cNvSpPr>
          <p:nvPr>
            <p:ph type="ctrTitle"/>
          </p:nvPr>
        </p:nvSpPr>
        <p:spPr>
          <a:xfrm>
            <a:off x="1524000" y="803565"/>
            <a:ext cx="9144000" cy="796636"/>
          </a:xfrm>
        </p:spPr>
        <p:txBody>
          <a:bodyPr/>
          <a:lstStyle/>
          <a:p>
            <a:r>
              <a:rPr lang="en-IN" dirty="0">
                <a:latin typeface="Times New Roman" panose="02020603050405020304" pitchFamily="18" charset="0"/>
                <a:cs typeface="Times New Roman" panose="02020603050405020304" pitchFamily="18" charset="0"/>
              </a:rPr>
              <a:t>Risk Management</a:t>
            </a:r>
          </a:p>
        </p:txBody>
      </p:sp>
      <p:sp>
        <p:nvSpPr>
          <p:cNvPr id="3" name="Subtitle 2">
            <a:extLst>
              <a:ext uri="{FF2B5EF4-FFF2-40B4-BE49-F238E27FC236}">
                <a16:creationId xmlns:a16="http://schemas.microsoft.com/office/drawing/2014/main" xmlns="" id="{A2B47ABA-87C7-1A02-779E-CED5F5D2EEEE}"/>
              </a:ext>
            </a:extLst>
          </p:cNvPr>
          <p:cNvSpPr>
            <a:spLocks noGrp="1"/>
          </p:cNvSpPr>
          <p:nvPr>
            <p:ph type="subTitle" idx="1"/>
          </p:nvPr>
        </p:nvSpPr>
        <p:spPr>
          <a:xfrm>
            <a:off x="1524000" y="1925781"/>
            <a:ext cx="9144000" cy="3627853"/>
          </a:xfrm>
        </p:spPr>
        <p:txBody>
          <a:bodyPr/>
          <a:lstStyle/>
          <a:p>
            <a:pPr algn="l"/>
            <a:r>
              <a:rPr lang="en-IN" sz="2800" dirty="0">
                <a:latin typeface="Times New Roman" panose="02020603050405020304" pitchFamily="18" charset="0"/>
                <a:cs typeface="Times New Roman" panose="02020603050405020304" pitchFamily="18" charset="0"/>
              </a:rPr>
              <a:t>Risk: It is an undesirable ,unexpected event that occurs in a  project.</a:t>
            </a:r>
          </a:p>
          <a:p>
            <a:pPr algn="l"/>
            <a:r>
              <a:rPr lang="en-IN" sz="2800" dirty="0">
                <a:latin typeface="Times New Roman" panose="02020603050405020304" pitchFamily="18" charset="0"/>
                <a:cs typeface="Times New Roman" panose="02020603050405020304" pitchFamily="18" charset="0"/>
              </a:rPr>
              <a:t>Some common project risk are:</a:t>
            </a:r>
          </a:p>
          <a:p>
            <a:pPr marL="285750" indent="-28575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Product does not meet specified requirements/or performance</a:t>
            </a:r>
          </a:p>
          <a:p>
            <a:pPr marL="285750" indent="-28575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Project cost is higher than planned</a:t>
            </a:r>
          </a:p>
          <a:p>
            <a:pPr marL="285750" indent="-28575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Product delivered late</a:t>
            </a:r>
          </a:p>
          <a:p>
            <a:pPr algn="l"/>
            <a:endParaRPr lang="en-IN" dirty="0"/>
          </a:p>
        </p:txBody>
      </p:sp>
    </p:spTree>
    <p:extLst>
      <p:ext uri="{BB962C8B-B14F-4D97-AF65-F5344CB8AC3E}">
        <p14:creationId xmlns:p14="http://schemas.microsoft.com/office/powerpoint/2010/main" xmlns="" val="2611887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414012-59AD-8B08-A540-3CFD4A72E3CE}"/>
              </a:ext>
            </a:extLst>
          </p:cNvPr>
          <p:cNvSpPr>
            <a:spLocks noGrp="1"/>
          </p:cNvSpPr>
          <p:nvPr>
            <p:ph type="title"/>
          </p:nvPr>
        </p:nvSpPr>
        <p:spPr/>
        <p:txBody>
          <a:bodyPr/>
          <a:lstStyle/>
          <a:p>
            <a:r>
              <a:rPr lang="en-IN" dirty="0"/>
              <a:t>System procurement</a:t>
            </a:r>
          </a:p>
        </p:txBody>
      </p:sp>
      <p:sp>
        <p:nvSpPr>
          <p:cNvPr id="3" name="Content Placeholder 2">
            <a:extLst>
              <a:ext uri="{FF2B5EF4-FFF2-40B4-BE49-F238E27FC236}">
                <a16:creationId xmlns:a16="http://schemas.microsoft.com/office/drawing/2014/main" xmlns="" id="{E2DF1D10-288D-E2D2-C9AA-CD4CD3657CEF}"/>
              </a:ext>
            </a:extLst>
          </p:cNvPr>
          <p:cNvSpPr>
            <a:spLocks noGrp="1"/>
          </p:cNvSpPr>
          <p:nvPr>
            <p:ph idx="1"/>
          </p:nvPr>
        </p:nvSpPr>
        <p:spPr/>
        <p:txBody>
          <a:bodyPr/>
          <a:lstStyle/>
          <a:p>
            <a:r>
              <a:rPr lang="en-IN" dirty="0"/>
              <a:t>A system for a large company may be produced as a whole or as separate parts which may be integrated or may be specially designed and developed.</a:t>
            </a:r>
          </a:p>
          <a:p>
            <a:r>
              <a:rPr lang="en-IN" dirty="0"/>
              <a:t>Before procuring-system specification and architectural design must be done.</a:t>
            </a:r>
          </a:p>
          <a:p>
            <a:r>
              <a:rPr lang="en-IN" dirty="0"/>
              <a:t>Process of acquiring a system:</a:t>
            </a:r>
          </a:p>
          <a:p>
            <a:pPr lvl="2"/>
            <a:r>
              <a:rPr lang="en-IN" dirty="0"/>
              <a:t>The best approach to acquire a system</a:t>
            </a:r>
          </a:p>
          <a:p>
            <a:pPr lvl="2"/>
            <a:r>
              <a:rPr lang="en-IN" dirty="0"/>
              <a:t>The best supplier</a:t>
            </a:r>
          </a:p>
          <a:p>
            <a:r>
              <a:rPr lang="en-IN" dirty="0"/>
              <a:t>System procurement can be done for:</a:t>
            </a:r>
          </a:p>
          <a:p>
            <a:pPr lvl="2"/>
            <a:r>
              <a:rPr lang="en-IN" dirty="0"/>
              <a:t>Existing system where COTS method can be used</a:t>
            </a:r>
          </a:p>
          <a:p>
            <a:pPr lvl="2"/>
            <a:r>
              <a:rPr lang="en-IN" dirty="0"/>
              <a:t>Custom system</a:t>
            </a:r>
          </a:p>
          <a:p>
            <a:endParaRPr lang="en-IN" dirty="0"/>
          </a:p>
          <a:p>
            <a:endParaRPr lang="en-IN" dirty="0"/>
          </a:p>
          <a:p>
            <a:pPr lvl="2"/>
            <a:endParaRPr lang="en-IN" dirty="0"/>
          </a:p>
        </p:txBody>
      </p:sp>
    </p:spTree>
    <p:extLst>
      <p:ext uri="{BB962C8B-B14F-4D97-AF65-F5344CB8AC3E}">
        <p14:creationId xmlns:p14="http://schemas.microsoft.com/office/powerpoint/2010/main" xmlns="" val="2717578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270E97-880A-7795-2F0B-CBCAC7428942}"/>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System engineering process</a:t>
            </a:r>
          </a:p>
        </p:txBody>
      </p:sp>
      <p:pic>
        <p:nvPicPr>
          <p:cNvPr id="3074" name="Picture 2" descr="Computer-Based System Engineering - ppt video online download">
            <a:extLst>
              <a:ext uri="{FF2B5EF4-FFF2-40B4-BE49-F238E27FC236}">
                <a16:creationId xmlns:a16="http://schemas.microsoft.com/office/drawing/2014/main" xmlns="" id="{B651524D-9046-5409-7EB5-46B308711D4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xmlns="" val="0"/>
              </a:ext>
            </a:extLst>
          </a:blip>
          <a:srcRect b="6671"/>
          <a:stretch/>
        </p:blipFill>
        <p:spPr bwMode="auto">
          <a:xfrm>
            <a:off x="2084294" y="1417125"/>
            <a:ext cx="7234518" cy="467439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1481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1E3207-C769-FDAF-790A-61DDAC46211D}"/>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System architecture</a:t>
            </a:r>
          </a:p>
        </p:txBody>
      </p:sp>
      <p:sp>
        <p:nvSpPr>
          <p:cNvPr id="3" name="Content Placeholder 2">
            <a:extLst>
              <a:ext uri="{FF2B5EF4-FFF2-40B4-BE49-F238E27FC236}">
                <a16:creationId xmlns:a16="http://schemas.microsoft.com/office/drawing/2014/main" xmlns="" id="{7B34DCCB-0137-6E68-78E2-B8A3863CE7FC}"/>
              </a:ext>
            </a:extLst>
          </p:cNvPr>
          <p:cNvSpPr>
            <a:spLocks noGrp="1"/>
          </p:cNvSpPr>
          <p:nvPr>
            <p:ph idx="1"/>
          </p:nvPr>
        </p:nvSpPr>
        <p:spPr/>
        <p:txBody>
          <a:bodyPr>
            <a:normAutofit/>
          </a:bodyPr>
          <a:lstStyle/>
          <a:p>
            <a:r>
              <a:rPr lang="en-IN" sz="3200" dirty="0">
                <a:latin typeface="Times New Roman" panose="02020603050405020304" pitchFamily="18" charset="0"/>
                <a:cs typeface="Times New Roman" panose="02020603050405020304" pitchFamily="18" charset="0"/>
              </a:rPr>
              <a:t>It is an abstract view of the subsystem making up the system</a:t>
            </a:r>
          </a:p>
          <a:p>
            <a:r>
              <a:rPr lang="en-IN" sz="3200" dirty="0">
                <a:latin typeface="Times New Roman" panose="02020603050405020304" pitchFamily="18" charset="0"/>
                <a:cs typeface="Times New Roman" panose="02020603050405020304" pitchFamily="18" charset="0"/>
              </a:rPr>
              <a:t>It is normally presented as a block diagram showing the major sub systems and the interconnection between these subsystems.</a:t>
            </a:r>
          </a:p>
          <a:p>
            <a:r>
              <a:rPr lang="en-IN" sz="3200" dirty="0">
                <a:latin typeface="Times New Roman" panose="02020603050405020304" pitchFamily="18" charset="0"/>
                <a:cs typeface="Times New Roman" panose="02020603050405020304" pitchFamily="18" charset="0"/>
              </a:rPr>
              <a:t>First the system is decomposed into its subsystem. Each sub system is further decomposed in a similar manner until the system decomposes into functional components</a:t>
            </a:r>
            <a:r>
              <a:rPr lang="en-IN" sz="3200" dirty="0" smtClean="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93717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53AB46-CC1C-8A54-A5F2-ECDBC30E61E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Human factors</a:t>
            </a:r>
          </a:p>
        </p:txBody>
      </p:sp>
      <p:sp>
        <p:nvSpPr>
          <p:cNvPr id="3" name="Content Placeholder 2">
            <a:extLst>
              <a:ext uri="{FF2B5EF4-FFF2-40B4-BE49-F238E27FC236}">
                <a16:creationId xmlns:a16="http://schemas.microsoft.com/office/drawing/2014/main" xmlns="" id="{E758302E-2053-159F-DE95-F98DC73BA525}"/>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All systems have human users.</a:t>
            </a:r>
          </a:p>
          <a:p>
            <a:r>
              <a:rPr lang="en-IN" sz="2400" dirty="0">
                <a:latin typeface="Times New Roman" panose="02020603050405020304" pitchFamily="18" charset="0"/>
                <a:cs typeface="Times New Roman" panose="02020603050405020304" pitchFamily="18" charset="0"/>
              </a:rPr>
              <a:t>Human factors which must be taken into account by system engineers include:</a:t>
            </a:r>
          </a:p>
          <a:p>
            <a:pPr lvl="1"/>
            <a:r>
              <a:rPr lang="en-IN" sz="2400" dirty="0">
                <a:latin typeface="Times New Roman" panose="02020603050405020304" pitchFamily="18" charset="0"/>
                <a:cs typeface="Times New Roman" panose="02020603050405020304" pitchFamily="18" charset="0"/>
              </a:rPr>
              <a:t>Process change</a:t>
            </a:r>
          </a:p>
          <a:p>
            <a:pPr lvl="2"/>
            <a:r>
              <a:rPr lang="en-IN" sz="2400" dirty="0">
                <a:latin typeface="Times New Roman" panose="02020603050405020304" pitchFamily="18" charset="0"/>
                <a:cs typeface="Times New Roman" panose="02020603050405020304" pitchFamily="18" charset="0"/>
              </a:rPr>
              <a:t>Whenever the system requires changes to the work process, training will have to be organized.</a:t>
            </a:r>
          </a:p>
          <a:p>
            <a:pPr lvl="1"/>
            <a:r>
              <a:rPr lang="en-IN" sz="2400" dirty="0">
                <a:latin typeface="Times New Roman" panose="02020603050405020304" pitchFamily="18" charset="0"/>
                <a:cs typeface="Times New Roman" panose="02020603050405020304" pitchFamily="18" charset="0"/>
              </a:rPr>
              <a:t>Job change </a:t>
            </a:r>
          </a:p>
          <a:p>
            <a:pPr lvl="2"/>
            <a:r>
              <a:rPr lang="en-IN" sz="2400" dirty="0">
                <a:latin typeface="Times New Roman" panose="02020603050405020304" pitchFamily="18" charset="0"/>
                <a:cs typeface="Times New Roman" panose="02020603050405020304" pitchFamily="18" charset="0"/>
              </a:rPr>
              <a:t>When a new system is installed, the users may have to change the way they work.</a:t>
            </a:r>
          </a:p>
          <a:p>
            <a:pPr lvl="1"/>
            <a:r>
              <a:rPr lang="en-IN" sz="2400" dirty="0">
                <a:latin typeface="Times New Roman" panose="02020603050405020304" pitchFamily="18" charset="0"/>
                <a:cs typeface="Times New Roman" panose="02020603050405020304" pitchFamily="18" charset="0"/>
              </a:rPr>
              <a:t>Organizational change</a:t>
            </a:r>
          </a:p>
          <a:p>
            <a:pPr lvl="2"/>
            <a:r>
              <a:rPr lang="en-IN" sz="2400" dirty="0">
                <a:latin typeface="Times New Roman" panose="02020603050405020304" pitchFamily="18" charset="0"/>
                <a:cs typeface="Times New Roman" panose="02020603050405020304" pitchFamily="18" charset="0"/>
              </a:rPr>
              <a:t>The political power structure  in an organization may be influenced by the new system</a:t>
            </a:r>
          </a:p>
        </p:txBody>
      </p:sp>
    </p:spTree>
    <p:extLst>
      <p:ext uri="{BB962C8B-B14F-4D97-AF65-F5344CB8AC3E}">
        <p14:creationId xmlns:p14="http://schemas.microsoft.com/office/powerpoint/2010/main" xmlns="" val="1199314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A6A083-2BFC-673E-DDA2-5D4357E0E893}"/>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System reliability engineering</a:t>
            </a:r>
          </a:p>
        </p:txBody>
      </p:sp>
      <p:sp>
        <p:nvSpPr>
          <p:cNvPr id="3" name="Content Placeholder 2">
            <a:extLst>
              <a:ext uri="{FF2B5EF4-FFF2-40B4-BE49-F238E27FC236}">
                <a16:creationId xmlns:a16="http://schemas.microsoft.com/office/drawing/2014/main" xmlns="" id="{CC2A083E-A726-3802-9CBC-E5A82C04C686}"/>
              </a:ext>
            </a:extLst>
          </p:cNvPr>
          <p:cNvSpPr>
            <a:spLocks noGrp="1"/>
          </p:cNvSpPr>
          <p:nvPr>
            <p:ph idx="1"/>
          </p:nvPr>
        </p:nvSpPr>
        <p:spPr/>
        <p:txBody>
          <a:bodyPr/>
          <a:lstStyle/>
          <a:p>
            <a:pPr marL="0" indent="0">
              <a:buNone/>
            </a:pPr>
            <a:r>
              <a:rPr lang="en-IN" dirty="0"/>
              <a:t>System reliability is always considered at system level rather than at individual component level. Since components are inter dependent ,faults in one component may affect the operation of other components.so it is impossible to produce a system that is guaranteed never to fail.</a:t>
            </a:r>
          </a:p>
          <a:p>
            <a:pPr marL="0" indent="0">
              <a:buNone/>
            </a:pPr>
            <a:r>
              <a:rPr lang="en-IN" dirty="0"/>
              <a:t>The overall system reliability is a function of:</a:t>
            </a:r>
          </a:p>
          <a:p>
            <a:r>
              <a:rPr lang="en-IN" dirty="0"/>
              <a:t>Hardware reliability</a:t>
            </a:r>
          </a:p>
          <a:p>
            <a:r>
              <a:rPr lang="en-IN" dirty="0"/>
              <a:t>Software reliability</a:t>
            </a:r>
          </a:p>
          <a:p>
            <a:r>
              <a:rPr lang="en-IN" dirty="0"/>
              <a:t>Operator reliability</a:t>
            </a:r>
          </a:p>
          <a:p>
            <a:endParaRPr lang="en-IN" dirty="0"/>
          </a:p>
          <a:p>
            <a:r>
              <a:rPr lang="en-IN" dirty="0"/>
              <a:t>The ability of a system to continue to operate in spite of one or more components failures is known as </a:t>
            </a:r>
            <a:r>
              <a:rPr lang="en-IN" u="sng" dirty="0"/>
              <a:t>resilience</a:t>
            </a:r>
            <a:r>
              <a:rPr lang="en-IN" dirty="0"/>
              <a:t> of the system.</a:t>
            </a:r>
          </a:p>
        </p:txBody>
      </p:sp>
    </p:spTree>
    <p:extLst>
      <p:ext uri="{BB962C8B-B14F-4D97-AF65-F5344CB8AC3E}">
        <p14:creationId xmlns:p14="http://schemas.microsoft.com/office/powerpoint/2010/main" xmlns="" val="448898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D716E2-B426-221C-C8CA-B0B4EFA397DF}"/>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Activities under risk management</a:t>
            </a:r>
          </a:p>
        </p:txBody>
      </p:sp>
      <p:sp>
        <p:nvSpPr>
          <p:cNvPr id="3" name="Content Placeholder 2">
            <a:extLst>
              <a:ext uri="{FF2B5EF4-FFF2-40B4-BE49-F238E27FC236}">
                <a16:creationId xmlns:a16="http://schemas.microsoft.com/office/drawing/2014/main" xmlns="" id="{CC84CE60-14B7-5F68-EE1F-465F546523DE}"/>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Project risk</a:t>
            </a:r>
          </a:p>
          <a:p>
            <a:pPr lvl="1"/>
            <a:r>
              <a:rPr lang="en-IN" sz="2400" dirty="0">
                <a:latin typeface="Times New Roman" panose="02020603050405020304" pitchFamily="18" charset="0"/>
                <a:cs typeface="Times New Roman" panose="02020603050405020304" pitchFamily="18" charset="0"/>
              </a:rPr>
              <a:t>Staff turnover</a:t>
            </a:r>
          </a:p>
          <a:p>
            <a:pPr lvl="1"/>
            <a:r>
              <a:rPr lang="en-IN" sz="2400" dirty="0">
                <a:latin typeface="Times New Roman" panose="02020603050405020304" pitchFamily="18" charset="0"/>
                <a:cs typeface="Times New Roman" panose="02020603050405020304" pitchFamily="18" charset="0"/>
              </a:rPr>
              <a:t>Hardware unavailability</a:t>
            </a:r>
          </a:p>
          <a:p>
            <a:pPr lvl="1"/>
            <a:r>
              <a:rPr lang="en-IN" sz="2400" dirty="0">
                <a:latin typeface="Times New Roman" panose="02020603050405020304" pitchFamily="18" charset="0"/>
                <a:cs typeface="Times New Roman" panose="02020603050405020304" pitchFamily="18" charset="0"/>
              </a:rPr>
              <a:t>Size under estimate</a:t>
            </a:r>
          </a:p>
          <a:p>
            <a:pPr lvl="1"/>
            <a:r>
              <a:rPr lang="en-IN" sz="2400" dirty="0">
                <a:latin typeface="Times New Roman" panose="02020603050405020304" pitchFamily="18" charset="0"/>
                <a:cs typeface="Times New Roman" panose="02020603050405020304" pitchFamily="18" charset="0"/>
              </a:rPr>
              <a:t>Requirement changes</a:t>
            </a:r>
          </a:p>
          <a:p>
            <a:r>
              <a:rPr lang="en-IN" sz="2400" dirty="0">
                <a:latin typeface="Times New Roman" panose="02020603050405020304" pitchFamily="18" charset="0"/>
                <a:cs typeface="Times New Roman" panose="02020603050405020304" pitchFamily="18" charset="0"/>
              </a:rPr>
              <a:t>Product risk</a:t>
            </a:r>
          </a:p>
          <a:p>
            <a:pPr lvl="1"/>
            <a:r>
              <a:rPr lang="en-IN" sz="2400" dirty="0">
                <a:latin typeface="Times New Roman" panose="02020603050405020304" pitchFamily="18" charset="0"/>
                <a:cs typeface="Times New Roman" panose="02020603050405020304" pitchFamily="18" charset="0"/>
              </a:rPr>
              <a:t>Specification delays</a:t>
            </a:r>
          </a:p>
          <a:p>
            <a:pPr lvl="1"/>
            <a:r>
              <a:rPr lang="en-IN" sz="2400" dirty="0">
                <a:latin typeface="Times New Roman" panose="02020603050405020304" pitchFamily="18" charset="0"/>
                <a:cs typeface="Times New Roman" panose="02020603050405020304" pitchFamily="18" charset="0"/>
              </a:rPr>
              <a:t>Poor performance of the tools used</a:t>
            </a:r>
          </a:p>
          <a:p>
            <a:r>
              <a:rPr lang="en-IN" sz="2400" dirty="0">
                <a:latin typeface="Times New Roman" panose="02020603050405020304" pitchFamily="18" charset="0"/>
                <a:cs typeface="Times New Roman" panose="02020603050405020304" pitchFamily="18" charset="0"/>
              </a:rPr>
              <a:t>Business risk</a:t>
            </a:r>
          </a:p>
          <a:p>
            <a:pPr lvl="1"/>
            <a:r>
              <a:rPr lang="en-IN" sz="2400" dirty="0">
                <a:latin typeface="Times New Roman" panose="02020603050405020304" pitchFamily="18" charset="0"/>
                <a:cs typeface="Times New Roman" panose="02020603050405020304" pitchFamily="18" charset="0"/>
              </a:rPr>
              <a:t>Technology changes</a:t>
            </a:r>
          </a:p>
          <a:p>
            <a:pPr lvl="1"/>
            <a:r>
              <a:rPr lang="en-IN" sz="2400" dirty="0">
                <a:latin typeface="Times New Roman" panose="02020603050405020304" pitchFamily="18" charset="0"/>
                <a:cs typeface="Times New Roman" panose="02020603050405020304" pitchFamily="18" charset="0"/>
              </a:rPr>
              <a:t>Product competition</a:t>
            </a:r>
          </a:p>
          <a:p>
            <a:endParaRPr lang="en-IN" dirty="0"/>
          </a:p>
        </p:txBody>
      </p:sp>
    </p:spTree>
    <p:extLst>
      <p:ext uri="{BB962C8B-B14F-4D97-AF65-F5344CB8AC3E}">
        <p14:creationId xmlns:p14="http://schemas.microsoft.com/office/powerpoint/2010/main" xmlns="" val="2597809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0992C0-26F7-90FB-A816-9C1E04DC5B13}"/>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Process of risk management</a:t>
            </a:r>
          </a:p>
        </p:txBody>
      </p:sp>
      <p:graphicFrame>
        <p:nvGraphicFramePr>
          <p:cNvPr id="4" name="Content Placeholder 3">
            <a:extLst>
              <a:ext uri="{FF2B5EF4-FFF2-40B4-BE49-F238E27FC236}">
                <a16:creationId xmlns:a16="http://schemas.microsoft.com/office/drawing/2014/main" xmlns="" id="{C9F5CD4F-E4C2-8B86-AF5F-0E974E40889D}"/>
              </a:ext>
            </a:extLst>
          </p:cNvPr>
          <p:cNvGraphicFramePr>
            <a:graphicFrameLocks noGrp="1"/>
          </p:cNvGraphicFramePr>
          <p:nvPr>
            <p:ph idx="1"/>
            <p:extLst>
              <p:ext uri="{D42A27DB-BD31-4B8C-83A1-F6EECF244321}">
                <p14:modId xmlns:p14="http://schemas.microsoft.com/office/powerpoint/2010/main" xmlns="" val="3762800203"/>
              </p:ext>
            </p:extLst>
          </p:nvPr>
        </p:nvGraphicFramePr>
        <p:xfrm>
          <a:off x="632012" y="1425388"/>
          <a:ext cx="10721788" cy="4751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92057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288E42-4EFB-EB3A-C3E8-A2B88CED38F3}"/>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Process visibility</a:t>
            </a:r>
          </a:p>
        </p:txBody>
      </p:sp>
      <p:sp>
        <p:nvSpPr>
          <p:cNvPr id="3" name="Content Placeholder 2">
            <a:extLst>
              <a:ext uri="{FF2B5EF4-FFF2-40B4-BE49-F238E27FC236}">
                <a16:creationId xmlns:a16="http://schemas.microsoft.com/office/drawing/2014/main" xmlns="" id="{ABDC5880-0452-2C26-2D03-ED4541E35F43}"/>
              </a:ext>
            </a:extLst>
          </p:cNvPr>
          <p:cNvSpPr>
            <a:spLocks noGrp="1"/>
          </p:cNvSpPr>
          <p:nvPr>
            <p:ph idx="1"/>
          </p:nvPr>
        </p:nvSpPr>
        <p:spPr/>
        <p:txBody>
          <a:bodyPr/>
          <a:lstStyle/>
          <a:p>
            <a:pPr marL="685800" lvl="2" indent="0">
              <a:buNone/>
            </a:pPr>
            <a:r>
              <a:rPr lang="en-IN" sz="4000" dirty="0">
                <a:latin typeface="Times New Roman" panose="02020603050405020304" pitchFamily="18" charset="0"/>
                <a:cs typeface="Times New Roman" panose="02020603050405020304" pitchFamily="18" charset="0"/>
              </a:rPr>
              <a:t>Each activity should end with documentation. Those documents makes the software process visible.</a:t>
            </a:r>
          </a:p>
          <a:p>
            <a:pPr marL="685800" lvl="2" indent="0">
              <a:buNone/>
            </a:pPr>
            <a:r>
              <a:rPr lang="en-IN" sz="4000" dirty="0">
                <a:latin typeface="Times New Roman" panose="02020603050405020304" pitchFamily="18" charset="0"/>
                <a:cs typeface="Times New Roman" panose="02020603050405020304" pitchFamily="18" charset="0"/>
              </a:rPr>
              <a:t>Steps required for process visibility include</a:t>
            </a:r>
          </a:p>
          <a:p>
            <a:pPr lvl="2"/>
            <a:r>
              <a:rPr lang="en-IN" sz="4000" dirty="0">
                <a:latin typeface="Times New Roman" panose="02020603050405020304" pitchFamily="18" charset="0"/>
                <a:cs typeface="Times New Roman" panose="02020603050405020304" pitchFamily="18" charset="0"/>
              </a:rPr>
              <a:t>Documentation</a:t>
            </a:r>
          </a:p>
          <a:p>
            <a:pPr lvl="2"/>
            <a:r>
              <a:rPr lang="en-IN" sz="4000" dirty="0">
                <a:latin typeface="Times New Roman" panose="02020603050405020304" pitchFamily="18" charset="0"/>
                <a:cs typeface="Times New Roman" panose="02020603050405020304" pitchFamily="18" charset="0"/>
              </a:rPr>
              <a:t>Diagrams</a:t>
            </a:r>
          </a:p>
          <a:p>
            <a:pPr lvl="2"/>
            <a:endParaRPr lang="en-IN" sz="4000" dirty="0">
              <a:latin typeface="Times New Roman" panose="02020603050405020304" pitchFamily="18" charset="0"/>
              <a:cs typeface="Times New Roman" panose="02020603050405020304" pitchFamily="18" charset="0"/>
            </a:endParaRPr>
          </a:p>
          <a:p>
            <a:pPr lvl="2"/>
            <a:endParaRPr lang="en-IN" sz="4000" dirty="0">
              <a:latin typeface="Times New Roman" panose="02020603050405020304" pitchFamily="18" charset="0"/>
              <a:cs typeface="Times New Roman" panose="02020603050405020304" pitchFamily="18" charset="0"/>
            </a:endParaRPr>
          </a:p>
          <a:p>
            <a:pPr lvl="2"/>
            <a:endParaRPr lang="en-IN" dirty="0"/>
          </a:p>
        </p:txBody>
      </p:sp>
    </p:spTree>
    <p:extLst>
      <p:ext uri="{BB962C8B-B14F-4D97-AF65-F5344CB8AC3E}">
        <p14:creationId xmlns:p14="http://schemas.microsoft.com/office/powerpoint/2010/main" xmlns="" val="17837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99285D-9B10-81E2-0861-24679FFECFF8}"/>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Professional responsibility</a:t>
            </a:r>
          </a:p>
        </p:txBody>
      </p:sp>
      <p:sp>
        <p:nvSpPr>
          <p:cNvPr id="3" name="Content Placeholder 2">
            <a:extLst>
              <a:ext uri="{FF2B5EF4-FFF2-40B4-BE49-F238E27FC236}">
                <a16:creationId xmlns:a16="http://schemas.microsoft.com/office/drawing/2014/main" xmlns="" id="{997B542C-439A-35D9-7D71-A127A8874A0C}"/>
              </a:ext>
            </a:extLst>
          </p:cNvPr>
          <p:cNvSpPr>
            <a:spLocks noGrp="1"/>
          </p:cNvSpPr>
          <p:nvPr>
            <p:ph idx="1"/>
          </p:nvPr>
        </p:nvSpPr>
        <p:spPr/>
        <p:txBody>
          <a:bodyPr>
            <a:normAutofit/>
          </a:bodyPr>
          <a:lstStyle/>
          <a:p>
            <a:r>
              <a:rPr lang="en-IN" sz="3600" dirty="0">
                <a:latin typeface="Times New Roman" panose="02020603050405020304" pitchFamily="18" charset="0"/>
                <a:cs typeface="Times New Roman" panose="02020603050405020304" pitchFamily="18" charset="0"/>
              </a:rPr>
              <a:t>Confidentiality</a:t>
            </a:r>
          </a:p>
          <a:p>
            <a:r>
              <a:rPr lang="en-IN" sz="3600" dirty="0">
                <a:latin typeface="Times New Roman" panose="02020603050405020304" pitchFamily="18" charset="0"/>
                <a:cs typeface="Times New Roman" panose="02020603050405020304" pitchFamily="18" charset="0"/>
              </a:rPr>
              <a:t>Competence</a:t>
            </a:r>
          </a:p>
          <a:p>
            <a:r>
              <a:rPr lang="en-IN" sz="3600" dirty="0">
                <a:latin typeface="Times New Roman" panose="02020603050405020304" pitchFamily="18" charset="0"/>
                <a:cs typeface="Times New Roman" panose="02020603050405020304" pitchFamily="18" charset="0"/>
              </a:rPr>
              <a:t>Intellectual property rights</a:t>
            </a:r>
          </a:p>
          <a:p>
            <a:r>
              <a:rPr lang="en-IN" sz="3600" dirty="0">
                <a:latin typeface="Times New Roman" panose="02020603050405020304" pitchFamily="18" charset="0"/>
                <a:cs typeface="Times New Roman" panose="02020603050405020304" pitchFamily="18" charset="0"/>
              </a:rPr>
              <a:t>Computer misuse</a:t>
            </a:r>
          </a:p>
        </p:txBody>
      </p:sp>
    </p:spTree>
    <p:extLst>
      <p:ext uri="{BB962C8B-B14F-4D97-AF65-F5344CB8AC3E}">
        <p14:creationId xmlns:p14="http://schemas.microsoft.com/office/powerpoint/2010/main" xmlns="" val="1128963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7A4C6D-13DF-02F0-0C83-4FCFA306A3D8}"/>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Computer based system engineering</a:t>
            </a:r>
          </a:p>
        </p:txBody>
      </p:sp>
      <p:sp>
        <p:nvSpPr>
          <p:cNvPr id="3" name="Content Placeholder 2">
            <a:extLst>
              <a:ext uri="{FF2B5EF4-FFF2-40B4-BE49-F238E27FC236}">
                <a16:creationId xmlns:a16="http://schemas.microsoft.com/office/drawing/2014/main" xmlns="" id="{1874CDB6-02FD-C6E6-6061-5CDDC7D34B87}"/>
              </a:ext>
            </a:extLst>
          </p:cNvPr>
          <p:cNvSpPr>
            <a:spLocks noGrp="1"/>
          </p:cNvSpPr>
          <p:nvPr>
            <p:ph idx="1"/>
          </p:nvPr>
        </p:nvSpPr>
        <p:spPr/>
        <p:txBody>
          <a:bodyPr>
            <a:noAutofit/>
          </a:bodyPr>
          <a:lstStyle/>
          <a:p>
            <a:r>
              <a:rPr lang="en-IN" sz="2400" u="sng" dirty="0">
                <a:latin typeface="Times New Roman" panose="02020603050405020304" pitchFamily="18" charset="0"/>
                <a:cs typeface="Times New Roman" panose="02020603050405020304" pitchFamily="18" charset="0"/>
              </a:rPr>
              <a:t>System engineering </a:t>
            </a:r>
            <a:r>
              <a:rPr lang="en-IN" sz="2400" dirty="0">
                <a:latin typeface="Times New Roman" panose="02020603050405020304" pitchFamily="18" charset="0"/>
                <a:cs typeface="Times New Roman" panose="02020603050405020304" pitchFamily="18" charset="0"/>
              </a:rPr>
              <a:t>is the activity which provides the framework, within which complex system can be defined ,analysed, specified, manufactured, operated and supported.</a:t>
            </a:r>
          </a:p>
          <a:p>
            <a:pPr lvl="6"/>
            <a:r>
              <a:rPr lang="en-IN" sz="2400" dirty="0">
                <a:latin typeface="Times New Roman" panose="02020603050405020304" pitchFamily="18" charset="0"/>
                <a:cs typeface="Times New Roman" panose="02020603050405020304" pitchFamily="18" charset="0"/>
              </a:rPr>
              <a:t>Focus of SE is on the system as a whole.</a:t>
            </a:r>
          </a:p>
          <a:p>
            <a:pPr marL="0" indent="0">
              <a:buNone/>
            </a:pPr>
            <a:r>
              <a:rPr lang="en-IN" sz="2400" dirty="0">
                <a:latin typeface="Times New Roman" panose="02020603050405020304" pitchFamily="18" charset="0"/>
                <a:cs typeface="Times New Roman" panose="02020603050405020304" pitchFamily="18" charset="0"/>
              </a:rPr>
              <a:t>System may include</a:t>
            </a:r>
          </a:p>
          <a:p>
            <a:r>
              <a:rPr lang="en-IN" sz="2400" dirty="0">
                <a:latin typeface="Times New Roman" panose="02020603050405020304" pitchFamily="18" charset="0"/>
                <a:cs typeface="Times New Roman" panose="02020603050405020304" pitchFamily="18" charset="0"/>
              </a:rPr>
              <a:t>Software </a:t>
            </a:r>
          </a:p>
          <a:p>
            <a:r>
              <a:rPr lang="en-IN" sz="2400" dirty="0">
                <a:latin typeface="Times New Roman" panose="02020603050405020304" pitchFamily="18" charset="0"/>
                <a:cs typeface="Times New Roman" panose="02020603050405020304" pitchFamily="18" charset="0"/>
              </a:rPr>
              <a:t>Hardware</a:t>
            </a:r>
          </a:p>
          <a:p>
            <a:r>
              <a:rPr lang="en-IN" sz="2400" dirty="0">
                <a:latin typeface="Times New Roman" panose="02020603050405020304" pitchFamily="18" charset="0"/>
                <a:cs typeface="Times New Roman" panose="02020603050405020304" pitchFamily="18" charset="0"/>
              </a:rPr>
              <a:t>People</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u="sng" dirty="0">
                <a:latin typeface="Times New Roman" panose="02020603050405020304" pitchFamily="18" charset="0"/>
                <a:cs typeface="Times New Roman" panose="02020603050405020304" pitchFamily="18" charset="0"/>
              </a:rPr>
              <a:t>System</a:t>
            </a:r>
            <a:r>
              <a:rPr lang="en-IN" sz="2400" dirty="0">
                <a:latin typeface="Times New Roman" panose="02020603050405020304" pitchFamily="18" charset="0"/>
                <a:cs typeface="Times New Roman" panose="02020603050405020304" pitchFamily="18" charset="0"/>
              </a:rPr>
              <a:t> is a collection of inter related components, working together to achieve a pre defined common objective.</a:t>
            </a:r>
          </a:p>
        </p:txBody>
      </p:sp>
    </p:spTree>
    <p:extLst>
      <p:ext uri="{BB962C8B-B14F-4D97-AF65-F5344CB8AC3E}">
        <p14:creationId xmlns:p14="http://schemas.microsoft.com/office/powerpoint/2010/main" xmlns="" val="1472744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1AB34F-853F-8923-4063-0960993CC63F}"/>
              </a:ext>
            </a:extLst>
          </p:cNvPr>
          <p:cNvSpPr>
            <a:spLocks noGrp="1"/>
          </p:cNvSpPr>
          <p:nvPr>
            <p:ph type="title"/>
          </p:nvPr>
        </p:nvSpPr>
        <p:spPr/>
        <p:txBody>
          <a:bodyPr/>
          <a:lstStyle/>
          <a:p>
            <a:r>
              <a:rPr lang="en-IN" dirty="0"/>
              <a:t>Examples: railway reservation system -subsystems</a:t>
            </a:r>
          </a:p>
        </p:txBody>
      </p:sp>
      <p:pic>
        <p:nvPicPr>
          <p:cNvPr id="4" name="Picture 2" descr="Railway Reservation System Dataflow Diagram (DFD) FreeProjectz">
            <a:extLst>
              <a:ext uri="{FF2B5EF4-FFF2-40B4-BE49-F238E27FC236}">
                <a16:creationId xmlns:a16="http://schemas.microsoft.com/office/drawing/2014/main" xmlns="" id="{D07175C1-A12A-FEC1-0F4C-08BDB9C47D78}"/>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227294" y="1230337"/>
            <a:ext cx="5121124" cy="49466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39878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2C4D2A-E03D-4447-D4F4-D52FC656F44E}"/>
              </a:ext>
            </a:extLst>
          </p:cNvPr>
          <p:cNvSpPr>
            <a:spLocks noGrp="1"/>
          </p:cNvSpPr>
          <p:nvPr>
            <p:ph type="title"/>
          </p:nvPr>
        </p:nvSpPr>
        <p:spPr/>
        <p:txBody>
          <a:bodyPr/>
          <a:lstStyle/>
          <a:p>
            <a:r>
              <a:rPr lang="en-IN" dirty="0"/>
              <a:t>Hospital management system- subsystems</a:t>
            </a:r>
          </a:p>
        </p:txBody>
      </p:sp>
      <p:pic>
        <p:nvPicPr>
          <p:cNvPr id="1028" name="Picture 4" descr="Features of Bhishak Hospital Information Management System | Management  information systems, Hospitality management, Database management system">
            <a:extLst>
              <a:ext uri="{FF2B5EF4-FFF2-40B4-BE49-F238E27FC236}">
                <a16:creationId xmlns:a16="http://schemas.microsoft.com/office/drawing/2014/main" xmlns="" id="{4A372531-E34A-A7B1-3364-5825D02FCAB1}"/>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152636" y="1358153"/>
            <a:ext cx="5366157" cy="48188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28937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61BC73-0B44-256D-C4B3-E63F417D4EB4}"/>
              </a:ext>
            </a:extLst>
          </p:cNvPr>
          <p:cNvSpPr>
            <a:spLocks noGrp="1"/>
          </p:cNvSpPr>
          <p:nvPr>
            <p:ph type="title"/>
          </p:nvPr>
        </p:nvSpPr>
        <p:spPr/>
        <p:txBody>
          <a:bodyPr/>
          <a:lstStyle/>
          <a:p>
            <a:r>
              <a:rPr lang="en-IN" dirty="0"/>
              <a:t>System and their environment</a:t>
            </a:r>
          </a:p>
        </p:txBody>
      </p:sp>
      <p:sp>
        <p:nvSpPr>
          <p:cNvPr id="3" name="Content Placeholder 2">
            <a:extLst>
              <a:ext uri="{FF2B5EF4-FFF2-40B4-BE49-F238E27FC236}">
                <a16:creationId xmlns:a16="http://schemas.microsoft.com/office/drawing/2014/main" xmlns="" id="{C9A02FCC-C501-6A82-588D-7887DAAD9D0D}"/>
              </a:ext>
            </a:extLst>
          </p:cNvPr>
          <p:cNvSpPr>
            <a:spLocks noGrp="1"/>
          </p:cNvSpPr>
          <p:nvPr>
            <p:ph idx="1"/>
          </p:nvPr>
        </p:nvSpPr>
        <p:spPr/>
        <p:txBody>
          <a:bodyPr/>
          <a:lstStyle/>
          <a:p>
            <a:r>
              <a:rPr lang="en-IN" dirty="0"/>
              <a:t>System environment must be understood by system engineers for 2 reasons:</a:t>
            </a:r>
          </a:p>
          <a:p>
            <a:endParaRPr lang="en-IN" dirty="0"/>
          </a:p>
          <a:p>
            <a:r>
              <a:rPr lang="en-IN" dirty="0"/>
              <a:t>The system is affected  by changes in its environment. The correct working of the system can be assessed only by the effects on the environment.</a:t>
            </a:r>
          </a:p>
          <a:p>
            <a:r>
              <a:rPr lang="en-IN" dirty="0"/>
              <a:t>The way in which the system is affected is difficult to predict.</a:t>
            </a:r>
          </a:p>
          <a:p>
            <a:r>
              <a:rPr lang="en-IN" dirty="0" err="1"/>
              <a:t>Eg</a:t>
            </a:r>
            <a:r>
              <a:rPr lang="en-IN" dirty="0"/>
              <a:t>: power supply in the building may be affected by environment changes outside the building. A power cable might be cut in the street or a lightning storm might have affected the power supply.</a:t>
            </a:r>
          </a:p>
        </p:txBody>
      </p:sp>
    </p:spTree>
    <p:extLst>
      <p:ext uri="{BB962C8B-B14F-4D97-AF65-F5344CB8AC3E}">
        <p14:creationId xmlns:p14="http://schemas.microsoft.com/office/powerpoint/2010/main" xmlns="" val="1626624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IADC - PP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 (1)</Template>
  <TotalTime>940</TotalTime>
  <Words>589</Words>
  <Application>Microsoft Office PowerPoint</Application>
  <PresentationFormat>Custom</PresentationFormat>
  <Paragraphs>85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IADC - PPT  Template</vt:lpstr>
      <vt:lpstr>Risk Management</vt:lpstr>
      <vt:lpstr>Activities under risk management</vt:lpstr>
      <vt:lpstr>Process of risk management</vt:lpstr>
      <vt:lpstr>Process visibility</vt:lpstr>
      <vt:lpstr>Professional responsibility</vt:lpstr>
      <vt:lpstr>Computer based system engineering</vt:lpstr>
      <vt:lpstr>Examples: railway reservation system -subsystems</vt:lpstr>
      <vt:lpstr>Hospital management system- subsystems</vt:lpstr>
      <vt:lpstr>System and their environment</vt:lpstr>
      <vt:lpstr>System procurement</vt:lpstr>
      <vt:lpstr>System engineering process</vt:lpstr>
      <vt:lpstr>System architecture</vt:lpstr>
      <vt:lpstr>Human factors</vt:lpstr>
      <vt:lpstr>System reliability engineering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dc:title>
  <dc:creator>sona kv</dc:creator>
  <cp:lastModifiedBy>408</cp:lastModifiedBy>
  <cp:revision>13</cp:revision>
  <dcterms:created xsi:type="dcterms:W3CDTF">2022-10-08T17:09:44Z</dcterms:created>
  <dcterms:modified xsi:type="dcterms:W3CDTF">2023-03-31T06:40:07Z</dcterms:modified>
</cp:coreProperties>
</file>