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4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September 26,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September 26,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26 September,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26 September,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26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youtu.be/GTHHDZeIzcA?si=HIEgUO5TFjhPbfBD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THHDZeIzcA?si=VG-ZE09BMDB89EU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-embeddev.com/quickref/interrupts.html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365126"/>
            <a:ext cx="11603115" cy="1002036"/>
          </a:xfrm>
        </p:spPr>
        <p:txBody>
          <a:bodyPr/>
          <a:lstStyle/>
          <a:p>
            <a:r>
              <a:rPr lang="en-US" dirty="0"/>
              <a:t>RISC V Modes: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4ECCF-F675-662C-8446-F2B091727AE6}"/>
              </a:ext>
            </a:extLst>
          </p:cNvPr>
          <p:cNvSpPr txBox="1"/>
          <p:nvPr/>
        </p:nvSpPr>
        <p:spPr>
          <a:xfrm>
            <a:off x="10835847" y="365760"/>
            <a:ext cx="89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10"/>
              </a:rPr>
              <a:t>Link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8" y="912758"/>
            <a:ext cx="7630154" cy="6066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lang="en-US" sz="2000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Example for Simple bare metal application Machine mode is enough and it’s the default and mandatory mode, for an isolation boundary between the application and more direct hardware access, M and U mode may both be supported. </a:t>
            </a:r>
          </a:p>
          <a:p>
            <a:pPr marL="1053465" marR="967105" lvl="1" indent="-431800"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A robust system, such as a server or desktop machine will support M, S, and U as the Supervisor mode will bring the benefits of Virtualization and Hypervisor called Hypervisor-extended Supervisor (HS)</a:t>
            </a: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 (Also a </a:t>
            </a:r>
            <a:r>
              <a:rPr lang="en-US" altLang="en-US">
                <a:solidFill>
                  <a:schemeClr val="accent1"/>
                </a:solidFill>
              </a:rPr>
              <a:t>Pseudo Instruction)</a:t>
            </a:r>
            <a:r>
              <a:rPr lang="en-US" altLang="en-US"/>
              <a:t>: 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								  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99" y="0"/>
            <a:ext cx="6192413" cy="616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9BA02-4C57-2631-016F-0907A1E5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4374" r="5657" b="9969"/>
          <a:stretch/>
        </p:blipFill>
        <p:spPr>
          <a:xfrm>
            <a:off x="6096000" y="1759974"/>
            <a:ext cx="6041255" cy="318720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39647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lang="en-US" sz="2800" spc="-5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48A06-1DDE-3519-52AD-91ADD806020B}"/>
              </a:ext>
            </a:extLst>
          </p:cNvPr>
          <p:cNvSpPr txBox="1"/>
          <p:nvPr/>
        </p:nvSpPr>
        <p:spPr>
          <a:xfrm>
            <a:off x="966622" y="56526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For more Details Refer:   https://five-embeddev.com/quickref/interrupts.html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9531</Words>
  <Application>Microsoft Office PowerPoint</Application>
  <PresentationFormat>Widescreen</PresentationFormat>
  <Paragraphs>1796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Modes: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UDBA2</cp:lastModifiedBy>
  <cp:revision>43</cp:revision>
  <dcterms:created xsi:type="dcterms:W3CDTF">2023-09-28T17:54:28Z</dcterms:created>
  <dcterms:modified xsi:type="dcterms:W3CDTF">2024-09-26T02:56:31Z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