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9T02:39:33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20073 6456 0,'18'0'109,"17"0"-93,36-18-16,52 1 0,36-1 15,17 0-15,124-35 32,-212 53-32,89 0 15,-125 0 1,107 0 0,-18 18-1,106-18 1,-106 0-1,18 0 1,70-18 0,-70-17-1,-35 17 1,-36-17 0,-53 0-1,-17 0 16,-1-71-15,-17 35 0,0-123-1,-17 53 1,17 0 0,-18 0-1,18 70 1,-35 1-1,-18 52 1,35-35 0,-70 18-1,-35 17 1,-160-35 15,1-17-31,18 35 31,-283 17-15,282 36 0,-70-1-1,-229 107 1,299-71 0,-35 17-1,-105 18 1,210-35-1,-69 0 1,70 0 0,17 0-1,-34-35 1,52 17 0,-70 18 15,-18-18-16,123-35 1,19 18 0,-1-1-1,-88 36 1,88-17 0,-18 16-1,1 1 1,35-17-1,35-36 1,35 17-16,0-17 16,1 0-1,-1 18 17,18 0-17,0-1 16,0 18-15,35 1-16,1 17 16,87 141-1,-52-88 1,-18-54 0,0 1-1,-18-35 1,124-18-1,52 0 1,19-18 0,140-52-1,-176 17 1,-18 35 0,124 18-1,-106 0 16,-88 18-15,0 0 0,0-1-1,35 1 1,-35-18 0,70 0-1,1 0 1,-54 0-1,-105 0-15,17-18 16,36 18 15,-36 0-15,0 0 0,-17 0-16,17 0 15,-17 0-15,17 0 0,0 0 16,0 0 15,1 0-15,-19 0 15,1 0-15</inkml:trace>
  <inkml:trace contextRef="#ctx0" brushRef="#br0" timeOffset="4192.14">31803 2910 0,'-18'0'31,"1"0"-15,-1 0 15,18-17-15,-18 17 0,18-18-16,-17 18 15,17-18 1,-18 1-16,-17-1 15,-89-52 17,-334-160-17,140 72 1,71 52 0,141 70-16,-88-34 15,0 17 1,-17 0-1,70 53 1,35 0 0,70 0-16,-52 0 15,-18 0 1,36 0-16,-1 18 16,-17-1-16,-194 19 31,88 17-16,-71-1 1,212-34 0,-52 0-1,-54 17 1,53-17 0,-53 17 15,71 0-31,70-17 15,-35 0-15,-35 17 16,18 18 0,-18 0-1,70-18-15,-35 0 16,-18 0 0,-17 18-1,18-17 16,17-1-15,-18-17 0,36 17-1,-36-18 1,54 1 0,-1 0-1,0-18 1,1 17-1,-1 1 1,-17 70 15,0 18-15,-18 70 0,17-52-1,19-54-15,-1 89 31,18-106-15,0-18 0,0-17-1,0 17 1,0-17 0,0 0-1,0-1 16,18 1-31,-1 0 16,72-1 0,69 18-1,72 1 17,-107-36-17,-52 0-15,123-18 16,-53 0-1,53 1 1,53-18 0,70 17-1,-176-17 1,-52 17 0,-36 0-1,88 1 1,-18-1-1,54-35 1,-1 18 15,-35 17-15,-88 18 0,0-17-16,53-19 31,-18 1-16,-18 0 1,72 17 0,-54 18-1,0-35 1,35 0 0,-34 35-1,-1-18 1,-53 0-16,36 1 15,52-1 1,18 18 0,-53 0-1,36-18 1,-36 18 15,-53 0-15,18 0-1,-35 0 1,70 0 0,71 18-1,-71-18 1,-35 18 0,-35-18-16,-1 17 15,1 1 1,35-18-1,-36 0 1,19 18 0,-1-1-16,-17-17 15,35 35 1,52 18 15,1 0-31,0-17 16,-18-1 15,-70-17-15,0-18-1,34 0 1,1 0 0,18 0 15,-36 0-31,0 0 15,18-18 17,-17 18-32,-19-18 15,19 18 1,-19-35 0,54-36 15,-1 1-16,-52 35 1,0-1 0,-1 1-1,-17 0 1,0-89 0,-17 54-1,-19-18 1,1-1-1,17 36 1,-17 0 0,17 36-1,-17-18 1,18 17 15,-1 0-15,0 18-1,1-35 1,-72 0 15,72 35-31,-89-36 16,-17 1 0,70 35-1,17-17-15,19 17 16,-1-18-16,0 18 15,-35 0 1,1 0 15,-37 0-15,72 0-16,-195 0 31,177 18-15,-18-18-1,0 0 1,35 0 0,1 0-1,-19 35 1,19-35 0,-1 0 15,0 0-16,1 0 17,-1 0-32</inkml:trace>
  <inkml:trace contextRef="#ctx0" brushRef="#br0" timeOffset="7026.91">29863 3881 0,'0'-18'31,"0"0"-15,17 18 0,1 0-1,0 0 1,34 0 0,19 0-16,123-17 15,176-19 1,177 36 15,-212 18-15,18-18-1,-71 35 1,-35 1 0,-35-36-1,-177 0 1,-17 0 15,-18-18 78,0 0-77,0 1 30,0-1-31,0 0 1,-18-52-17,1 17 1,17 18-16,-36-54 16,1 1-1,17 0 1,1 53-16,-1-36 31,-17 1-15,0-54-1,17 18 1,0-35 0,1 71-1,17-1 1,-36 1-1,19 52 1,17 0 0,0 1-1,0-1 1,-18 0 0,1 18 15,-1 0 16,0 0-32,1 0 1,-36 0 0,-53 0-1,35 18-15,-140 0 16,-1-18-1,-194 70 1,212-35 0,18 1-1,-53 17 17,87-18-17,90-17-15,-54-1 16,88 1-1,-53-18 17,36 0-17,-35 17 1,-19 1 0,19 0-1,-36-1 1,53-17-1,18 0 1,-18 18 0,18-18-1,-1 0 1,1 0 15,17 0-15,1 0-1,-1 0 1,1 0 0,17 18 46,0-1-46,0 1 15,35 105 0,-35-70-31,0-17 16,0-19-16,0 19 16,0-1-1,0-18 1,0 54-1,17 35 17,1 35-17,0 88 1,-18-88 0,0-105-1,0-19-15,0 1 16,0 17-1,0-17 1,0-1 0,0 1-1,0 0 17,0-1-32,0 1 31</inkml:trace>
  <inkml:trace contextRef="#ctx0" brushRef="#br0" timeOffset="24285.77">16898 7955 0,'0'18'63,"0"-1"-32,0 1-16,0 0 1,0-1-16,0 1 16,0 17-1,0-17-15,0 52 32,0-17-32,0 36 15,0 34 1,-18 53 15,1-52-15,17-71-16,-36 158 31,19-175-31,-1 70 16,1 17-1,-1-35 16,0 89-15,18-142 0,-17 35-16,17-17 15,-36 159 1,36-141 0,0 17-1,0-35 1,0-18-1,0 0 329,0-17-344,0 17 16,0 18-16,-17 0 15,17 0-15,-18 35 16,-17 89 0,0 52-1,35-88 1,0 124 15,0-177-31,17 53 16,-17-71-16,0 54 15,0-1 1,0-17 0,0 35-1,0-53 1,0 36 0,0-1-1,-17-34 1,-1 69 15,0-87-15,18-18-1,0-18 1,0 18 0,0-18-1,18 106 1,17-17-1,-17-54-15,-18 72 16,0-54 0,0-35-1,0 17 1,0-35 0,0-17-1,0 17 16,0-17-15,0 0 265,17-18-281,1 35 16,0 0-16,-1 1 16,1 87-1,-18-52-15,18 87 16,-18 19-1,0-89-15,-36 159 16,36-36 0,0-16 15,-17-107-15,-1 35-1,0-35 1,-34 53-1,16-35 1,19-35 0,17-18-1,-36 70 1,36-87 0,0-1-1,-17 71 16,17-53-31,0-1 16,-18 19 0,0 17 15,18-35-31,0-35 16,0 52-16,0-17 15,0 53 16,0-71-15,0-17 0,0 35-1,0-35 1,0 34 0,18-16-1,-18 34 16,18-34-31,-1-1 16,1 0 0,-18 0-1,18 1 1,-1 17 0,-17-36-1,18 19 16,-18-1-15,0 18 0,18 0-1,-18-18 1,0-17 0,17 34-1,1-16 1,-18 34-1,17 1 1,1-36 0,0 53 15,-1 1-15,-17-72-16,0 71 31,0-35-16,0-17 1,0 16 0,0 1-1,0-17 1,18-19 0,-18 1-1,0 0 1,0-1 15,0 1-15</inkml:trace>
  <inkml:trace contextRef="#ctx0" brushRef="#br0" timeOffset="32762.96">25665 9454 0,'17'0'31,"1"0"-15,-1 0-1,1 0 1,0 18-16,-1 0 16,1-1-1,0-17 1,17 18-1,-35 0 1,18-1-16,17 1 31,-35 0-15,35 34 0,-17-34-1,-1 0 1,-17-1-1,18 1 1,-18 0 15</inkml:trace>
  <inkml:trace contextRef="#ctx0" brushRef="#br0" timeOffset="37107.87">25523 5186 0,'0'17'31,"0"1"-15,0 53-16,0-1 15,36 89 1,-19 0 0,36 70-1,-35-53 1,17 177 15,-35-212-31,0-70 16,0 88-1,-35 70 17,35-194-32,-18 53 15,18-17 1,0 52-1,-35 1 1,17-36 15,-17 53-15,35 0 0,0-88-16,0 0 15,0 71 1,-18-19-1,18 1 1,-17 0 0,17-71-1,0 36 1,-18-18 0,18-18 15,0 0 234,71 89-249,-36-54-16,-17 1 16,-1 0-16,19 123 31,16 0-15,19 105-1,-18-52 1,-35-105-1,-18 69 1,0-70 0,-53 53-1,35-105 1,0-19 0,1-17-1,17-35 1,0 35-1,0-1 1,0-34 0,0 17 15,0-17 172,0 0-203,0-1 16,0 36-16,0-35 0,0 123 31,35 247-15,-35-123-1,0 17 1,0 106-1,0-106 17,0-194-32,-18-35 15,18 71 1,0 87 0,0-34-1,18 17 1,-18 17-1,18-87 1,-1-18 0,-17 17 15,18-52-15,-18-1-1,0-17 1,0-17 15,0-1 235,35 35-251,-17 54-15,35 35 16,0 88-16,-36 123 16,-17-123-1,0-124-15,0 18 16,18 106-1,-18 53 17,0-176-32,0 70 31,0-177-15,0 36-16,0-35 15,0 53 1,0 52-1,0-52 1,0-19 0,0 19-1,0-53 1,0 17 0,0 18-1,0-18 1,0 18-1,0-35 1,0 17 0,0 71 15,0-71-15,0 18-1,0-18 1,0 36-1,0 17 17,0-53-32,0-17 15,0 52 17,0-17-32,0-35 15,0 17 1,0 1-1,18 17 1,-18-18 15,0 0-15,0 0 0,0-17-1,0 0 1,0-1-1,0 1 1,0 0 0,0-1 15,0 1-15,0-1 296,0 1-296,0 0-1,0-1-15,0 1 16,0 0 0,0-1-1,0 1-15,0 0 31,0-1-31,0 1 47,0-1 16,0 1-48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9T02:50:29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23477 8061 0,'0'35'15,"0"18"1,18 0 0,0 35-1,17-17 1,-17 17 0,-1 35-1,-17-52 1,71 35-1,35 17 1,70 36 0,-35-106-1,177 141-15,-1-18 16,248 89 15,-283-142-15,-159-52-1,-17-36 1,-53-17 0,0 0-1,-18-18 1,-17 0 0,-71-36 30,-35-17-30,-53-17-16,-18-18 0,-70-18 16,105 71-1,71-1 1,35 19 0</inkml:trace>
  <inkml:trace contextRef="#ctx0" brushRef="#br0" timeOffset="5357.78">7426 7655 0,'18'0'47,"-1"0"-32,1 0 1,17 0 0,53 0-1,53 0 1,-88 0-16,159 0 16,35-17-1,0-19 1,-124 19-1,19-19 17,-90 36-32,37-35 15,-36 18 1,-18-19 0,-18 19 15,1-1-16,0 0 1,35-17 0,-53 17-16,17 1 15,-17-1 1,36-17 0,-36-18-1,-18-35 1,-17-36-1,-18 36 1,0 0 0,-71-36 15,54 71-15,-36 1-1,35 16 1,-70 1-1,18 17 1,52 18 0,-17 0-1,-18 0 1,71 18-16,0-18 16,-18 18-1,-88 17 16,88-35-31,17 0 16,19 0 0,-1 0-1,-17 53 17,-18 0-17,-18 70 1,19-35-1,34-70-15,-35 53 16,0 34 0,35-69-1,-35 70 1,18-54 0,18 1-1,-19-17-15,36-1 16,-17-17-1,17-1 1,0 1 0,0 17-1,0-17-15,0 17 16,0-17-16,53 35 31,-18 0-15,35-1-1,19 19 1,-36-36-16,70 36 16,-17-18-1,35-18 1,-88-17-16,88-1 16,0-17-1,0 0 1,36-17-1,-36-1 17,-53 0-17,-70 1 1,-1-1 15,-17 0-31,18 18 16,17-17-1,106-107 1,18 19 0,-18-19-1,-53 36 1,-88 53 0,36-18-1,-36 0 1,0-18-1,-18-35 1,-17 18 0,17 35-1,-88-35 1,18 0 0,-36 35-1,-52-18 16,70 18-15,-88 1 0,106 34-1,-53 0 1,35 18 0,18 0-1,35 0 1,-71 0-1,54 0 1,-18 0 0,17 18-1,18-18 17,18 35-17,-53 0 1,53-17-1,-1 35 1,-52 18 0,17-18-1,54-1 1,-36 1 0,35 0-1,-17-17 1,17-19-1,18 18 1,-17 1 0,-1 17-1,18-18 17,0 35-17,35 1 1,-17-36-16,17 54 15,18-37 1,0 19 0,71 35-1,-1-53 1,-35 0 0,53-18-1,-105-35 1,17 0-16,-36 0 15,18 0-15,36 0 16,-18 0 0,-18 0-1,53 0 1,-35-18 0,36 1-1,52-19 16,0 19-15,-35-19 0,-36 1-1,-52 18 1,35-19 0,0 1-1,141-71 1,0-53-1,-124 89 1,-17-1 15,-35 54-31,-18-1 16,0 0-16,17-17 16,-17 0-1,-17-18 1,17 18-16,-35-36 15,-1 1 1,-17-19 0,-35 19-1,0 34 1,-18-16 0,0 16-1,53 19 1,-35-19-1,18 36 1,-1-17 0,0-1-1,54 18 1,-18 0 0,-1 0 15,-17 18 0,36 17-31,-36 0 16,-35 71-1,-71-18 1,88-17 0,71-53-1,-17-18 1,-19 35-1,19-18 1,-1 19 0,-17 17-1,17-36 17,18 1-17,-17 35 1,-1-18-1,18 18 1,0-18 0,18 1-1,-18 16 1,17-16 0,1-1-1,-1 0 1,-17 1-1,18-1 1,-18-17-16,18-18 16,-18 35-1,17-35 1,-17 35 15,0-17-15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9T02:51:4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6385 0,'17'0'110,"1"-17"-110,-1-1 31,1 18-15,0 0-1,17 0 1,-17 0-1,17 0 1,71 0 0,70 18-1,-70-1 1,17 1 0,-87-18-16,34 0 31,-17 0-16,18 0 1,-1 0 0,-17 0-16,35 0 15,1 0 1,16 0 0,1 0-1,-70 0 1,16 0-1,1 0 1,0 0-16,-17 0 16,52 0-1,-18 0 1,-34 0 0,17 0-1,17 0 1,71 0 15,-35 0-15,35-18-1,-88 18 1,-35 0 0,-1 0-1,36 0 1,-35 0-1,17 0 1,18-17 0,-18 17-1,1 0 1,17 0 0,-18 0-1,35 0 1,-34 0-1,158 0 17,-53-18-17,-35 0 1,52 18 0,-105 0-1,0 0 1,-18 0-1,1 0 1,17 0 0,-18 0-1,36 0 1,17 0 0,-35 0-1,0 0 1,-18 0-1,0 0 17,-17 0-17,-1 0 1,19 0 0,-19 0-1,1 0 1,0 0-1,-1 0 1,1 0-16,-1 0 31,1 0-31,0 0 16,17 0 0,-17 0 15,-1 0-16,1 0 1,0 18-16,-1-18 16,1 0-1,17 0 17,-17 0-17,-1 0 1</inkml:trace>
  <inkml:trace contextRef="#ctx0" brushRef="#br0" timeOffset="4684.64">4357 7320 0,'17'0'63,"-17"-18"-48,18 18 1,0 0-16,-1 0 16,1 0-1,35 0-15,88 0 16,-18 0-1,72 0 1,-107 0 0,18-35 15,-18 35-15,-18-17-1,-34 17-15,34 0 16,18 0-1,-17 0 1,35-18 0,-53 18-1,-18 0 1,0 0 0,18-18-1,0 18 1,0-17-1,-18 17 1,53 0 0,-52 0 15,105 0-15,-53 0-1,-17 0 1,17 0-1,-18 0 1,-34 0 0,16 0-1,-34 0 1,0 0 0,-1 0-16,1 0 31,0 0-31,17 0 31,0 0-15,1 0-1,-1 17 17,-18-17-32,19 0 15,-1 0 1,18 18-1,53 0 1,-36-18 0,-34 0-1,16 0 1,-34 0 0,17 17-1,1-17 1,-1 0-1,0 0 1,-17 0 0,0 0-1,-1 0 1,18 18 15,-17-18-15,17 0-1,18 0 1,-17 0 0,-1 17-1,35-17 1,54 18 0,-89-18-1,18 0 1,0 0-1,0 0 17,-35 0-17,17 0 1,0 0 0,-17 0-1,-1 0 16,-17 18-15,18-18 406,17 0-422,18 17 16,-18 1-16,18-18 15,0 18-15,35-18 16,-52 17-16,-1-17 15,0 0 1,71 0 0,-53 0-1,35 0 1,18 0 0,-71 0-1,18 0 1,0 0-1,-35 0 1,35 0 0,-18 0 15,0 0-31,71 18 31,0-18-15,-71 0-1,18 0 1,0 18 0,35-1-1,0-17 1,-35 0-16,18 0 16,0 0-1,-1 0 1,-17 0-1,-18 0 1,-17 0 0,35 0-1,0 0 1,0 0 15,0 0-15,17 0-1,-17 0 1,-18 0 0,18 0-1,-17 0 1,-19 0-16,1 0 16,35 0-1,0 0 1,-18-17-1,35-1 1,-34 18 0,52 0 15,-35 0-15,0 0-1,-36 0-15,36-18 16,18 18-1,-36 0 1,18 0 0,18-17-1,-36 17 1,18-18 0,-36 18-1,36 0 1,71 0-1,-36-18 1,0 1 0,-35 17 15,18-18-15,-36 18-1,-17 0 16,-1 0-31,19 0 16,-1 0 0,18-18-1,-18 18 1,0 0 15,1-17-15,-19 17-16,18 0 15,-17 0 1,17 0 0,-17 0-1,17 0 17,-17 0-32,0 0 31</inkml:trace>
  <inkml:trace contextRef="#ctx0" brushRef="#br0" timeOffset="11412.38">4357 8202 0,'17'0'110,"1"0"-95,0 0 16,-1 0-15,19 0 0,-19 0-1,89 0 1,0 0 0,17 0-1,-52 0 1,-36 0-16,1 0 15,-1 0 1,-18 0 0,36 0-1,0 0 17,-35 0-32,52 0 15,19 0 16,-1 0-15,0 0 0,36 0-1,-54-18 1,1 1 0,-54 17-16,1 0 15,52 0 1,-34 0-1,17 0 1,-18 0 0,-17 0-1,17 0 1,18 0 0,0 0-16,-18 0 0,88 0 15,-34 0 16,-54 0-15,18 0 0,-18 0-1,0 0 1,18 0 0,-17 0-1,-19 0 1,54 0-1,-36 0 1,53 0 0,-17 0 15,-36 0-31,71 0 31,-71 0-15,18 0-1,0 0 1,0 0 0,-35 0-16,34 0 15,-16 0 1,-1 0 0,53 0-1,-70 0 1,35 0-16,-18 0 15,18 0 1,-35 0 0,-1 0-16,36 0 15,-18 0 17,-17 0-32,17 0 15,1 0 1,-19 0-16,1 0 0,0 0 15,34 0 17,1 0-17,0 0 1,-35 0 0,17 0-1,18 0 1,-18 0-1,-17 0 1,0 0 0,17 0-1,-17 0 1,17 0 15,0 17-15,0 1 15,-17-18-31,35 0 31,-18 0-15,1 0 0,-19 0-16,1 0 15,17 0 1,-17 0-1,-1 0 1,19 0 15,-19 0 516,19 0-531,-19 0-16,54 0 15,17 0-15,-17 0 16,87 35 0,-52-35-1,35 0 1,0 36 0,-88-36-1,-17 0 1,-1 0-1,-18 0 1,1 0 15,0 0 79</inkml:trace>
  <inkml:trace contextRef="#ctx0" brushRef="#br0" timeOffset="13889.25">13247 8167 0,'17'0'63,"36"0"-32,-17 0-31,17 0 0,17 0 15,124 0 1,-70 17 0,-89 1-1,18-18-15,88 18 16,-53-1 0,-17-17 15,-54 0-31,89 0 15,-35 0 1,87 0 0,-69 0-1,-19 0 1,-52 0-16,17 0 16,71 0-1,-18 0 1,71-35-1,-106 35 1,35-18-16,0 18 16,-35 0 15,-18 0-31,-17 0 16,35 0-1,-35 0 16,17 0-15,18 0 0,-18 0-1,0 0 1,-17 0 0,17 0-1,18 0 1,-18 0-1,18 0 1,-17 0 0,-19 0-1,19 0-15,-19 0 32,1 0-17,17 0 1,-17 0 15,-1 0-31,1 0 31,0 0-15,-1 0 0,1 0 15,0 0-31,-1 0 15,1 0 1,17 0 0,-17 0-1,-1 0 17,1 0-17</inkml:trace>
  <inkml:trace contextRef="#ctx0" brushRef="#br0" timeOffset="56568.56">15469 2540 0,'0'18'78,"0"-1"-62,0 1 15,0 0-31,0-1 0,0 54 32,36-1-17,-1-17-15,0 35 16,18 18-1,0-53 1,-35-18-16,35 54 16,-36-54-1,1-17 1,-18-1 0,17 18-16,1-17 31,-18 0-16</inkml:trace>
  <inkml:trace contextRef="#ctx0" brushRef="#br0" timeOffset="60724.98">5098 10142 0,'17'0'125,"1"0"-109,17 0 15,-17 0-15,-1 0-1,19 0 1,-19 0 0,1 0-16,0 0 15,35 0 1,17 0 0,1 0-16,-1 0 31,-17 0-31,-18 0 0,54 0 15,-72 0 1,36 0-16,18 0 16,-36 0-1,36 0 17,-36 0-17,53 18 1,88 0-1,-140-18-15,70 0 16,-18 0 0,-18 17-1,1-17 1,-54 0-16,54 0 31,-36 0-31,-17 0 16,53 0-16,52 0 15,36 0 1,70 0 0,-123 0 15,-36 18-31,-34-18 31,17 0-15,-36 0-1,19 0-15,16 0 16,1 0 0,0 0-1,-17-18 1,34 18 0,-17 0-1,-35 0 1,-1-17-16,19 17 15,34-18 1,-17 18 0,18-18-1,-36 18 17,18 0-17,17 0 1,-34 0-1,17-17 1,17-1 0,18 18-1,-17-18 1,52-17 0,-52 35-1,17-17 1,-17 17-1,-54 0 1,19 0 0,-19 0-1,18 0-15,-17 0 16,35 0 0,-35 0-1,17 0 1,53 0-1,-17 0 1,-1 0 0,-17 0-1,0 0 1,-18 0 0,-17 0-1,0 0 1,-1 0-1,1 0 1,17 0 15,-17 0-15,-1 0-16,1 0 16,17-18-1,1 0 16,-19 18-15,1 0 0,0 0-16,-1 0 15,1 0 1</inkml:trace>
  <inkml:trace contextRef="#ctx0" brushRef="#br0" timeOffset="86727.83">6191 13088 0,'18'0'78,"0"0"-47,-1 0-15,1 0-1,-1 0 16,1 0-15,0 0 15,-1 0-15,19 0 0,-19 0-16,19 0 31,-1 0-16,-18 0-15,1 18 16,17-18 0,1 0-16,17 17 31,-36-17-31,18 0 16,1 18-1,17-18-15,-36 0 31,36 18-15,-17-18 0,-19 0-16,1 0 15,17 0 1,0 0 15,-17 0-15,0 0 31</inkml:trace>
  <inkml:trace contextRef="#ctx0" brushRef="#br0" timeOffset="102203.72">7567 14587 0,'18'0'47,"-1"0"-31,1 0-1,17 0 1,-17 0-16,70 36 16,177 17-1,-89-18 16,124 18-15,-71-36 0,1 19-1,-142-19-15,70-17 16,1 0 0,-35 0-1,87 0 1,-105 0-1,18 0 1,-36 0 15,-35 0-31,35 0 16,-17 0 0,-36 0-16,35 0 15,19 0 1,-1-17-1,18-1 1,-18 18 0,35-18-1,-35 18 1,1-17 0,-19-1-1,18 18 1,-17-18-1,-36 1 1,18 17-16,71 0 16,-19 0-1,-16-18 1,52 1 15,-53-1-15,35 0-1,-52 18 1,-36 0 0,71 0-1,-71 0 1,-17-17 0,17 17-1,18 0 1,0-18-1,0 18 1,18 0 15,-36 0-15,35 0 0,-34 0-1,-19 0 1,1 0-16,17 0 15,1 0 1,-19 0 0,1 0-1,-1 0 1,1 0 31</inkml:trace>
  <inkml:trace contextRef="#ctx0" brushRef="#br0" timeOffset="108297.84">20779 9243 0,'17'0'63,"1"0"-47,0 0-1,17 0 1,0 0-16,-17 0 15,52 0-15,1 0 16,52 0 0,212 17-1,-141-17 1,0 0 0,-123 18-1,-18-18 1,35 0-16,53 0 15,-35 0 1,-53 0-16,0 0 0,88 0 31,-35 0-15,-53 0 0,17 0-1,1 0 1,-18 0-1,-18 0 1,-17 0 0,35 0-1,-18-18 1,-17 18 0,-1 0-1,1 0 1,-1 0-16,1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4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9-29T02:54:37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10936 4198 0,'0'-18'93,"18"1"-61,-1 17-17,1 0 1,0 0-16,-1 0 16,19-18-1,-19 18 1,18 0-1,71 0 1,71 0 0,-19 0-1,-16 0 1,-90 0 0,-34 0-16,0 0 15,-1 0 1,19 0-1,-19 0 32,1 0-47</inkml:trace>
  <inkml:trace contextRef="#ctx0" brushRef="#br0" timeOffset="2227.39">9737 4586 0,'17'0'94,"1"0"-63,0 0-15,-1 0 0,1 0-1,-1 0-15,1 0 16,0 0 0,35 0 15,-36 0-16,36 0 1,-35 0-16,35 0 31,0 0-15,-18 0 0,-17 0-16,35 0 31,-18 0-16,0 0 1,-17 0-16,17 0 16,0 0 15,-17 0-15,0 0-1,-1 0 1,1 0-1,-1 0 1,1 0 0</inkml:trace>
  <inkml:trace contextRef="#ctx0" brushRef="#br0" timeOffset="8343.29">12788 3933 0,'0'18'31,"0"0"0,0-1-15,0 1 0,18-18 15,-18 18-15,0-1-1,17 1 1,1-18-1,0 35 1,-1-17 0,1-1-1,35 19 1,-35-19 0,17 19-1,-18-19-15,36-17 16,0 18 15,-17 0-15,17-1-1,-1 1 1,1 0 0,-17 17-1,-1-35-15,-17 0 16,52 35-1,-17-17 1,0-18 0,0 17 15,-53 1-31,35-18 16,0 18-16,-17-18 15,35 17 16,0-17-15,-35 0 0,34 0-1,-16 0 1,17 0 0,-36 0-16,36 0 15,18-17 1,-18 17-1,0-18 1,-1 0 0,19-17-1,-53 35 1,-1-35 0,19-36-1,-19 18 1,-17 0 15,0 0-31,0-17 16,-17-18-1,-1 17 1,-17 1 0,-1 34-1,1 1 1,17 17-1,-17 1 1,0-1 0,0 1-1,-18-1 1,0 0 0,-71 1 15,36 17-31,18 0 15,17 0 17,-53 0-17,53 0 1,18 0-16,-36 0 16,-35 0-1,71 0-15,-71 17 16,36 1-1,-19 0 1,1-1 0,53-17-16,-18 35 15,18-17 1,17-18-16,-17 0 16,17 18-16,1-1 15,-1-17 16,0 0-15,1 18 15,-1 0-15,0-18 0</inkml:trace>
  <inkml:trace contextRef="#ctx0" brushRef="#br0" timeOffset="10497.74">12224 4163 0,'17'0'63,"1"0"-48,0 0 1,-1 0 31,1 0-32,0 0 17,-1 0-17,1 0 1,-1 17-16,1-17 15,0 18 1,-1-18 0,1 0-16,0 18 15,17-1 1,-17 1 0,-1-18-1,1 18 1,0-18-1,-18 17 1,35 19-16,-18-19 31,1 18-15,0 18 0,17-35-1,-17 17 1,-18-17-16,0 17 15,17 18 1,1-35 0,-18-1-1,0 19 1,0-19 0,0 19-1,0-19-15,0 18 16,0-17-1,0 17 1,-18-17-16,18 17 0,-17 18 31,-1 53-15,-17-35 0,-18 52-1,18-52 1,-1-1-1,1-52-15,-18 70 16,18-35 0,-36 18-1,-35 70 1,-35-18 0,35 1-1,54-72 1,-54 54-1,17-53-15,37 35 16,-37-35 15,19 0-15,17 0 0,-35 0-1,52-35 1,1-1-1,0-17 1,35 18 0,-35 0-1,-1-1 1,19-17 0,-19 0-1,1 0 16,17 0-15,1 0 15</inkml:trace>
  <inkml:trace contextRef="#ctx0" brushRef="#br0" timeOffset="12363.21">11483 6103 0,'0'18'109,"0"-1"-77,0 1-17,0 0 1,-18-18 15,1 17-31,17 1 16,-18 35-1,18-36 1,-18 19 0,1-36-16,17 17 15,-18 19 1,0-1 0,18 0-1,-17-35 1,-1 0-16,18 18 15,-17 17-15,17-17 32,-18-18-32,0 17 15,18 1 1,0 0 0,0-1-1,-17 1 16,17 0 63,17-18 47,19 0-110,-19 0 0,1 17-31,17 1 32,0-1-32,54 19 15,-89-19 1,35 1-1,-18-18 1,1 0 0,0 0-16,52 18 31,36 35-15,18 17-1,-71-52 1,-36-18-1,1 0 1,-1 0 0</inkml:trace>
  <inkml:trace contextRef="#ctx0" brushRef="#br0" timeOffset="35091.83">12506 3634 0,'0'-18'47,"0"0"-31,0 1 15,18 17-15,-1-18-1,1 0-15,52-17 16,54-35 0,17-1-1,-53 18 1,18-35 0,0 0-1,-36 35 1,1-18-1,-36 36 1,-17 17 0,-18 1-1,-18 52 32,1-35-47,-19 53 16,-52 0-16,-18 35 15,-246 124 1,158-89-16,105-88 16,72-35 15,-1 0-15,36 0 30,-18-17-30,17 17 0,1 0-1,-18-18-15,18 18 32,-1 0-17</inkml:trace>
  <inkml:trace contextRef="#ctx0" brushRef="#br0" timeOffset="37096.86">12629 2663 0,'0'18'110,"0"0"-79,0-1 16,0 1 0,18-18 15,-18 35-46,0-17-1,18-18 17,-18 35-1,0-17 16,0-1-32,0 1 1,0 0 46,0-1-46</inkml:trace>
  <inkml:trace contextRef="#ctx0" brushRef="#br0" timeOffset="42935.7">10178 9578 0,'17'0'94,"1"0"-94,0 0 15,-1 0 1,36 0-16,35 0 16,406 88-1,-247-53 1,-159-35-16,-52 0 16,69 18-1,-34 0 1,0-1-1,34-17 1,-87 0 0,0 0-1,17 0-15,-17 0 16,17 0 0,0 0-1,18 0 16,0 0-15,0 0 0,-35 0-1,17 18 1,-18-18 0,1 18-1</inkml:trace>
  <inkml:trace contextRef="#ctx0" brushRef="#br0" timeOffset="46141.48">11712 10001 0,'18'0'78,"-1"0"-46,1 36-32,0 16 0,35 54 31,-36-70-31,19 69 16,-1-16-1,-17 16 1,-18-34-1,17-53 1,-17-1-16,0 19 16,0-1 15,0-18-15,0 19-1,-53 17 16,18 17-15,-89 36 0,107-71-16,-1 1 15,-70-1 1,17 53 0,19-53-1,-1 36 1,0-36-1,17-17 1,-16 17 0,52-17-16,-36-1 15,1 19 1,0-19 0,-18 36 15,17-35-16,36-1-15,-17-17 16,-1 0 0,1 18-1,17 0 1,-18-18 46,18 17-30</inkml:trace>
  <inkml:trace contextRef="#ctx0" brushRef="#br0" timeOffset="50979.64">13441 10336 0,'17'0'78,"1"0"-78,0 0 15,17 0-15,0 0 16,1 18-16,122 0 16,36 35-1,106 35 1,-159-18 0,36 19-1,-142-72 1,18 36 15,-18-35-15,-17 17-1,-1 0 1,1-17 15,-18 0-15,0-1-1,0 1 1,0-1 0,0 19-1,0-19 1,0 1-16,0 35 16,-18 53-1,-17 70 16,0-88-15,17 1 0,1-54-1,-1-18 1,18 1 0,-18-18-16,18 18 15,-17-1 1,-1 19-1,0-1 17,1-35-17,17 18 1,-18-18 0,18 17-1,0 1-15,-17 17 16,-1-17 15,18-1-15,0 1 15,0 0-15,0-1-1</inkml:trace>
  <inkml:trace contextRef="#ctx0" brushRef="#br0" timeOffset="53374.33">9807 12647 0,'18'0'47,"-1"0"-31,1 0-1,0 0 1,-1 0 0,19 0-1,-19 0 1,1 0-1,17 0-15,36 0 16,-1 0 0,19 0-1,-19 0 1,18 0 15,0 0-15,-52 0-1,17 0 1,0 35 0,-36-35-1,19 0-15,-1 0 16,0 18 0,-17-18-16,70 0 15,-18 0 1,-17 18-1,36-18 1,-72 0 15,18 0-15,-17 17-16,0-17 16,-1 0-1,1 0 1,0 0-1</inkml:trace>
  <inkml:trace contextRef="#ctx0" brushRef="#br0" timeOffset="54972.17">14429 12894 0,'17'0'47,"1"0"-47,0 0 15,70 0 1,70 0 0,-34 0-1,88 0 1,-159 0 0,-1 0-1,19 0 1,-36 0-1,18 0 1,53 0 0,-35 0-1,-1 0 17,18 18-17,-35-18 1,35 17-1,-70-17 1,17 0 0,18 18-1,-35-18 1,35 0 0,-18 0-1,0 0 1,1 0-1,-19 0 1,19 0 0,-19 0-1,18 0 32</inkml:trace>
  <inkml:trace contextRef="#ctx0" brushRef="#br0" timeOffset="65961.02">10336 16845 0,'0'18'125,"0"-1"-109,18 1-16,0 17 15,-1 1-15,1-1 16,-18 0 0,18-17-1,-18-1 1,0 1 15,17-18-15,1 0-1,-1 0 1,1 0 0,17 0-1,1-18 1,-19 1-16,89-54 15,-18 18 1,18 0 0,-35 0-1,-36 36 1,-35-1 0,18 1-1,-1-1 1,1 18 15</inkml:trace>
  <inkml:trace contextRef="#ctx0" brushRef="#br0" timeOffset="75471.84">4815 5309 0,'0'-17'47,"18"17"-16,17 53 0,1-18-31,17 71 16,17 52-16,265 601 31,-211-318-15,-54-124-1,-52-193-15,17 70 16,0-71-1,-17 54 1,0-89 0,-1-18-1,-17-17 1,0-17 0,0-19-1,0 1-15,0 0 31,0-1 1</inkml:trace>
  <inkml:trace contextRef="#ctx0" brushRef="#br0" timeOffset="77196.61">5045 5397 0,'0'-17'31,"0"-1"-15,0 1 15,17 17-16,1 0 1,17 0 0,142 0-1,-54 0-15,283 17 16,123-17 0,0 35-1,-335-35 1,-123 18-1,35 35 1,52 0 15,54 53-15,-18 17 0,-71 1-1,-34-71 1,-19 52-1,18 37 1,1-19 0,-36-17-1,-36-53-15,18 53 16,-17-1 0,0-52-1,-18 71 1,-18-36-1,-17 36 1,-71 70 0,18-71 15,53-70-31,-54 35 16,36 0-1,-88 18 1,-229 159-1,141-124 1,52-53 0,124-70-16,-17 17 15,-18-35 1,-71 53 0,35-35-1,-17-1 1,-53 1-1,106-18 1,17 0 0,-17 0-1,18 0 17,-36 0-17,71 0 1,-1 0-1,19 0 1,-1 0 0,0 0-1,1-18 1,17 1 62,0-1-31</inkml:trace>
  <inkml:trace contextRef="#ctx0" brushRef="#br0" timeOffset="81138.94">33655 6332 0,'0'0'16,"0"18"46,18 53-62,35 140 16,35 54-1,-53 52 1,-35-193-16,0 123 16,0 17-1,0 89 16,0-229-15,0-19 0,0 1-1,0-35 1,0-18 0,0-18-16,0 0 15,0 1 1,0-19-1,0 18 1,0-17 15,0 0-15,0-1 46,0 1-30,-18-18 93,1 0-110</inkml:trace>
  <inkml:trace contextRef="#ctx0" brushRef="#br0" timeOffset="82470.92">27834 5944 0,'18'0'79,"-1"53"-79,19 18 15,34 52-15,89 248 16,35 87-1,35-17 1,-140-229-16,122 247 16,-70-142-1,-17-88 1,35 124 0,-54-141 15,-87-142-16,17-17 1,-17-35 0,-18 0-1,18-18 1,-1 0 0,-17-18 15,18 0-16,17-123 1,283-635 0,176-318-16,317-916 15,-158 634 1,-477 970 0,18 36-16,-176 246 15,-18 54 16,0 52-31,0 0 16,-18 18 15,0 0-15,1 0 31,-1 0 62</inkml:trace>
  <inkml:trace contextRef="#ctx0" brushRef="#br0" timeOffset="99165.54">22313 9472 0,'0'-18'62,"18"18"-31,-1 0-15,1 0-16,17 0 16,54 0-1,122 36 1,-87-1 0,-54-17-16,54-1 15,-18 1 1,17 0-1,-35-1 1,18 1 15,-71-18-31,-17 0 16,0 0 0</inkml:trace>
  <inkml:trace contextRef="#ctx0" brushRef="#br0" timeOffset="103208.32">22013 11747 0,'0'-17'62,"0"-1"-15,18 18-16,17 0-31,53 0 16,18 0 0,229 18-1,-193-18 1,-19 0 0,-70 0-16,0 17 15,-18-17 1,106 0-1,0 18 1,-17 0 0,-36-18-1,-53 0-15,-17 0 16,0 0 0,17 0-1,-18 0 32</inkml:trace>
  <inkml:trace contextRef="#ctx0" brushRef="#br0" timeOffset="105032.32">21572 13935 0,'18'0'47,"0"0"-32,-18-18 1,17 18 0,1 0-1,0 0 16,-1 0-31,195 0 16,17 0 0,-35 0 15,-106 18-31,124-1 16,-124 1-1,-17 0 1,-36-18-16,0 0 15,1 0 1,-19 0 0,1 0 15,0 0-15,17 0-1,-18 0 1,1 0-1,17 0 17,-17 0-17,0 0 1,-1 0 78</inkml:trace>
  <inkml:trace contextRef="#ctx0" brushRef="#br0" timeOffset="106301.15">21272 16281 0,'0'-18'31,"18"18"-15,53-35 0,87-18-1,-87 35-15,70-17 16,0 35 0,18 0-1,53 18 1,-89-18-16,71 17 15,-88 1 1,0-18 0,53 17-1,-1 1 1,-87-18 0,-1 0-1,19 0 16,-19 0-15,-52 0-16,17 0 16,0 0-1,1 0 17,-19 0-17,1 0 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September 29,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September 29,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29 September,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29 September,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29 September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.xml"/><Relationship Id="rId4" Type="http://schemas.openxmlformats.org/officeDocument/2006/relationships/image" Target="../media/image37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youtu.be/GTHHDZeIzcA?si=HIEgUO5TFjhPbfBD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THHDZeIzcA?si=VG-ZE09BMDB89EU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five-embeddev.com/quickref/interrupts.html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42280E-ADA1-0AE8-A6D2-B76AC94EFC1D}"/>
                  </a:ext>
                </a:extLst>
              </p14:cNvPr>
              <p14:cNvContentPartPr/>
              <p14:nvPr/>
            </p14:nvContentPartPr>
            <p14:xfrm>
              <a:off x="1555920" y="914400"/>
              <a:ext cx="6794640" cy="4426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42280E-ADA1-0AE8-A6D2-B76AC94EFC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6560" y="905040"/>
                <a:ext cx="6813360" cy="444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4406D1-F437-5FA2-D02D-768403D34B72}"/>
                  </a:ext>
                </a:extLst>
              </p14:cNvPr>
              <p14:cNvContentPartPr/>
              <p14:nvPr/>
            </p14:nvContentPartPr>
            <p14:xfrm>
              <a:off x="1733400" y="958680"/>
              <a:ext cx="10452600" cy="519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4406D1-F437-5FA2-D02D-768403D34B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4040" y="949320"/>
                <a:ext cx="10471320" cy="52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365126"/>
            <a:ext cx="11603115" cy="1002036"/>
          </a:xfrm>
        </p:spPr>
        <p:txBody>
          <a:bodyPr/>
          <a:lstStyle/>
          <a:p>
            <a:r>
              <a:rPr lang="en-US" dirty="0"/>
              <a:t>RISC V Modes: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B4ECCF-F675-662C-8446-F2B091727AE6}"/>
              </a:ext>
            </a:extLst>
          </p:cNvPr>
          <p:cNvSpPr txBox="1"/>
          <p:nvPr/>
        </p:nvSpPr>
        <p:spPr>
          <a:xfrm>
            <a:off x="10835847" y="365760"/>
            <a:ext cx="896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10"/>
              </a:rPr>
              <a:t>Link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778" y="912758"/>
            <a:ext cx="7630154" cy="6066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lang="en-US" sz="2000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Example for Simple bare metal application Machine mode is enough and it’s the default and mandatory mode, for an isolation boundary between the application and more direct hardware access, M and U mode may both be supported. </a:t>
            </a:r>
          </a:p>
          <a:p>
            <a:pPr marL="1053465" marR="967105" lvl="1" indent="-431800"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A robust system, such as a server or desktop machine will support M, S, and U as the Supervisor mode will bring the benefits of Virtualization and Hypervisor called Hypervisor-extended Supervisor (HS)</a:t>
            </a: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 (Also a </a:t>
            </a:r>
            <a:r>
              <a:rPr lang="en-US" altLang="en-US">
                <a:solidFill>
                  <a:schemeClr val="accent1"/>
                </a:solidFill>
              </a:rPr>
              <a:t>Pseudo Instruction)</a:t>
            </a:r>
            <a:r>
              <a:rPr lang="en-US" altLang="en-US"/>
              <a:t>: 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 dirty="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 dirty="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 dirty="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 dirty="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 dirty="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 dirty="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68BAFC-B95D-9432-FF69-825E2909C2BE}"/>
              </a:ext>
            </a:extLst>
          </p:cNvPr>
          <p:cNvSpPr txBox="1"/>
          <p:nvPr/>
        </p:nvSpPr>
        <p:spPr>
          <a:xfrm>
            <a:off x="-396039" y="2264413"/>
            <a:ext cx="28538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0x1F0	</a:t>
            </a: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0x1F4</a:t>
            </a:r>
          </a:p>
          <a:p>
            <a:pPr marL="952500"/>
            <a:endParaRPr lang="en-US" sz="1600" i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0x100</a:t>
            </a: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0x104</a:t>
            </a: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0x108</a:t>
            </a:r>
          </a:p>
          <a:p>
            <a:pPr marL="952500"/>
            <a:r>
              <a:rPr lang="en-US" sz="1600" i="1" spc="-5" dirty="0">
                <a:solidFill>
                  <a:srgbClr val="FF0000"/>
                </a:solidFill>
                <a:latin typeface="Courier New"/>
                <a:cs typeface="Courier New"/>
              </a:rPr>
              <a:t>0x10C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28DE8-BDD5-EA20-9FBB-DB60E8EC47B3}"/>
              </a:ext>
            </a:extLst>
          </p:cNvPr>
          <p:cNvSpPr txBox="1"/>
          <p:nvPr/>
        </p:nvSpPr>
        <p:spPr>
          <a:xfrm>
            <a:off x="2343705" y="4998128"/>
            <a:ext cx="178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 = 0x10C</a:t>
            </a:r>
          </a:p>
          <a:p>
            <a:r>
              <a:rPr lang="en-US" dirty="0"/>
              <a:t>.</a:t>
            </a:r>
            <a:r>
              <a:rPr lang="en-US" dirty="0" err="1"/>
              <a:t>func</a:t>
            </a:r>
            <a:r>
              <a:rPr lang="en-US" dirty="0"/>
              <a:t> -&gt;0x1F0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sum()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								  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99" y="0"/>
            <a:ext cx="6192413" cy="616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9BA02-4C57-2631-016F-0907A1E58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7" t="4374" r="5657" b="9969"/>
          <a:stretch/>
        </p:blipFill>
        <p:spPr>
          <a:xfrm>
            <a:off x="6096000" y="1759974"/>
            <a:ext cx="6041255" cy="318720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39647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lang="en-US" sz="2800" spc="-5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FF0000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48A06-1DDE-3519-52AD-91ADD806020B}"/>
              </a:ext>
            </a:extLst>
          </p:cNvPr>
          <p:cNvSpPr txBox="1"/>
          <p:nvPr/>
        </p:nvSpPr>
        <p:spPr>
          <a:xfrm>
            <a:off x="966622" y="565263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For more Details Refer:   https://five-embeddev.com/quickref/interrupts.html</a:t>
            </a:r>
            <a:endParaRPr lang="en-US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5085CB-00D7-7951-6CF8-F3B4906CBAC4}"/>
                  </a:ext>
                </a:extLst>
              </p14:cNvPr>
              <p14:cNvContentPartPr/>
              <p14:nvPr/>
            </p14:nvContentPartPr>
            <p14:xfrm>
              <a:off x="5816520" y="736560"/>
              <a:ext cx="6013800" cy="6013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5085CB-00D7-7951-6CF8-F3B4906CBA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7160" y="727200"/>
                <a:ext cx="6032520" cy="603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510124C-E957-B05E-22ED-A03634F63456}"/>
                  </a:ext>
                </a:extLst>
              </p14:cNvPr>
              <p14:cNvContentPartPr/>
              <p14:nvPr/>
            </p14:nvContentPartPr>
            <p14:xfrm>
              <a:off x="2565360" y="2336760"/>
              <a:ext cx="6775920" cy="1257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510124C-E957-B05E-22ED-A03634F634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2327400"/>
                <a:ext cx="6794640" cy="127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9545</Words>
  <Application>Microsoft Office PowerPoint</Application>
  <PresentationFormat>Widescreen</PresentationFormat>
  <Paragraphs>1806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Modes: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UDBA2</cp:lastModifiedBy>
  <cp:revision>45</cp:revision>
  <dcterms:created xsi:type="dcterms:W3CDTF">2023-09-28T17:54:28Z</dcterms:created>
  <dcterms:modified xsi:type="dcterms:W3CDTF">2024-09-29T07:44:39Z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