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0T03:11:4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6279 0,'71'0'188,"53"36"-172,-72-19-16,1 1 15,-17 0-15,-1-1 16,0 1-1,-17 0-15,52-1 16,-34-17 0,17 18-1,-1-18 1,1 0-16,-17 0 16,-1 0-16,53 0 15,-35 0 1,0 0-1,0 17 1,17 1 0,-17 17 15,-17-17-31,52-18 16,35 18-1,-17-1 1,53-17-1,-71 18 1,0-18 0,-70 0-16,35 0 15,0 18-15,53-18 16,-18 17 0,0-17-1,-53 0 1,1 0-1,-19 0 1,18 0-16,-17 0 16,17 0-16,-17 0 15,35 0-15,17-17 16,54 17 0,-18 0-1,-71 0-15,0 0 16,54 0-1,-72 0 1,1 0-16,52-18 16,-17 0-1,18 18-15,52-35 16,-105 17-16,53 1 16,34-1-1,-34-17 1,-18 17-1,-18 18 1,0-17-16,-17-1 16,53 0-1,-1 1 1,54-19 0,-107 19-16,36 17 15,-18 0-15,1 0 16,17-18-16,0 0 15,-18 18 1,18 0-16,35 0 16,-53 0-16,0-17 15,36 17 1,-53 0-16,17 0 16,-17 0-16,17 0 15,0 0-15,-17-18 16,17 18-1,18-17-15,35-1 16,-35 0 0,0 18 15,-35 0-31,-1 0 16,1 0-1,-18-17 204</inkml:trace>
  <inkml:trace contextRef="#ctx0" brushRef="#br0" timeOffset="25472.12">3986 6297 0,'18'-18'188,"17"-17"-188,18 18 15,35-1 1,-35 0-16,18 18 0,-53-17 15,17 17 1,35-18 0,-52 18-16,17 0 31,-17 0-31,17 0 16,18 0-1,0 0 1,18-18-1,-54 18 1,54-35 0,-54 35-16,19 0 15,-1-18 1,88 18 0,-52-17-1,17 17-15,0 0 16,-17 0-1,-18 0-15,-18 0 16,18 0-16,0 0 16,18 17-1,17-17 1,-35 18 0,0-18-16,-36 18 15,36-18-15,0 17 16,0-17-1,-18 0-15,18 0 16,0 18 0,0-18-1,-18 0 1,-17 0-16,17 0 16,0 0-16,-17 0 15,17 0-15,1 0 16,17 0-1,-1 18 1,1-18 0,-17 0-16,-1 17 15,53-17 1,0 18 0,-70 0-1,0-18-15,17 0 16,35 17-1,1 1 1,17-1 0,18-17-1,-53 0 1,0 0 0,0 0-16,17 0 31,-17 0-16,0 0 1,-18 0-16,1 0 16,-19 0-1,1 0-15,35 0 16,-18 0 0,0 0-1,1 0 1,17 0-1,-18 0-15,-17 0 16,70 18 0,-18 0-16,-52-1 15,53-17 1,-1 0-16,36 0 16,-53 0 15,0 0-16,-18-17-15,-17 17 16,17-18-16,0 18 16,-17-18-16,17 18 140,0 0-140,-17 0 16,0 0-16,-1 0 16</inkml:trace>
  <inkml:trace contextRef="#ctx0" brushRef="#br0" timeOffset="46688.97">20214 8855 0,'0'-18'141,"35"0"-125,-17 18-16,17 0 15,-17 0-15,35-17 16,-18 17 0,36-18-16,-1-17 31,-17 17-16,-18 18 1,1-17 0,-19-1-1,19 18-15,17-18 16,0 1 0,-18 17-16,-18 0 15,72-18 1,-72 18-16,36 0 15,-18 0-15,18 0 16,36 18 0,-19 17-1,-17 0 1,18-17 0,-18 0-1,-18-1 1,-18-17-1,19 0-15,17 18 16,0-18 0,17 17-1,-17 1 1,0 17 0,-18-35-16,18 18 15,-35-18-15,17 18 16,0-1-16,1 1 15,-1-18 1,35 0 15,-34 0-15,17 18-16,17-18 31,-52 17-31,52 1 16,-52-18-16,17 17 15,-17-17-15,17 18 16,36-18 0,-36 18-16,0-18 15,1 0-15,17 0 16,17 0 0,18-18-1,-17 0 1,-1 18-1,-34-17-15,17-1 16,-18 1-16,18 17 16,17-18-1,1 0 1,-18-17 0,0 17 15,-18 1-31,-17 17 15,-1-18 157,54-17-156,-36 0-16,89-1 16,-1 1-16</inkml:trace>
  <inkml:trace contextRef="#ctx0" brushRef="#br0" timeOffset="48047.02">24306 7108 0,'0'-17'47,"0"-1"-16,36 1-15,-1-1-1,53 0-15,0 18 16,159-17 0,-35-1-1,-142 18-15,1 0 16,35-18-16,-36 1 16,1-1-16,17 0 15,-35 1-15,0 17 16,18 0-1,-19-18 1,-16 18 0,-1-17-16,18 17 15,-18 0 1,-17 0-16,52-18 16,-52 18-1,17-18-15,1 18 16,34 0-1,-35 0 1,-17 0-16,35 0 16,-35 0 202</inkml:trace>
  <inkml:trace contextRef="#ctx0" brushRef="#br0" timeOffset="53389.85">5909 12859 0,'0'-18'234,"35"18"-218,-17-18 0,17 18-16,18 0 15,-18 0 1,18 0-1,-35 0 64,0 0-79,17 0 0,-17 0 15,-18 18 1,0 0 124,17 105-108</inkml:trace>
  <inkml:trace contextRef="#ctx0" brushRef="#br0" timeOffset="55197.37">7250 13106 0,'35'0'203,"0"0"-203,-17 0 16,-1 0 0,1 0 30,17 0-30,54 0 0,16 0-16,-52 0 15,0-18-15,0 18 16,-18 0 0,-17 0 62,0 0-78,35 0 0,-18 0 15,-18 0 1,1 0-16,17 18 78,36-18-62,-18 0-16,0 17 15,-18-17-15,0 18 16,36 0 0,-1 17-1,-17-35 1,0 0-1,-17 18-15,-1-18 16,0 0 0</inkml:trace>
  <inkml:trace contextRef="#ctx0" brushRef="#br0" timeOffset="57324.1">9207 13141 0,'36'0'172,"52"0"-172,35 0 16,-70 0-16,141 18 15,-105-18 1,-72 17-1,54 1-15,-18 0 16,0 17-16,0 0 16,35 0-16,-18-17 15,-52 0 17,17-18-32,-35 17 15,18-17-15,-1 0 16,19 0-16,-1 0 15,0 0 1,-17-17 31,35-1-31,17 18-1,-52 0 1,0 0-16,17 0 15</inkml:trace>
  <inkml:trace contextRef="#ctx0" brushRef="#br0" timeOffset="73106.92">23283 9754 0,'53'36'172,"-17"-19"-172,69 18 15,-69-17-15,17 0 16,-1-1-1,-16-17-15,17 0 16,-36 0-16,36 0 31,0 0-15,18 0 0,-36 0-16,-17 0 15,17 0-15,0 0 16,-17 0-16,17 0 15,0 0-15,18 0 16,-35-17 0,17-1-1,18 0 1,-18 18-16,-17-17 16,17-18-16,18 17 15,-18 0 1,1 1-16,-19 17 31,19 0-31,-36-18 0,70 0 31,-17 1-15,0-1 0,-18 18-16,-17 0 15,17 0-15,1 0 16,-19 0-16,71 0 15,-17 18 1,-1-1 0,-34-17-16,-1 0 15,18 0 1,-35 0 15,-1 0-15,1 0-16,35 0 31,-36 18-31,19-18 0,17 0 16,-36 0-1,36 0-15,-18 18 16,-17-18-16,53 17 16,-54-17-1,1 0 1</inkml:trace>
  <inkml:trace contextRef="#ctx0" brushRef="#br0" timeOffset="75086.23">28628 8149 0,'35'-35'125,"0"0"-110,-17 17-15,17-17 16,18-1-16,-17 1 15,-1 17 1,-18 18 0,1-17-16,0 17 0,35-35 31,-18 35-31,0-18 16,1 18-16,87-35 31,-88 35-16,18-18 1,-18 0-16,-17 18 0,17 0 16,18 0-16,35 0 15,1 0 1,-36 0-16,70 0 16,1-17-1,-1-19 1,-35 36-1,-17-17 1,-36-1 0,0 18-16,18 0 15,18-17-15,-18 17 16,70 0 0,36 0-1,-71 0 1,159 52-1,-88-16 1,-36-36-16,1 17 16,-18-17-16,-1 0 15,-34 0-15,52-35 16,-17 17 0,-18 1-1,18-18 1,-53 17-1,-17 18-15,-1 0 16,-18 0-16,54 0 16,0 0-1,17 53-15,-35-18 32,-18-35-32,-17 0 15,-18 18 126</inkml:trace>
  <inkml:trace contextRef="#ctx0" brushRef="#br0" timeOffset="79480.39">22825 10866 0,'17'0'125,"1"0"-109,35 0 0,35 0-16,-17 0 0,-18 0 15,52 0-15,-69 0 16,17-18-16,0 18 31,-18 0-31,18 0 16,-18 0-1,0 0 1,53 0 0,-52 0-1,-19 0-15,19 0 16,-1 0-16,18 0 16,0 18-1,17-1 1,-17-17-1,-35 0 1,17 0-16,0 0 16,18 0-1,-35 0-15,17 0 16,53 0 0,1-17-1,-54 17-15,0-18 16,18 0-1,18 1 1,-54 17 0,19 0 31,34 0-32,-35 0-15,36 0 16,-53 0-1,17 0-15,0 0 16,-17 0-16,17 0 16,-17 0-16,-1 0 15,1 0-15,0 0 16,35 0 15,-36-18 63,1 18-78,-1 0-16,19 0 15,-1 0 1,-17-18-1</inkml:trace>
  <inkml:trace contextRef="#ctx0" brushRef="#br0" timeOffset="82936.88">22807 11906 0,'53'18'172,"18"17"-172,140 0 16,-87-35-1,-36 0-15,35 0 16,-52 0-16,17 0 15,36 0-15,-72 0 16,37 0 0,-36 0-1,0 0-15,-18 0 16,106 0-16,18 18 16,-36-18-1,1 0 16,-36 0-15,-53 0-16,0-18 16,-17 18-16,53-17 15,-54 17 1,18-18-16,18 1 16,36-1-1,16 0 1,-34-17-1,-53 17-15,52-17 16,-52 35 0,17-18-1,53 18 17,-35 0-17,18 0-15,-18 0 16,35 18-1,-53-18-15,-17 0 16,17 0-16,0 0 16,1 0-16,34 0 15,-52-18 1,17 18-16,18 0 16,-18 0-1,18 0 1,0 0-1,-18-17 1,18 17 0,-35 0-16,17 0 0,18 0 15,-18 0 1,18 0 0,-35 0 15,0 0-31,-1 0 15,1 0-15,17 0 16,0 0 0,-17 0-16,35 0 15,-18 0 1,18 17 0,-18-17-1,-17 0-15,53 18 16,-54 0-16,19-18 15,-1 17-15,-18 1 16,1-18-16,0 0 156</inkml:trace>
  <inkml:trace contextRef="#ctx0" brushRef="#br0" timeOffset="95178.67">20302 12823 0,'0'-17'172,"18"17"-156,35 0-1,-35 0-15,17 0 16,-18 0-16,19 0 0,-1 0 16,-17-18-1,-1 18-15,19 0 16,-19-17-16,18 17 15,-17 0-15,53 0 16,-18 0 0,0 0-1,-1 0 1,-34 0-16,0 0 16,-1 0 46,1 0-62,17 0 16,1 0-1,16 0 1,19 35 0,-36-18-1,18-17 1,0 0-1,-35 0-15,17 0 16,-17 0 0,-1 0-1,36 0 1,0 0 0,0 0-1,0 0 1,0 0-1,17 0 17,-52 0-32,0 0 15,35 0 1,0 0 0,-1 0-1,19 0 1,-18-17-1,-18-1-15,-17 18 16,17 0-16,18-17 16,-18 17-1,1 0 1,17-18 0,52 18-1,19-18 1,-71 18-1,-18 0-15,0 0 16,-17 0-16,17 0 16,-17 0-1,0 0 32,34 0-31,19 0-1,-18 0-15,-18 0 16,18 0 0,-35 0-16,-1 0 156,1 0-140,17 0-1,-17 0-15,17 0 0,0 0 16,-17 0-16,17 0 15,-17 18 1,0-18 78,-1 0-79,1 0 1,17 0 0,1 0-16,16 0 15,-34 0 79,0 0-78,-1 0-1,1 0 1548</inkml:trace>
  <inkml:trace contextRef="#ctx0" brushRef="#br0" timeOffset="100319.71">8537 16810 0,'-53'17'16,"18"1"-16,-106-18 16,88 0-1,0 0 1,0 0-16,0 0 15,18 0-15,-106-35 16,88 35-16,-18-18 16,-17 1-1,-35 17 1,70 0-16,-88 35 16,88-35-1,-18 17-15,-35 1 16,1 0-1,16-18 1,36 0 0,1 0-1,16-18-15,19 18 16,-36-18-16,17 1 16,19 17-16,-1 0 15,-35-18 1,0 18-1,-17 0 1,52 0-16,0 0 16,1 0-16</inkml:trace>
  <inkml:trace contextRef="#ctx0" brushRef="#br0" timeOffset="101368.29">6597 16263 0,'-35'18'94,"17"-1"-78,-17 19-1,-1-1-15,1 0 16,-106 53 0,53 1-1,53-72 1,17-17 0,18 18 155,0 17-155,18 36 0,17-54-16,35 54 15,-17-1 1,36 19 0,-19-19-16,89 89 31,-89-89-31,36-34 15,-35-1-15,70 36 16,-71-19 0,-17-34-1,0 0 1,-53-1 0,18-17 124,0 0-124</inkml:trace>
  <inkml:trace contextRef="#ctx0" brushRef="#br0" timeOffset="144860.51">6368 3951 0,'35'0'172,"124"35"-157,17-17-15,0 0 16,-52-1-16,-1 36 15,36-18 1,-141-17-16,17-18 16,53 0-1,0 0 1,71 0 0,53 18-1,0-18 1,-107 0-1,-52 0 17,-17 0-32,-1 0 15,-18 0-15,89 0 16,0 0 0,18 0-1,-71 0 1</inkml:trace>
  <inkml:trace contextRef="#ctx0" brushRef="#br0" timeOffset="151221.7">20073 9402 0,'0'52'156,"0"1"-156,0 18 15,0-18 1,-18 17-16,18 19 16,0-37-1,0 1 1,0 53 0,0-35-1,0-18 1,18 0-1,17 0 1,-35-18 0,18 18-16,-18-36 15,0 19-15,0-1 16,0-17 0,0 17-16,0 18 15,0 0 1,0-18-16,0-17 15,0 35-15,0-1 16,0-34-16,18 35 16,-18 18-16,0-1 15,0-17 1,17 35 0,-17-70-1,0 17-15,0 18 16,0-18-1,0 18-15,0-35 16,0 17-16,-17-17 16,17 52-1,-36-34 1,19 17-16,-1 17 31,0-17-15,18-18-16,0-17 15,-17 17-15,-1 36 16,-17-1 0,17-17-1,1 0 1,-1 18 0,18-54-16,0 19 15,0-1-15,0-17 16,0 17-16,0 18 15,0 0 1,0-18 15,0-17-31,0-1 16,0 1 0,18-18-16,-18 17 15,0 1 1,0 0-16,17-1 31,-17 1-31,0 0 16,0-1-1,0 1-15,0 53 16,18-19 0,-18 1-1,0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20,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20,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20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20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D3D446-8B43-EEDF-90DD-DCD6315C08E2}"/>
                  </a:ext>
                </a:extLst>
              </p14:cNvPr>
              <p14:cNvContentPartPr/>
              <p14:nvPr/>
            </p14:nvContentPartPr>
            <p14:xfrm>
              <a:off x="1434960" y="1422360"/>
              <a:ext cx="10319400" cy="488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D3D446-8B43-EEDF-90DD-DCD6315C0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0" y="1413000"/>
                <a:ext cx="10338120" cy="49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9423</Words>
  <Application>Microsoft Office PowerPoint</Application>
  <PresentationFormat>Widescreen</PresentationFormat>
  <Paragraphs>1794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33</cp:revision>
  <dcterms:created xsi:type="dcterms:W3CDTF">2023-09-28T17:54:28Z</dcterms:created>
  <dcterms:modified xsi:type="dcterms:W3CDTF">2023-10-20T03:46:27Z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