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41" r:id="rId102"/>
    <p:sldId id="442" r:id="rId103"/>
    <p:sldId id="290" r:id="rId104"/>
    <p:sldId id="444" r:id="rId105"/>
    <p:sldId id="445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18,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18,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18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18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18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101</a:t>
            </a:fld>
            <a:endParaRPr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80511" y="1466087"/>
            <a:ext cx="4580255" cy="385445"/>
          </a:xfrm>
          <a:custGeom>
            <a:avLst/>
            <a:gdLst/>
            <a:ahLst/>
            <a:cxnLst/>
            <a:rect l="l" t="t" r="r" b="b"/>
            <a:pathLst>
              <a:path w="4580255" h="385444">
                <a:moveTo>
                  <a:pt x="4568037" y="51054"/>
                </a:moveTo>
                <a:lnTo>
                  <a:pt x="4516628" y="51054"/>
                </a:lnTo>
                <a:lnTo>
                  <a:pt x="4503953" y="51054"/>
                </a:lnTo>
                <a:lnTo>
                  <a:pt x="4503801" y="82804"/>
                </a:lnTo>
                <a:lnTo>
                  <a:pt x="4568037" y="51054"/>
                </a:lnTo>
                <a:close/>
              </a:path>
              <a:path w="4580255" h="385444">
                <a:moveTo>
                  <a:pt x="4580128" y="45085"/>
                </a:moveTo>
                <a:lnTo>
                  <a:pt x="4504182" y="6604"/>
                </a:lnTo>
                <a:lnTo>
                  <a:pt x="4504017" y="38303"/>
                </a:lnTo>
                <a:lnTo>
                  <a:pt x="2570708" y="28841"/>
                </a:lnTo>
                <a:lnTo>
                  <a:pt x="2572766" y="27432"/>
                </a:lnTo>
                <a:lnTo>
                  <a:pt x="2492121" y="0"/>
                </a:lnTo>
                <a:lnTo>
                  <a:pt x="2495994" y="28473"/>
                </a:lnTo>
                <a:lnTo>
                  <a:pt x="988441" y="21082"/>
                </a:lnTo>
                <a:lnTo>
                  <a:pt x="988441" y="33782"/>
                </a:lnTo>
                <a:lnTo>
                  <a:pt x="2427757" y="40843"/>
                </a:lnTo>
                <a:lnTo>
                  <a:pt x="0" y="372872"/>
                </a:lnTo>
                <a:lnTo>
                  <a:pt x="1778" y="385445"/>
                </a:lnTo>
                <a:lnTo>
                  <a:pt x="2498102" y="44018"/>
                </a:lnTo>
                <a:lnTo>
                  <a:pt x="2502408" y="75565"/>
                </a:lnTo>
                <a:lnTo>
                  <a:pt x="2552268" y="41452"/>
                </a:lnTo>
                <a:lnTo>
                  <a:pt x="4503953" y="51003"/>
                </a:lnTo>
                <a:lnTo>
                  <a:pt x="4516628" y="51054"/>
                </a:lnTo>
                <a:lnTo>
                  <a:pt x="4568164" y="51003"/>
                </a:lnTo>
                <a:lnTo>
                  <a:pt x="4580128" y="4508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1312036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1114425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5125973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4759452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5449925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107238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5083505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50652" y="1269491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5449925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2650235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93</a:t>
            </a:fld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.Vectored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9411</Words>
  <Application>Microsoft Office PowerPoint</Application>
  <PresentationFormat>Widescreen</PresentationFormat>
  <Paragraphs>1794</Paragraphs>
  <Slides>105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22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24</cp:revision>
  <dcterms:created xsi:type="dcterms:W3CDTF">2023-09-28T17:54:28Z</dcterms:created>
  <dcterms:modified xsi:type="dcterms:W3CDTF">2023-10-18T11:35:58Z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