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1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825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728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912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643161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354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5991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572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792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837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72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515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035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7758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87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036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4/13/2024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748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082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4/13/2024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375628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rPr dirty="0"/>
              <a:t>Project on Pharmaceutical Sales Prediction</a:t>
            </a:r>
            <a:endParaRPr lang="en-IN" dirty="0"/>
          </a:p>
          <a:p>
            <a:endParaRPr lang="en-IN" dirty="0"/>
          </a:p>
          <a:p>
            <a:r>
              <a:rPr lang="en-IN" dirty="0"/>
              <a:t>Presented by- Deepak Sharma</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2</a:t>
            </a:r>
          </a:p>
        </p:txBody>
      </p:sp>
      <p:sp>
        <p:nvSpPr>
          <p:cNvPr id="3" name="Content Placeholder 2"/>
          <p:cNvSpPr>
            <a:spLocks noGrp="1"/>
          </p:cNvSpPr>
          <p:nvPr>
            <p:ph idx="1"/>
          </p:nvPr>
        </p:nvSpPr>
        <p:spPr/>
        <p:txBody>
          <a:bodyPr/>
          <a:lstStyle/>
          <a:p>
            <a:r>
              <a:rPr dirty="0"/>
              <a:t>Prediction of sales is the central task in this challenge. </a:t>
            </a:r>
            <a:r>
              <a:rPr lang="en-IN"/>
              <a:t>We</a:t>
            </a:r>
            <a:r>
              <a:t> </a:t>
            </a:r>
            <a:r>
              <a:rPr dirty="0"/>
              <a:t>predict</a:t>
            </a:r>
            <a:r>
              <a:rPr lang="en-IN" dirty="0"/>
              <a:t>ed</a:t>
            </a:r>
            <a:r>
              <a:rPr dirty="0"/>
              <a:t> daily sales in various stores up to 6 weeks ahead of time.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t>Features developed from the data include trends, seasonality components, and store-specific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Strategy</a:t>
            </a:r>
          </a:p>
        </p:txBody>
      </p:sp>
      <p:sp>
        <p:nvSpPr>
          <p:cNvPr id="3" name="Content Placeholder 2"/>
          <p:cNvSpPr>
            <a:spLocks noGrp="1"/>
          </p:cNvSpPr>
          <p:nvPr>
            <p:ph idx="1"/>
          </p:nvPr>
        </p:nvSpPr>
        <p:spPr/>
        <p:txBody>
          <a:bodyPr/>
          <a:lstStyle/>
          <a:p>
            <a:r>
              <a:t>The approach includes training multiple models and selecting the best performer based on validation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Performance</a:t>
            </a:r>
          </a:p>
        </p:txBody>
      </p:sp>
      <p:sp>
        <p:nvSpPr>
          <p:cNvPr id="3" name="Content Placeholder 2"/>
          <p:cNvSpPr>
            <a:spLocks noGrp="1"/>
          </p:cNvSpPr>
          <p:nvPr>
            <p:ph idx="1"/>
          </p:nvPr>
        </p:nvSpPr>
        <p:spPr/>
        <p:txBody>
          <a:bodyPr/>
          <a:lstStyle/>
          <a:p>
            <a:r>
              <a:t>Evaluation metrics such as RMSE and MAE are used to assess model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Predictions</a:t>
            </a:r>
          </a:p>
        </p:txBody>
      </p:sp>
      <p:sp>
        <p:nvSpPr>
          <p:cNvPr id="3" name="Content Placeholder 2"/>
          <p:cNvSpPr>
            <a:spLocks noGrp="1"/>
          </p:cNvSpPr>
          <p:nvPr>
            <p:ph idx="1"/>
          </p:nvPr>
        </p:nvSpPr>
        <p:spPr/>
        <p:txBody>
          <a:bodyPr/>
          <a:lstStyle/>
          <a:p>
            <a:r>
              <a:t>The model predicts future sales for up to six weeks ahead, aiding in inventory and staff planning.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Web Application</a:t>
            </a:r>
          </a:p>
        </p:txBody>
      </p:sp>
      <p:sp>
        <p:nvSpPr>
          <p:cNvPr id="3" name="Content Placeholder 2"/>
          <p:cNvSpPr>
            <a:spLocks noGrp="1"/>
          </p:cNvSpPr>
          <p:nvPr>
            <p:ph idx="1"/>
          </p:nvPr>
        </p:nvSpPr>
        <p:spPr/>
        <p:txBody>
          <a:bodyPr/>
          <a:lstStyle/>
          <a:p>
            <a:r>
              <a:t>A Flask app that allows users to input data and receive sales predictions.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Interface</a:t>
            </a:r>
          </a:p>
        </p:txBody>
      </p:sp>
      <p:sp>
        <p:nvSpPr>
          <p:cNvPr id="3" name="Content Placeholder 2"/>
          <p:cNvSpPr>
            <a:spLocks noGrp="1"/>
          </p:cNvSpPr>
          <p:nvPr>
            <p:ph idx="1"/>
          </p:nvPr>
        </p:nvSpPr>
        <p:spPr/>
        <p:txBody>
          <a:bodyPr/>
          <a:lstStyle/>
          <a:p>
            <a:r>
              <a:t>The interface is simple and user-friendly, designed to be accessible for non-technical users.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Challenges included dealing with missing data and high variability in sales.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Solutions</a:t>
            </a:r>
          </a:p>
        </p:txBody>
      </p:sp>
      <p:sp>
        <p:nvSpPr>
          <p:cNvPr id="3" name="Content Placeholder 2"/>
          <p:cNvSpPr>
            <a:spLocks noGrp="1"/>
          </p:cNvSpPr>
          <p:nvPr>
            <p:ph idx="1"/>
          </p:nvPr>
        </p:nvSpPr>
        <p:spPr/>
        <p:txBody>
          <a:bodyPr/>
          <a:lstStyle/>
          <a:p>
            <a:r>
              <a:t>Imputation techniques and robust outlier handling methods were used.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The project successfully provides accurate sales forecasts that can help in strategic planning.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aims to predict pharmaceutical sales across multiple stores using historical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Further improvements could include real-time data integration and enhanced predictive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rPr dirty="0"/>
              <a:t>The primary objective of this project is to develop a reliable predictive model that can forecast future pharmaceutical sales across multiple store locations. This will assist store managers in making informed decisions regarding stock levels and staffing, ultimately optimizing operational efficiency and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Files</a:t>
            </a:r>
          </a:p>
        </p:txBody>
      </p:sp>
      <p:sp>
        <p:nvSpPr>
          <p:cNvPr id="3" name="Content Placeholder 2"/>
          <p:cNvSpPr>
            <a:spLocks noGrp="1"/>
          </p:cNvSpPr>
          <p:nvPr>
            <p:ph idx="1"/>
          </p:nvPr>
        </p:nvSpPr>
        <p:spPr/>
        <p:txBody>
          <a:bodyPr/>
          <a:lstStyle/>
          <a:p>
            <a:r>
              <a:rPr dirty="0"/>
              <a:t>The project involves a Flask web application and </a:t>
            </a:r>
            <a:r>
              <a:rPr lang="en-IN" dirty="0"/>
              <a:t>three</a:t>
            </a:r>
            <a:r>
              <a:rPr dirty="0"/>
              <a:t> </a:t>
            </a:r>
            <a:r>
              <a:rPr dirty="0" err="1"/>
              <a:t>Jup</a:t>
            </a:r>
            <a:r>
              <a:rPr lang="en-IN" dirty="0"/>
              <a:t>y</a:t>
            </a:r>
            <a:r>
              <a:rPr dirty="0" err="1"/>
              <a:t>ter</a:t>
            </a:r>
            <a:r>
              <a:rPr dirty="0"/>
              <a:t> notebooks</a:t>
            </a:r>
            <a:r>
              <a:rPr lang="en-IN" dirty="0"/>
              <a:t> tasks files</a:t>
            </a:r>
            <a:r>
              <a:rPr dirty="0"/>
              <a:t> focusing on data analysis and prediction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t>Python, Flask, Pandas, NumPy, Matplotlib, Seaborn, Joblib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Overview</a:t>
            </a:r>
          </a:p>
        </p:txBody>
      </p:sp>
      <p:sp>
        <p:nvSpPr>
          <p:cNvPr id="3" name="Content Placeholder 2"/>
          <p:cNvSpPr>
            <a:spLocks noGrp="1"/>
          </p:cNvSpPr>
          <p:nvPr>
            <p:ph idx="1"/>
          </p:nvPr>
        </p:nvSpPr>
        <p:spPr/>
        <p:txBody>
          <a:bodyPr/>
          <a:lstStyle/>
          <a:p>
            <a:r>
              <a:rPr dirty="0"/>
              <a:t>A trained Random Forest model is used for making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lstStyle/>
          <a:p>
            <a:r>
              <a:t>The data consists of sales records from multiple stores, including dates, sales figures, and additional store-related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a:lstStyle/>
          <a:p>
            <a:r>
              <a:t>Data cleaning and preprocessing steps are crucial to prepare the data for analysis and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 1</a:t>
            </a:r>
          </a:p>
        </p:txBody>
      </p:sp>
      <p:sp>
        <p:nvSpPr>
          <p:cNvPr id="3" name="Content Placeholder 2"/>
          <p:cNvSpPr>
            <a:spLocks noGrp="1"/>
          </p:cNvSpPr>
          <p:nvPr>
            <p:ph idx="1"/>
          </p:nvPr>
        </p:nvSpPr>
        <p:spPr/>
        <p:txBody>
          <a:bodyPr/>
          <a:lstStyle/>
          <a:p>
            <a:r>
              <a:rPr dirty="0"/>
              <a:t>Given this structure, the 'Store' column </a:t>
            </a:r>
            <a:r>
              <a:rPr lang="en-IN" dirty="0"/>
              <a:t>has been</a:t>
            </a:r>
            <a:r>
              <a:rPr dirty="0"/>
              <a:t> used to merge the </a:t>
            </a:r>
            <a:r>
              <a:rPr dirty="0" err="1"/>
              <a:t>store_df</a:t>
            </a:r>
            <a:r>
              <a:rPr dirty="0"/>
              <a:t> dataset with both the </a:t>
            </a:r>
            <a:r>
              <a:rPr dirty="0" err="1"/>
              <a:t>test_df</a:t>
            </a:r>
            <a:r>
              <a:rPr dirty="0"/>
              <a:t> and </a:t>
            </a:r>
            <a:r>
              <a:rPr dirty="0" err="1"/>
              <a:t>train_df</a:t>
            </a:r>
            <a:r>
              <a:rPr dirty="0"/>
              <a:t> datasets. This will enrich the test and train datasets with store-specific information, which is crucial for 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TotalTime>
  <Words>409</Words>
  <Application>Microsoft Office PowerPoint</Application>
  <PresentationFormat>On-screen Show (4:3)</PresentationFormat>
  <Paragraphs>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Title</vt:lpstr>
      <vt:lpstr>Introduction</vt:lpstr>
      <vt:lpstr>Objective</vt:lpstr>
      <vt:lpstr>Overview of Files</vt:lpstr>
      <vt:lpstr>Technology Stack</vt:lpstr>
      <vt:lpstr>Model Overview</vt:lpstr>
      <vt:lpstr>Data Overview</vt:lpstr>
      <vt:lpstr>Data Preprocessing</vt:lpstr>
      <vt:lpstr>Exploratory Data Analysis (EDA) 1</vt:lpstr>
      <vt:lpstr>EDA 2</vt:lpstr>
      <vt:lpstr>Feature Engineering</vt:lpstr>
      <vt:lpstr>Modeling Strategy</vt:lpstr>
      <vt:lpstr>Model Performance</vt:lpstr>
      <vt:lpstr>Predictions</vt:lpstr>
      <vt:lpstr>Web Application</vt:lpstr>
      <vt:lpstr>User Interface</vt:lpstr>
      <vt:lpstr>Challenges</vt:lpstr>
      <vt:lpstr>Solutions</vt:lpstr>
      <vt:lpstr>Conclusions</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
  <cp:keywords/>
  <dc:description>generated using python-pptx</dc:description>
  <cp:lastModifiedBy>Deepak Sharma</cp:lastModifiedBy>
  <cp:revision>9</cp:revision>
  <dcterms:created xsi:type="dcterms:W3CDTF">2013-01-27T09:14:16Z</dcterms:created>
  <dcterms:modified xsi:type="dcterms:W3CDTF">2024-04-13T05:38:42Z</dcterms:modified>
  <cp:category/>
</cp:coreProperties>
</file>