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0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6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73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2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4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6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1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16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8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8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3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Pikun</cp:lastModifiedBy>
  <cp:revision>4</cp:revision>
  <dcterms:created xsi:type="dcterms:W3CDTF">2018-12-16T14:33:35Z</dcterms:created>
  <dcterms:modified xsi:type="dcterms:W3CDTF">2020-07-04T11:43:46Z</dcterms:modified>
</cp:coreProperties>
</file>