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57" r:id="rId10"/>
    <p:sldId id="258" r:id="rId11"/>
    <p:sldId id="259" r:id="rId12"/>
    <p:sldId id="271" r:id="rId13"/>
    <p:sldId id="272" r:id="rId14"/>
    <p:sldId id="273" r:id="rId15"/>
    <p:sldId id="268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F6F6-B89A-491F-A591-46B9B97781B7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8696-93CD-4E2D-8A12-F97C9B140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34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F6F6-B89A-491F-A591-46B9B97781B7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8696-93CD-4E2D-8A12-F97C9B140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16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F6F6-B89A-491F-A591-46B9B97781B7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8696-93CD-4E2D-8A12-F97C9B140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85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F6F6-B89A-491F-A591-46B9B97781B7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8696-93CD-4E2D-8A12-F97C9B140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37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F6F6-B89A-491F-A591-46B9B97781B7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8696-93CD-4E2D-8A12-F97C9B140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56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F6F6-B89A-491F-A591-46B9B97781B7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8696-93CD-4E2D-8A12-F97C9B140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46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F6F6-B89A-491F-A591-46B9B97781B7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8696-93CD-4E2D-8A12-F97C9B140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F6F6-B89A-491F-A591-46B9B97781B7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8696-93CD-4E2D-8A12-F97C9B140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19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F6F6-B89A-491F-A591-46B9B97781B7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8696-93CD-4E2D-8A12-F97C9B140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061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F6F6-B89A-491F-A591-46B9B97781B7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8696-93CD-4E2D-8A12-F97C9B140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527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F6F6-B89A-491F-A591-46B9B97781B7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8696-93CD-4E2D-8A12-F97C9B140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599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F6F6-B89A-491F-A591-46B9B97781B7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8696-93CD-4E2D-8A12-F97C9B140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49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F6F6-B89A-491F-A591-46B9B97781B7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8696-93CD-4E2D-8A12-F97C9B140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05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2BC2F6F6-B89A-491F-A591-46B9B97781B7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BFA8696-93CD-4E2D-8A12-F97C9B140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417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2BC2F6F6-B89A-491F-A591-46B9B97781B7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BFA8696-93CD-4E2D-8A12-F97C9B140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57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hLnxYYbjdMS2qutF1McJcx6spDOBqFsM?usp=sharing" TargetMode="External"/><Relationship Id="rId2" Type="http://schemas.openxmlformats.org/officeDocument/2006/relationships/hyperlink" Target="https://colab.research.google.com/drive/1EKiwXdLCKzcQoP60KxP_L0Sn5jqCAOoJ?usp=shari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Welcome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Data Science Project by Deepkumar Pawar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5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Strengths &amp; </a:t>
            </a:r>
            <a:r>
              <a:rPr lang="en-US" dirty="0" smtClean="0"/>
              <a:t>Weaknesses </a:t>
            </a:r>
            <a:r>
              <a:rPr lang="en-US" dirty="0"/>
              <a:t>of the </a:t>
            </a:r>
            <a:r>
              <a:rPr lang="en-US" dirty="0" smtClean="0"/>
              <a:t>Project</a:t>
            </a:r>
            <a:r>
              <a:rPr lang="en-US" dirty="0"/>
              <a:t>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Strengths:</a:t>
            </a:r>
          </a:p>
          <a:p>
            <a:pPr lvl="1"/>
            <a:r>
              <a:rPr lang="en-US" dirty="0" smtClean="0"/>
              <a:t>Planning: Effective planning led to the project being finished smoothly despite time constraints</a:t>
            </a:r>
          </a:p>
          <a:p>
            <a:pPr lvl="1"/>
            <a:r>
              <a:rPr lang="en-US" dirty="0" smtClean="0"/>
              <a:t>Produced interesting graphs and drew conclusions for both arguments that contributed towards the research question</a:t>
            </a:r>
          </a:p>
          <a:p>
            <a:r>
              <a:rPr lang="en-US" dirty="0" smtClean="0"/>
              <a:t>Weaknesses:</a:t>
            </a:r>
          </a:p>
          <a:p>
            <a:pPr lvl="1"/>
            <a:r>
              <a:rPr lang="en-US" dirty="0" smtClean="0"/>
              <a:t>Omission of select parts of data in analysis due to lack of sufficient statistical expertise may result in inaccuracies in the inferences</a:t>
            </a:r>
          </a:p>
          <a:p>
            <a:pPr lvl="1"/>
            <a:r>
              <a:rPr lang="en-US" dirty="0" smtClean="0"/>
              <a:t>Cannot develop a final conclusion because due to time constraints, could not explore further datasets available</a:t>
            </a:r>
          </a:p>
          <a:p>
            <a:pPr lvl="1"/>
            <a:r>
              <a:rPr lang="en-US" dirty="0" smtClean="0"/>
              <a:t>Could not receive access to a very valuable COVID-19 dataset held by the NHS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48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 </a:t>
            </a:r>
            <a:r>
              <a:rPr lang="en-GB" dirty="0" smtClean="0"/>
              <a:t>Skills Learnt</a:t>
            </a:r>
            <a:r>
              <a:rPr lang="en-GB" dirty="0"/>
              <a:t>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Project Skills:</a:t>
            </a:r>
          </a:p>
          <a:p>
            <a:pPr lvl="1"/>
            <a:r>
              <a:rPr lang="en-US" dirty="0" smtClean="0"/>
              <a:t>Independently planning and managing a long term project</a:t>
            </a:r>
          </a:p>
          <a:p>
            <a:pPr lvl="1"/>
            <a:r>
              <a:rPr lang="en-US" dirty="0" smtClean="0"/>
              <a:t>Researching effectively to find the information I need</a:t>
            </a:r>
          </a:p>
          <a:p>
            <a:pPr lvl="1"/>
            <a:r>
              <a:rPr lang="en-US" dirty="0" smtClean="0"/>
              <a:t>Harvard Referencing</a:t>
            </a:r>
          </a:p>
          <a:p>
            <a:pPr lvl="1"/>
            <a:r>
              <a:rPr lang="en-US" dirty="0" smtClean="0"/>
              <a:t>Setting deadlines for myself and sticking to them</a:t>
            </a:r>
          </a:p>
          <a:p>
            <a:pPr lvl="1"/>
            <a:r>
              <a:rPr lang="en-US" dirty="0" smtClean="0"/>
              <a:t>Documenting each step of the project in detail</a:t>
            </a:r>
          </a:p>
          <a:p>
            <a:endParaRPr lang="en-US" dirty="0"/>
          </a:p>
          <a:p>
            <a:r>
              <a:rPr lang="en-US" dirty="0" smtClean="0"/>
              <a:t>Technical Skills:</a:t>
            </a:r>
          </a:p>
          <a:p>
            <a:pPr lvl="1"/>
            <a:r>
              <a:rPr lang="en-US" dirty="0" smtClean="0"/>
              <a:t>Using python and Google Colaboratory for data science projects</a:t>
            </a:r>
          </a:p>
          <a:p>
            <a:pPr lvl="1"/>
            <a:r>
              <a:rPr lang="en-US" dirty="0" smtClean="0"/>
              <a:t>Manipulating a dataset and preparing it for conversion to a graph or other use</a:t>
            </a:r>
          </a:p>
          <a:p>
            <a:pPr lvl="1"/>
            <a:r>
              <a:rPr lang="en-US" dirty="0" smtClean="0"/>
              <a:t>Drawing </a:t>
            </a:r>
            <a:r>
              <a:rPr lang="en-US" dirty="0"/>
              <a:t>valuable inferences from a </a:t>
            </a:r>
            <a:r>
              <a:rPr lang="en-US" dirty="0" smtClean="0"/>
              <a:t>graph</a:t>
            </a:r>
          </a:p>
          <a:p>
            <a:pPr lvl="1"/>
            <a:r>
              <a:rPr lang="en-US" dirty="0" smtClean="0"/>
              <a:t>Learnt about algorithms such as PCA and how it works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4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5898" y="2222500"/>
            <a:ext cx="6980203" cy="363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68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925" y="586155"/>
            <a:ext cx="11126275" cy="585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64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470" y="422031"/>
            <a:ext cx="9400652" cy="6136061"/>
          </a:xfrm>
        </p:spPr>
      </p:pic>
    </p:spTree>
    <p:extLst>
      <p:ext uri="{BB962C8B-B14F-4D97-AF65-F5344CB8AC3E}">
        <p14:creationId xmlns:p14="http://schemas.microsoft.com/office/powerpoint/2010/main" val="111761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Completion of </a:t>
            </a:r>
            <a:r>
              <a:rPr lang="en-US" dirty="0"/>
              <a:t>A</a:t>
            </a:r>
            <a:r>
              <a:rPr lang="en-US" dirty="0" smtClean="0"/>
              <a:t>ims and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 datasets available for COVID-19 and use statistical tools and techniques to draw conclusions and gain a better understanding</a:t>
            </a:r>
          </a:p>
          <a:p>
            <a:endParaRPr lang="en-US" b="1" dirty="0" smtClean="0"/>
          </a:p>
          <a:p>
            <a:endParaRPr lang="en-US" dirty="0"/>
          </a:p>
          <a:p>
            <a:r>
              <a:rPr lang="en-US" dirty="0" smtClean="0"/>
              <a:t>Can </a:t>
            </a:r>
            <a:r>
              <a:rPr lang="en-US" dirty="0"/>
              <a:t>we determine who receives the COVID-19 vaccine first after its development, and if so, who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47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3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COVID-19 Vaccination Priority by 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Can </a:t>
            </a:r>
            <a:r>
              <a:rPr lang="en-US" b="1" dirty="0"/>
              <a:t>we determine who receives the COVID-19 vaccine first after its development, and if so, who?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7719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this Topic?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Relevant</a:t>
            </a:r>
          </a:p>
          <a:p>
            <a:r>
              <a:rPr lang="en-US" dirty="0" smtClean="0"/>
              <a:t>Interesting</a:t>
            </a:r>
          </a:p>
          <a:p>
            <a:r>
              <a:rPr lang="en-US" dirty="0" smtClean="0"/>
              <a:t>Vast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14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Before </a:t>
            </a:r>
            <a:r>
              <a:rPr lang="en-US" dirty="0"/>
              <a:t>W</a:t>
            </a:r>
            <a:r>
              <a:rPr lang="en-US" dirty="0" smtClean="0"/>
              <a:t>e Begin – Data Science Project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Cross Industry Standard Process for Data Mining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or CRISP-DM</a:t>
            </a:r>
          </a:p>
        </p:txBody>
      </p:sp>
      <p:pic>
        <p:nvPicPr>
          <p:cNvPr id="1026" name="Picture 2" descr="Image result for crisp d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190" y="2222287"/>
            <a:ext cx="4558768" cy="423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894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and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Python and Google Colaboratory – online runtime environment </a:t>
            </a:r>
          </a:p>
          <a:p>
            <a:pPr lvl="1"/>
            <a:r>
              <a:rPr lang="en-US" dirty="0" smtClean="0"/>
              <a:t>Trello – planning</a:t>
            </a:r>
          </a:p>
          <a:p>
            <a:pPr lvl="1"/>
            <a:r>
              <a:rPr lang="en-US" dirty="0" smtClean="0"/>
              <a:t>Excel – to better examine the datasets</a:t>
            </a:r>
          </a:p>
          <a:p>
            <a:r>
              <a:rPr lang="en-US" dirty="0" smtClean="0"/>
              <a:t>Sources:</a:t>
            </a:r>
          </a:p>
          <a:p>
            <a:pPr lvl="1"/>
            <a:r>
              <a:rPr lang="en-US" dirty="0" smtClean="0"/>
              <a:t>Datasets: Primary Research</a:t>
            </a:r>
          </a:p>
          <a:p>
            <a:pPr lvl="2"/>
            <a:r>
              <a:rPr lang="en-US" dirty="0" smtClean="0"/>
              <a:t>Our World in Data COVID dataset for case demographics</a:t>
            </a:r>
          </a:p>
          <a:p>
            <a:pPr lvl="2"/>
            <a:r>
              <a:rPr lang="en-US" dirty="0" err="1" smtClean="0"/>
              <a:t>Kaggle</a:t>
            </a:r>
            <a:r>
              <a:rPr lang="en-US" dirty="0" smtClean="0"/>
              <a:t> UNCOVER COVID-19 Challenge datasets – Canada Individual Cases and Deaths</a:t>
            </a:r>
          </a:p>
          <a:p>
            <a:pPr lvl="2"/>
            <a:r>
              <a:rPr lang="en-US" dirty="0" err="1" smtClean="0"/>
              <a:t>Worldometer</a:t>
            </a:r>
            <a:r>
              <a:rPr lang="en-US" dirty="0" smtClean="0"/>
              <a:t> Coronavirus Age Sex Demographics</a:t>
            </a:r>
          </a:p>
          <a:p>
            <a:pPr lvl="1"/>
            <a:r>
              <a:rPr lang="en-US" dirty="0" smtClean="0"/>
              <a:t>Research</a:t>
            </a:r>
          </a:p>
          <a:p>
            <a:pPr lvl="2"/>
            <a:r>
              <a:rPr lang="en-US" dirty="0" smtClean="0"/>
              <a:t>Colaboratory and python libraries documentation for pandas and </a:t>
            </a:r>
            <a:r>
              <a:rPr lang="en-US" dirty="0" err="1" smtClean="0"/>
              <a:t>seaborn</a:t>
            </a:r>
            <a:r>
              <a:rPr lang="en-US" dirty="0" smtClean="0"/>
              <a:t>: Primary Research</a:t>
            </a:r>
          </a:p>
          <a:p>
            <a:pPr lvl="2"/>
            <a:r>
              <a:rPr lang="en-US" dirty="0" smtClean="0"/>
              <a:t>Deep Learning, a book by Aaron </a:t>
            </a:r>
            <a:r>
              <a:rPr lang="en-US" dirty="0" err="1"/>
              <a:t>Courville</a:t>
            </a:r>
            <a:r>
              <a:rPr lang="en-US" dirty="0"/>
              <a:t>, Ian </a:t>
            </a:r>
            <a:r>
              <a:rPr lang="en-US" dirty="0" err="1"/>
              <a:t>Goodfellow</a:t>
            </a:r>
            <a:r>
              <a:rPr lang="en-US" dirty="0"/>
              <a:t>, and </a:t>
            </a:r>
            <a:r>
              <a:rPr lang="en-US" dirty="0" err="1"/>
              <a:t>Yoshua</a:t>
            </a:r>
            <a:r>
              <a:rPr lang="en-US" dirty="0"/>
              <a:t> </a:t>
            </a:r>
            <a:r>
              <a:rPr lang="en-US" dirty="0" err="1"/>
              <a:t>Bengio</a:t>
            </a:r>
            <a:r>
              <a:rPr lang="en-US" dirty="0" smtClean="0"/>
              <a:t>: Secondary Research</a:t>
            </a:r>
          </a:p>
          <a:p>
            <a:pPr lvl="2"/>
            <a:r>
              <a:rPr lang="en-US" dirty="0" smtClean="0"/>
              <a:t>Web articles: Secondary Research</a:t>
            </a:r>
          </a:p>
          <a:p>
            <a:pPr lvl="1"/>
            <a:r>
              <a:rPr lang="en-US" dirty="0" smtClean="0"/>
              <a:t>Each reference is documented properly in the dissertation and diary</a:t>
            </a:r>
          </a:p>
        </p:txBody>
      </p:sp>
    </p:spTree>
    <p:extLst>
      <p:ext uri="{BB962C8B-B14F-4D97-AF65-F5344CB8AC3E}">
        <p14:creationId xmlns:p14="http://schemas.microsoft.com/office/powerpoint/2010/main" val="236212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Aims and Objectives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 </a:t>
            </a:r>
            <a:r>
              <a:rPr lang="en-US" dirty="0" smtClean="0"/>
              <a:t>datasets </a:t>
            </a:r>
            <a:r>
              <a:rPr lang="en-US" dirty="0"/>
              <a:t>available for COVID-19 and use statistical tools and techniques to draw conclusions and gain a better </a:t>
            </a:r>
            <a:r>
              <a:rPr lang="en-US" dirty="0" smtClean="0"/>
              <a:t>understanding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15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Aims and Objectives in Detail / What I Did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fontAlgn="base"/>
            <a:r>
              <a:rPr lang="en-US" dirty="0"/>
              <a:t>Decide and discover which of the various available data sources pertaining to the COVID-19 pandemic are relevant and document them </a:t>
            </a:r>
          </a:p>
          <a:p>
            <a:pPr fontAlgn="base"/>
            <a:r>
              <a:rPr lang="en-US" dirty="0"/>
              <a:t>Import data in </a:t>
            </a:r>
            <a:r>
              <a:rPr lang="en-US" dirty="0" err="1"/>
              <a:t>Colab</a:t>
            </a:r>
            <a:r>
              <a:rPr lang="en-US" dirty="0"/>
              <a:t> </a:t>
            </a:r>
          </a:p>
          <a:p>
            <a:pPr fontAlgn="base"/>
            <a:r>
              <a:rPr lang="en-US" dirty="0"/>
              <a:t>Clean data where necessary and group data into relevant parts; this is dependent on the context of this data </a:t>
            </a:r>
          </a:p>
          <a:p>
            <a:pPr fontAlgn="base"/>
            <a:r>
              <a:rPr lang="en-US" dirty="0" smtClean="0"/>
              <a:t>Research: </a:t>
            </a:r>
            <a:r>
              <a:rPr lang="en-US" dirty="0"/>
              <a:t>Various useful and relevant statistical and analytical tools and techniques to apply on the data as described above </a:t>
            </a:r>
          </a:p>
          <a:p>
            <a:pPr fontAlgn="base"/>
            <a:r>
              <a:rPr lang="en-US" dirty="0"/>
              <a:t>Apply statistical and analytical tools and techniques to draw relevant conclusions from the data </a:t>
            </a:r>
          </a:p>
          <a:p>
            <a:pPr fontAlgn="base"/>
            <a:r>
              <a:rPr lang="en-US" dirty="0"/>
              <a:t>Document and describe drawn conclusions </a:t>
            </a:r>
          </a:p>
          <a:p>
            <a:pPr fontAlgn="base"/>
            <a:r>
              <a:rPr lang="en-US" dirty="0"/>
              <a:t>If relevant or useful conclusions cannot be drawn that can contribute to the project, document and describe that as well </a:t>
            </a:r>
          </a:p>
          <a:p>
            <a:pPr fontAlgn="base"/>
            <a:r>
              <a:rPr lang="en-US" dirty="0" smtClean="0"/>
              <a:t>Summarize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20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take a Field Trip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colab.research.google.com/drive/1EKiwXdLCKzcQoP60KxP_L0Sn5jqCAOoJ?usp=sharing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colab.research.google.com/drive/1hLnxYYbjdMS2qutF1McJcx6spDOBqFsM?usp=sharing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6753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Challenges Faced and Changes / Improvements made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Problem: Dimensionality Reduction Problem in the first dataset (COVID-19 Case Demographics)</a:t>
            </a:r>
          </a:p>
          <a:p>
            <a:pPr lvl="1"/>
            <a:r>
              <a:rPr lang="en-US" dirty="0" smtClean="0"/>
              <a:t>Solution: Discovered and learnt about an algorithm called Principal Component Analysis which helped with this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Problem: Tight Time Constraints</a:t>
            </a:r>
          </a:p>
          <a:p>
            <a:pPr lvl="1"/>
            <a:r>
              <a:rPr lang="en-US" dirty="0" smtClean="0"/>
              <a:t>Solution: Planned project well using resources such as Trello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8857" y="3835607"/>
            <a:ext cx="3124636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93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159</TotalTime>
  <Words>412</Words>
  <Application>Microsoft Office PowerPoint</Application>
  <PresentationFormat>Widescreen</PresentationFormat>
  <Paragraphs>76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Century Gothic</vt:lpstr>
      <vt:lpstr>Wingdings 2</vt:lpstr>
      <vt:lpstr>Quotable</vt:lpstr>
      <vt:lpstr>Welcome</vt:lpstr>
      <vt:lpstr>COVID-19 Vaccination Priority by Age</vt:lpstr>
      <vt:lpstr>Why this Topic?</vt:lpstr>
      <vt:lpstr>Before We Begin – Data Science Project Lifecycle</vt:lpstr>
      <vt:lpstr>Sources and Tools</vt:lpstr>
      <vt:lpstr>Aims and Objectives Overview</vt:lpstr>
      <vt:lpstr>Aims and Objectives in Detail / What I Did</vt:lpstr>
      <vt:lpstr>Let’s take a Field Trip</vt:lpstr>
      <vt:lpstr>Challenges Faced and Changes / Improvements made </vt:lpstr>
      <vt:lpstr>Strengths &amp; Weaknesses of the Project </vt:lpstr>
      <vt:lpstr>New Skills Learnt </vt:lpstr>
      <vt:lpstr>Conclusions</vt:lpstr>
      <vt:lpstr>PowerPoint Presentation</vt:lpstr>
      <vt:lpstr>PowerPoint Presentation</vt:lpstr>
      <vt:lpstr>Completion of Aims and Objectives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Pawar, Deepkumar</dc:creator>
  <cp:lastModifiedBy>Pawar, Deepkumar</cp:lastModifiedBy>
  <cp:revision>8</cp:revision>
  <dcterms:created xsi:type="dcterms:W3CDTF">2021-02-11T21:59:54Z</dcterms:created>
  <dcterms:modified xsi:type="dcterms:W3CDTF">2021-02-12T12:48:13Z</dcterms:modified>
</cp:coreProperties>
</file>