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8330" y="473075"/>
            <a:ext cx="264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143125"/>
            <a:ext cx="6000750" cy="2571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00570" y="2143125"/>
            <a:ext cx="4194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共计</a:t>
            </a:r>
            <a:r>
              <a:rPr lang="en-US" altLang="zh-CN"/>
              <a:t>414</a:t>
            </a:r>
            <a:r>
              <a:rPr lang="zh-CN" altLang="en-US"/>
              <a:t>个患者</a:t>
            </a:r>
            <a:r>
              <a:rPr lang="zh-CN" altLang="en-US"/>
              <a:t>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Aligned_norm</a:t>
            </a:r>
            <a:r>
              <a:rPr lang="zh-CN" altLang="en-US"/>
              <a:t>图像大小为</a:t>
            </a:r>
            <a:r>
              <a:rPr lang="en-US" altLang="zh-CN"/>
              <a:t>160*192*224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118235"/>
            <a:ext cx="5195570" cy="4488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118235"/>
            <a:ext cx="5206365" cy="4488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92705" y="5793740"/>
            <a:ext cx="1431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aligned-norm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237855" y="579374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aligned-orig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8330" y="473075"/>
            <a:ext cx="264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8330" y="473075"/>
            <a:ext cx="264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</a:t>
            </a:r>
            <a:r>
              <a:rPr lang="zh-CN" altLang="en-US" sz="2800"/>
              <a:t>预处理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380" y="852170"/>
            <a:ext cx="3438525" cy="2914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05" y="842645"/>
            <a:ext cx="3438525" cy="293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380" y="3690620"/>
            <a:ext cx="3495675" cy="2943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905" y="3728720"/>
            <a:ext cx="34575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8330" y="473075"/>
            <a:ext cx="2646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</a:t>
            </a:r>
            <a:r>
              <a:rPr lang="zh-CN" altLang="en-US" sz="2800"/>
              <a:t>增强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95350" y="2306320"/>
            <a:ext cx="433133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/>
              <a:t>建议采用：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RandomIntensityChange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RandomGammaCorrection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MinMax_norm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Noise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72200" y="2306320"/>
            <a:ext cx="4267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不建议采用：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RandCrop3D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CenterCropBySize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RandomFlip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08330" y="5862955"/>
            <a:ext cx="6301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code</a:t>
            </a:r>
            <a:r>
              <a:rPr lang="zh-CN" altLang="en-US"/>
              <a:t>：</a:t>
            </a:r>
            <a:r>
              <a:rPr lang="en-US" altLang="zh-CN"/>
              <a:t>./</a:t>
            </a:r>
            <a:r>
              <a:rPr lang="zh-CN" altLang="en-US"/>
              <a:t>Baseline_registration_models</a:t>
            </a:r>
            <a:r>
              <a:rPr lang="en-US" altLang="zh-CN"/>
              <a:t>/</a:t>
            </a:r>
            <a:r>
              <a:rPr lang="zh-CN" altLang="en-US"/>
              <a:t>CycleMorph</a:t>
            </a:r>
            <a:r>
              <a:rPr lang="en-US" altLang="zh-CN"/>
              <a:t>/</a:t>
            </a:r>
            <a:r>
              <a:rPr lang="zh-CN" altLang="en-US"/>
              <a:t>data</a:t>
            </a:r>
            <a:r>
              <a:rPr lang="en-US" altLang="zh-CN"/>
              <a:t>/</a:t>
            </a:r>
            <a:r>
              <a:rPr lang="zh-CN" altLang="en-US"/>
              <a:t>trans.py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5955" y="4349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CycleMorph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009650"/>
            <a:ext cx="9201150" cy="2867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955" y="6250305"/>
            <a:ext cx="6918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code:https://github.com/boahK/MEDIA_CycleMorph</a:t>
            </a:r>
            <a:endParaRPr lang="en-US" altLang="zh-CN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4475480"/>
            <a:ext cx="408622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45" y="3806190"/>
            <a:ext cx="3592830" cy="244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5955" y="434975"/>
            <a:ext cx="7667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Difficulty-aware hierarchical convolutional neural networks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066165"/>
            <a:ext cx="11515725" cy="558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0" y="4323080"/>
            <a:ext cx="1550670" cy="12026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490845" y="3994785"/>
            <a:ext cx="152400" cy="332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5955" y="434975"/>
            <a:ext cx="1049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Github</a:t>
            </a:r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895350"/>
            <a:ext cx="10577830" cy="51492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4610" y="1560195"/>
            <a:ext cx="866775" cy="314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55560" y="2868295"/>
            <a:ext cx="866775" cy="314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演示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范信鑫</dc:creator>
  <cp:lastModifiedBy>范信鑫</cp:lastModifiedBy>
  <cp:revision>5</cp:revision>
  <dcterms:created xsi:type="dcterms:W3CDTF">2022-04-23T13:58:00Z</dcterms:created>
  <dcterms:modified xsi:type="dcterms:W3CDTF">2022-04-24T04:10:13Z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eyJoZGlkIjoiY2QwZGU5YWUxY2NhMzU5NTllODBjZDZlZmY2ZjRlYWQifQ==</vt:lpwstr>
  </property>
  <property fmtid="{D5CDD505-2E9C-101B-9397-08002B2CF9AE}" pid="3" name="ICV">
    <vt:lpwstr>70509E86663A44FF994912FCC1072A78</vt:lpwstr>
  </property>
  <property fmtid="{D5CDD505-2E9C-101B-9397-08002B2CF9AE}" pid="4" name="KSOProductBuildVer">
    <vt:lpwstr>2052-11.1.0.11636</vt:lpwstr>
  </property>
</Properties>
</file>