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Step-by-Step Guide: Predicting Customer Booking Behavior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Jupyter Notebook and Random Forest in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5: Split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Split the dataset into training and testing sets.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Snippet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X_train, X_test, y_train, y_test = train_test_split(</a:t>
            </a:r>
          </a:p>
          <a:p>
            <a:r>
              <a:t>    X, y, test_size=0.2, random_state=42)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6: Train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Train a Random Forest Classifier on the training data.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Snippet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rf = RandomForestClassifier(n_estimators=100, random_state=42)</a:t>
            </a:r>
          </a:p>
          <a:p>
            <a:r>
              <a:t>rf.fit(X_train, y_train)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7: Evaluate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 cross-validation to evaluate model performance.</a:t>
            </a:r>
          </a:p>
          <a:p>
            <a:r>
              <a:t>2. Generate a classification report on test data.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Snippet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cv_scores = cross_val_score(rf, X_train, y_train, cv=5, scoring='accuracy')</a:t>
            </a:r>
          </a:p>
          <a:p>
            <a:r>
              <a:t>print('Cross-validation scores:', cv_scores)</a:t>
            </a:r>
          </a:p>
          <a:p>
            <a:r>
              <a:t>print('Mean CV accuracy:', np.mean(cv_scores))</a:t>
            </a:r>
          </a:p>
          <a:p>
            <a:r>
              <a:t>y_pred = rf.predict(X_test)</a:t>
            </a:r>
          </a:p>
          <a:p>
            <a:r>
              <a:t>print('Classification Report:\n', classification_report(y_test, y_pred))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8: Visualize 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Plot feature importance to understand key predictors.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Snippet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feature_importances = pd.Series(rf.feature_importances_, index=X.columns)</a:t>
            </a:r>
          </a:p>
          <a:p>
            <a:r>
              <a:t>plt.figure(figsize=(10, 6))</a:t>
            </a:r>
          </a:p>
          <a:p>
            <a:r>
              <a:t>sns.barplot(x=feature_importances.sort_values(ascending=False),</a:t>
            </a:r>
          </a:p>
          <a:p>
            <a:r>
              <a:t>            y=feature_importances.sort_values(ascending=False).index)</a:t>
            </a:r>
          </a:p>
          <a:p>
            <a:r>
              <a:t>plt.title('Feature Importance from Random Forest')</a:t>
            </a:r>
          </a:p>
          <a:p>
            <a:r>
              <a:t>plt.xlabel('Importance Score')</a:t>
            </a:r>
          </a:p>
          <a:p>
            <a:r>
              <a:t>plt.ylabel('Features')</a:t>
            </a:r>
          </a:p>
          <a:p>
            <a:r>
              <a:t>plt.tight_layout()</a:t>
            </a:r>
          </a:p>
          <a:p>
            <a:r>
              <a:t>plt.show()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Set Up Your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Open Anaconda Navigator or your Python environment.</a:t>
            </a:r>
          </a:p>
          <a:p>
            <a:r>
              <a:t>2. Launch Jupyter Notebook.</a:t>
            </a:r>
          </a:p>
          <a:p>
            <a:r>
              <a:t>3. Create a new Python 3 notebook.</a:t>
            </a:r>
          </a:p>
          <a:p>
            <a:r>
              <a:t>4. Import required libraries: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Snippet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 pandas as pd</a:t>
            </a:r>
          </a:p>
          <a:p>
            <a:r>
              <a:t>import numpy as np</a:t>
            </a:r>
          </a:p>
          <a:p>
            <a:r>
              <a:t>import matplotlib.pyplot as plt</a:t>
            </a:r>
          </a:p>
          <a:p>
            <a:r>
              <a:t>import seaborn as sns</a:t>
            </a:r>
          </a:p>
          <a:p>
            <a:r>
              <a:t>from sklearn.model_selection import train_test_split, cross_val_score</a:t>
            </a:r>
          </a:p>
          <a:p>
            <a:r>
              <a:t>from sklearn.ensemble import RandomForestClassifier</a:t>
            </a:r>
          </a:p>
          <a:p>
            <a:r>
              <a:t>from sklearn.preprocessing import LabelEncoder</a:t>
            </a:r>
          </a:p>
          <a:p>
            <a:r>
              <a:t>from sklearn.metrics import classification_report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Load and Inspect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Load the dataset using pandas.</a:t>
            </a:r>
          </a:p>
          <a:p>
            <a:r>
              <a:t>2. View the first few rows with df.head().</a:t>
            </a:r>
          </a:p>
          <a:p>
            <a:r>
              <a:t>3. Check data types and missing values with df.info().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Snippet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df = pd.read_csv('customer_booking.csv', encoding='ISO-8859-1')</a:t>
            </a:r>
          </a:p>
          <a:p>
            <a:r>
              <a:t>df.head()</a:t>
            </a:r>
          </a:p>
          <a:p>
            <a:r>
              <a:t>df.info()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Data Cleaning and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Convert 'flight_day' to numeric values.</a:t>
            </a:r>
          </a:p>
          <a:p>
            <a:r>
              <a:t>2. Encode categorical columns using LabelEncoder.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Snippet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day_mapping = {'Mon': 1, 'Tue': 2, 'Wed': 3, 'Thu': 4, 'Fri': 5, 'Sat': 6, 'Sun': 7}</a:t>
            </a:r>
          </a:p>
          <a:p>
            <a:r>
              <a:t>df['flight_day'] = df['flight_day'].map(day_mapping)</a:t>
            </a:r>
          </a:p>
          <a:p>
            <a:r>
              <a:t>categorical_cols = ['sales_channel', 'trip_type', 'route', 'booking_origin']</a:t>
            </a:r>
          </a:p>
          <a:p>
            <a:r>
              <a:t>label_encoders = {}</a:t>
            </a:r>
          </a:p>
          <a:p>
            <a:r>
              <a:t>for col in categorical_cols:</a:t>
            </a:r>
          </a:p>
          <a:p>
            <a:r>
              <a:t>    le = LabelEncoder()</a:t>
            </a:r>
          </a:p>
          <a:p>
            <a:r>
              <a:t>    df[col] = le.fit_transform(df[col])</a:t>
            </a:r>
          </a:p>
          <a:p>
            <a:r>
              <a:t>    label_encoders[col] = 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Define Features and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Separate input features (X) and target variable (y).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Snippet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 = df.drop('booking_complete', axis=1)</a:t>
            </a:r>
          </a:p>
          <a:p>
            <a:r>
              <a:t>y = df['booking_complete']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