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l Atlow" userId="ffcd2537-365c-4583-8e7f-8678ac0ddd17" providerId="ADAL" clId="{D8ACC582-5BD4-4B59-9648-7F6A8AC67B84}"/>
    <pc:docChg chg="undo custSel modSld">
      <pc:chgData name="Neal Atlow" userId="ffcd2537-365c-4583-8e7f-8678ac0ddd17" providerId="ADAL" clId="{D8ACC582-5BD4-4B59-9648-7F6A8AC67B84}" dt="2024-06-07T12:18:32.224" v="79" actId="20577"/>
      <pc:docMkLst>
        <pc:docMk/>
      </pc:docMkLst>
      <pc:sldChg chg="delSp modSp mod">
        <pc:chgData name="Neal Atlow" userId="ffcd2537-365c-4583-8e7f-8678ac0ddd17" providerId="ADAL" clId="{D8ACC582-5BD4-4B59-9648-7F6A8AC67B84}" dt="2024-06-07T12:18:32.224" v="79" actId="20577"/>
        <pc:sldMkLst>
          <pc:docMk/>
          <pc:sldMk cId="2608299979" sldId="256"/>
        </pc:sldMkLst>
        <pc:spChg chg="mod">
          <ac:chgData name="Neal Atlow" userId="ffcd2537-365c-4583-8e7f-8678ac0ddd17" providerId="ADAL" clId="{D8ACC582-5BD4-4B59-9648-7F6A8AC67B84}" dt="2024-05-28T19:31:47.997" v="3" actId="1076"/>
          <ac:spMkLst>
            <pc:docMk/>
            <pc:sldMk cId="2608299979" sldId="256"/>
            <ac:spMk id="19" creationId="{D39D5F35-32DA-F81A-D01D-261ACFD5E873}"/>
          </ac:spMkLst>
        </pc:spChg>
        <pc:spChg chg="mod">
          <ac:chgData name="Neal Atlow" userId="ffcd2537-365c-4583-8e7f-8678ac0ddd17" providerId="ADAL" clId="{D8ACC582-5BD4-4B59-9648-7F6A8AC67B84}" dt="2024-05-28T19:39:24.115" v="20" actId="20577"/>
          <ac:spMkLst>
            <pc:docMk/>
            <pc:sldMk cId="2608299979" sldId="256"/>
            <ac:spMk id="22" creationId="{1EE4F4E3-FBDD-B224-0367-89A6E50BBE43}"/>
          </ac:spMkLst>
        </pc:spChg>
        <pc:spChg chg="mod">
          <ac:chgData name="Neal Atlow" userId="ffcd2537-365c-4583-8e7f-8678ac0ddd17" providerId="ADAL" clId="{D8ACC582-5BD4-4B59-9648-7F6A8AC67B84}" dt="2024-05-28T19:39:33.172" v="42" actId="20577"/>
          <ac:spMkLst>
            <pc:docMk/>
            <pc:sldMk cId="2608299979" sldId="256"/>
            <ac:spMk id="23" creationId="{874E2B48-EAD7-F5F5-9301-7B9C3D4841B1}"/>
          </ac:spMkLst>
        </pc:spChg>
        <pc:spChg chg="mod">
          <ac:chgData name="Neal Atlow" userId="ffcd2537-365c-4583-8e7f-8678ac0ddd17" providerId="ADAL" clId="{D8ACC582-5BD4-4B59-9648-7F6A8AC67B84}" dt="2024-05-28T19:41:06.573" v="63" actId="20577"/>
          <ac:spMkLst>
            <pc:docMk/>
            <pc:sldMk cId="2608299979" sldId="256"/>
            <ac:spMk id="31" creationId="{8D9A7BAA-23D4-2F3F-881E-B508DB77976A}"/>
          </ac:spMkLst>
        </pc:spChg>
        <pc:spChg chg="mod">
          <ac:chgData name="Neal Atlow" userId="ffcd2537-365c-4583-8e7f-8678ac0ddd17" providerId="ADAL" clId="{D8ACC582-5BD4-4B59-9648-7F6A8AC67B84}" dt="2024-06-07T12:18:32.224" v="79" actId="20577"/>
          <ac:spMkLst>
            <pc:docMk/>
            <pc:sldMk cId="2608299979" sldId="256"/>
            <ac:spMk id="34" creationId="{83ADB72B-8199-6C01-8209-79F30E69BD45}"/>
          </ac:spMkLst>
        </pc:spChg>
        <pc:spChg chg="del">
          <ac:chgData name="Neal Atlow" userId="ffcd2537-365c-4583-8e7f-8678ac0ddd17" providerId="ADAL" clId="{D8ACC582-5BD4-4B59-9648-7F6A8AC67B84}" dt="2024-05-28T20:35:24.926" v="70" actId="478"/>
          <ac:spMkLst>
            <pc:docMk/>
            <pc:sldMk cId="2608299979" sldId="256"/>
            <ac:spMk id="47" creationId="{C110F693-A7D0-0769-213B-C3BDED242FD2}"/>
          </ac:spMkLst>
        </pc:spChg>
        <pc:spChg chg="mod">
          <ac:chgData name="Neal Atlow" userId="ffcd2537-365c-4583-8e7f-8678ac0ddd17" providerId="ADAL" clId="{D8ACC582-5BD4-4B59-9648-7F6A8AC67B84}" dt="2024-05-28T19:40:51.718" v="43" actId="20577"/>
          <ac:spMkLst>
            <pc:docMk/>
            <pc:sldMk cId="2608299979" sldId="256"/>
            <ac:spMk id="48" creationId="{D456DE94-85AC-1388-349E-193E40BB0546}"/>
          </ac:spMkLst>
        </pc:spChg>
        <pc:cxnChg chg="mod">
          <ac:chgData name="Neal Atlow" userId="ffcd2537-365c-4583-8e7f-8678ac0ddd17" providerId="ADAL" clId="{D8ACC582-5BD4-4B59-9648-7F6A8AC67B84}" dt="2024-05-28T19:51:32.400" v="69" actId="14100"/>
          <ac:cxnSpMkLst>
            <pc:docMk/>
            <pc:sldMk cId="2608299979" sldId="256"/>
            <ac:cxnSpMk id="110" creationId="{5759ADB4-1CD4-A8CF-B115-DEF5DC6E1E7C}"/>
          </ac:cxnSpMkLst>
        </pc:cxnChg>
        <pc:cxnChg chg="del mod">
          <ac:chgData name="Neal Atlow" userId="ffcd2537-365c-4583-8e7f-8678ac0ddd17" providerId="ADAL" clId="{D8ACC582-5BD4-4B59-9648-7F6A8AC67B84}" dt="2024-05-28T20:35:24.926" v="70" actId="478"/>
          <ac:cxnSpMkLst>
            <pc:docMk/>
            <pc:sldMk cId="2608299979" sldId="256"/>
            <ac:cxnSpMk id="113" creationId="{30E7E6AD-DB36-A2DC-D0B1-D8E589A4E205}"/>
          </ac:cxnSpMkLst>
        </pc:cxnChg>
        <pc:cxnChg chg="del mod">
          <ac:chgData name="Neal Atlow" userId="ffcd2537-365c-4583-8e7f-8678ac0ddd17" providerId="ADAL" clId="{D8ACC582-5BD4-4B59-9648-7F6A8AC67B84}" dt="2024-05-28T20:35:24.926" v="70" actId="478"/>
          <ac:cxnSpMkLst>
            <pc:docMk/>
            <pc:sldMk cId="2608299979" sldId="256"/>
            <ac:cxnSpMk id="118" creationId="{5EFBF3EF-B458-A785-3FCA-01F662AB98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53B7-99D0-ED0C-CAAD-19CE9866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31AE-E978-0770-6F42-AD7A60549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652F2-D40F-4563-CD4C-05C5DDBF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D0F-8DD9-8556-BABB-FDD803CE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170B-A69F-CDE5-D042-671237D5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4D33-DB5E-09B3-A302-129070D6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298A-BC65-9E4A-946D-DE00F7B55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627B-562F-60D6-BABD-64A03ECD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D99B-43E7-F5CD-3787-253EAAD5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B699-174C-828A-E539-C029151A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DCF53-BF10-2CB3-B3AD-380725E35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EF238-0DD0-DDCD-FBA7-BFF6C790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EFAF-A6CA-D7DF-3984-8EC74210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4E8D-A252-9215-2741-96D4EC52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3E20-21D8-722F-B9D2-FF8F9BA4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5239-BD23-1947-72F8-F0912445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DE7C-F5A6-AADE-8C64-20C1FF1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B187-0105-DF37-C84C-C15ECDE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5B04-4AF4-CA38-D6A3-994F247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FEFF-EB5E-7CC0-910D-624AD1C9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5869-1217-A95E-A71A-59E957FF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8993-D39C-DD8A-4E00-C491ED4B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AF25-B0FC-21A2-1BAF-EC180F21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4804-68D1-D3E8-1C88-D7836947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3407-0F87-DD4F-A35B-3D24033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CFF5-3045-3839-ACD1-3452001D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07FD-3EB8-B2E4-F21F-BC36769D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A58B5-271E-B5D5-7ED9-E068DE3F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4D6B-C24B-08EA-8029-E1D89298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F1EF7-FC50-B9BE-BA0D-A437ACAA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CEA6C-5285-91C7-FABB-DA3F631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378B-DC13-B36A-3129-5B1541A9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94D1-15E4-5FD4-8CF7-F7DFB9C14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63C20-033D-87CD-9F87-073DF94A3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3519B-631B-FA11-10C4-107A48067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648FC-5C85-5519-23FF-ACF8EF2FA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A06DD-FA68-9F55-FC97-9C07566E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94CF-58F5-3724-C3A3-906D6C64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91DC6-C8FA-91E3-E40F-6E312776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6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C226-3D69-6D17-453A-C9E48D43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DADE3-6D0B-6B86-6D27-103C76CA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70F0B-6B48-62E5-B770-FBC4FA86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797B8-59AD-34E2-C08B-FF9EBBAC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1DA40-E6DB-15CC-9FAB-B5CC4E71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7497D-25F2-6907-2807-1C593229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82BC-65ED-0172-EFA6-E1C2D831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83A7-5250-DB3B-C307-B8CC4B7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554A-8905-9EF8-840D-361D80BF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A0064-999C-A518-F438-60321CB8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CB462-48C8-498E-9BDD-2A1F2224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791EA-C1D5-D465-DD4D-420BCDB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1E599-911B-F5E7-5ADB-5AB7FAC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9CC6-4706-438C-3558-55BA6CBB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69F8A-6C55-4CB2-E97E-09A886438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7394F-691F-C451-D45D-AA2FA1F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8BDF0-59CE-FBE0-054D-50D7FED6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C6390-4BD9-B751-FA5F-191FA30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E159-9C08-43EB-6D6B-A03094F3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0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8B24B-D215-C09F-4454-BE612C2C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7379-2055-6F67-D8D8-490143FE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C2F5-8CC2-2546-179A-E97244FD9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941D1-4146-4354-92AF-FBD58386CCF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BEF1-043D-7D4C-2CCA-7217EBF8E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09D8-EB7B-3732-9F2C-02159AD0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1FC9A-C6A5-413F-9751-F8FDA3E6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69FF1-BA65-4B9C-B406-76B85132F01A}"/>
              </a:ext>
            </a:extLst>
          </p:cNvPr>
          <p:cNvGrpSpPr/>
          <p:nvPr/>
        </p:nvGrpSpPr>
        <p:grpSpPr>
          <a:xfrm>
            <a:off x="214009" y="713362"/>
            <a:ext cx="11763980" cy="5447492"/>
            <a:chOff x="214009" y="713362"/>
            <a:chExt cx="11763980" cy="54474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E65E3-F8D3-CD6D-4A17-8D102704A02A}"/>
                </a:ext>
              </a:extLst>
            </p:cNvPr>
            <p:cNvSpPr/>
            <p:nvPr/>
          </p:nvSpPr>
          <p:spPr>
            <a:xfrm>
              <a:off x="648510" y="713362"/>
              <a:ext cx="11329479" cy="10894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0FF2BB-F49D-3FEF-DEB8-23B377D15042}"/>
                </a:ext>
              </a:extLst>
            </p:cNvPr>
            <p:cNvSpPr/>
            <p:nvPr/>
          </p:nvSpPr>
          <p:spPr>
            <a:xfrm>
              <a:off x="214009" y="713363"/>
              <a:ext cx="505837" cy="10894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Dashworks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59ECB3-B472-1E59-E2E7-8F866B8A7DB0}"/>
                </a:ext>
              </a:extLst>
            </p:cNvPr>
            <p:cNvSpPr/>
            <p:nvPr/>
          </p:nvSpPr>
          <p:spPr>
            <a:xfrm>
              <a:off x="719846" y="1802861"/>
              <a:ext cx="11258143" cy="108949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64C268-7426-B74C-68D5-2E33020F3678}"/>
                </a:ext>
              </a:extLst>
            </p:cNvPr>
            <p:cNvSpPr/>
            <p:nvPr/>
          </p:nvSpPr>
          <p:spPr>
            <a:xfrm>
              <a:off x="214009" y="1802861"/>
              <a:ext cx="505837" cy="108949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Tanium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84FCD2-23B1-35C0-0458-A87C6638693D}"/>
                </a:ext>
              </a:extLst>
            </p:cNvPr>
            <p:cNvSpPr/>
            <p:nvPr/>
          </p:nvSpPr>
          <p:spPr>
            <a:xfrm>
              <a:off x="719846" y="2892359"/>
              <a:ext cx="11258143" cy="10894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269A23-2B3A-0538-9055-C08BCD030175}"/>
                </a:ext>
              </a:extLst>
            </p:cNvPr>
            <p:cNvSpPr/>
            <p:nvPr/>
          </p:nvSpPr>
          <p:spPr>
            <a:xfrm>
              <a:off x="214009" y="2892359"/>
              <a:ext cx="505837" cy="10894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Release </a:t>
              </a:r>
              <a:r>
                <a:rPr lang="en-US" sz="1400" dirty="0"/>
                <a:t>Coordinator</a:t>
              </a:r>
              <a:endParaRPr lang="en-US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31240-761E-9325-CDF7-63C76431FC67}"/>
                </a:ext>
              </a:extLst>
            </p:cNvPr>
            <p:cNvSpPr/>
            <p:nvPr/>
          </p:nvSpPr>
          <p:spPr>
            <a:xfrm>
              <a:off x="719847" y="3981857"/>
              <a:ext cx="11258142" cy="10894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7BFBE9-14AD-D4C6-9762-ABDD1A8E6988}"/>
                </a:ext>
              </a:extLst>
            </p:cNvPr>
            <p:cNvSpPr/>
            <p:nvPr/>
          </p:nvSpPr>
          <p:spPr>
            <a:xfrm>
              <a:off x="214009" y="3981857"/>
              <a:ext cx="505837" cy="10894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User / PC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3A901E-74AF-3033-946C-28F9135120D5}"/>
                </a:ext>
              </a:extLst>
            </p:cNvPr>
            <p:cNvGrpSpPr/>
            <p:nvPr/>
          </p:nvGrpSpPr>
          <p:grpSpPr>
            <a:xfrm>
              <a:off x="214009" y="5071356"/>
              <a:ext cx="11763980" cy="1089498"/>
              <a:chOff x="214010" y="233464"/>
              <a:chExt cx="11763980" cy="1089498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767459-072F-47F8-27C5-1E659F70A2FE}"/>
                  </a:ext>
                </a:extLst>
              </p:cNvPr>
              <p:cNvSpPr/>
              <p:nvPr/>
            </p:nvSpPr>
            <p:spPr>
              <a:xfrm>
                <a:off x="719847" y="233464"/>
                <a:ext cx="11258143" cy="10894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389AE1-F8D1-B348-AA3C-F26277B29796}"/>
                  </a:ext>
                </a:extLst>
              </p:cNvPr>
              <p:cNvSpPr/>
              <p:nvPr/>
            </p:nvSpPr>
            <p:spPr>
              <a:xfrm>
                <a:off x="214010" y="233464"/>
                <a:ext cx="505837" cy="108949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Migration</a:t>
                </a:r>
                <a:r>
                  <a:rPr lang="en-US" sz="1600" dirty="0"/>
                  <a:t> </a:t>
                </a:r>
                <a:r>
                  <a:rPr lang="en-US" sz="1400" dirty="0"/>
                  <a:t>Hub</a:t>
                </a:r>
                <a:endParaRPr lang="en-US" sz="16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39D5F35-32DA-F81A-D01D-261ACFD5E873}"/>
              </a:ext>
            </a:extLst>
          </p:cNvPr>
          <p:cNvSpPr txBox="1"/>
          <p:nvPr/>
        </p:nvSpPr>
        <p:spPr>
          <a:xfrm>
            <a:off x="3406301" y="123802"/>
            <a:ext cx="56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 11 Clean Install (Existing System) Swim Lane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F386BEB9-10FD-FE44-E018-3610D07161CF}"/>
              </a:ext>
            </a:extLst>
          </p:cNvPr>
          <p:cNvSpPr/>
          <p:nvPr/>
        </p:nvSpPr>
        <p:spPr>
          <a:xfrm>
            <a:off x="927370" y="907916"/>
            <a:ext cx="817124" cy="700391"/>
          </a:xfrm>
          <a:prstGeom prst="flowChartTermina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Determines system is eligible for Win 11 Clean Install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E4F4E3-FBDD-B224-0367-89A6E50BBE43}"/>
              </a:ext>
            </a:extLst>
          </p:cNvPr>
          <p:cNvSpPr/>
          <p:nvPr/>
        </p:nvSpPr>
        <p:spPr>
          <a:xfrm>
            <a:off x="933996" y="2036485"/>
            <a:ext cx="817124" cy="7003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Deploy Phase 1 – OS Deployment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4E2B48-EAD7-F5F5-9301-7B9C3D4841B1}"/>
              </a:ext>
            </a:extLst>
          </p:cNvPr>
          <p:cNvSpPr/>
          <p:nvPr/>
        </p:nvSpPr>
        <p:spPr>
          <a:xfrm>
            <a:off x="2013625" y="2042810"/>
            <a:ext cx="817124" cy="6940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Deploy Phase 2 – Tools Deployment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C629B-E271-4216-57EE-3A20BC67ED66}"/>
              </a:ext>
            </a:extLst>
          </p:cNvPr>
          <p:cNvSpPr/>
          <p:nvPr/>
        </p:nvSpPr>
        <p:spPr>
          <a:xfrm>
            <a:off x="3064212" y="2042809"/>
            <a:ext cx="817124" cy="7003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Report Success back to Dashworks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CE771A-EE1D-71B4-9EF9-44884E590A5E}"/>
              </a:ext>
            </a:extLst>
          </p:cNvPr>
          <p:cNvSpPr/>
          <p:nvPr/>
        </p:nvSpPr>
        <p:spPr>
          <a:xfrm>
            <a:off x="3078733" y="3078804"/>
            <a:ext cx="802602" cy="7003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Select Devices for Targeting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9B6C4B-6967-F2D2-E84B-28463B6E5CAA}"/>
              </a:ext>
            </a:extLst>
          </p:cNvPr>
          <p:cNvSpPr/>
          <p:nvPr/>
        </p:nvSpPr>
        <p:spPr>
          <a:xfrm>
            <a:off x="4176408" y="901432"/>
            <a:ext cx="817124" cy="70039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Send email to client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CDDC41-B90E-E6AD-5733-FA1A9C53311E}"/>
              </a:ext>
            </a:extLst>
          </p:cNvPr>
          <p:cNvSpPr/>
          <p:nvPr/>
        </p:nvSpPr>
        <p:spPr>
          <a:xfrm>
            <a:off x="5278876" y="901431"/>
            <a:ext cx="817124" cy="70039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Notify Tanium that email has been sent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6978EB-EB67-393B-B2EE-611D341718FA}"/>
              </a:ext>
            </a:extLst>
          </p:cNvPr>
          <p:cNvSpPr/>
          <p:nvPr/>
        </p:nvSpPr>
        <p:spPr>
          <a:xfrm>
            <a:off x="5278876" y="2008762"/>
            <a:ext cx="817124" cy="7003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Deploy Phase 3 – Daily Toaster Notification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9F9BFE-1E61-48F2-483E-28565E6280BB}"/>
              </a:ext>
            </a:extLst>
          </p:cNvPr>
          <p:cNvSpPr/>
          <p:nvPr/>
        </p:nvSpPr>
        <p:spPr>
          <a:xfrm>
            <a:off x="5278876" y="4165063"/>
            <a:ext cx="817124" cy="7003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Receive email/ toaster notifications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A7BAA-23D4-2F3F-881E-B508DB77976A}"/>
              </a:ext>
            </a:extLst>
          </p:cNvPr>
          <p:cNvSpPr/>
          <p:nvPr/>
        </p:nvSpPr>
        <p:spPr>
          <a:xfrm>
            <a:off x="6381344" y="4178032"/>
            <a:ext cx="817124" cy="7003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 on email/toast notification (or reaches deadline)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AB538E-AFAC-793C-B36D-575BFF2E78E7}"/>
              </a:ext>
            </a:extLst>
          </p:cNvPr>
          <p:cNvSpPr/>
          <p:nvPr/>
        </p:nvSpPr>
        <p:spPr>
          <a:xfrm>
            <a:off x="7451385" y="4178031"/>
            <a:ext cx="817124" cy="7003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Win 11 Clean Install / Autopilot / GSKsync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9D5689-FE06-B32F-5BCE-0DDEC1EB2B96}"/>
              </a:ext>
            </a:extLst>
          </p:cNvPr>
          <p:cNvSpPr/>
          <p:nvPr/>
        </p:nvSpPr>
        <p:spPr>
          <a:xfrm>
            <a:off x="8521426" y="4179656"/>
            <a:ext cx="817124" cy="7003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Report Inventory as Win 11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ADB72B-8199-6C01-8209-79F30E69BD45}"/>
              </a:ext>
            </a:extLst>
          </p:cNvPr>
          <p:cNvSpPr/>
          <p:nvPr/>
        </p:nvSpPr>
        <p:spPr>
          <a:xfrm>
            <a:off x="8521426" y="5259422"/>
            <a:ext cx="817124" cy="70039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Collect Inventory &amp; report to Dashworks</a:t>
            </a: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D456DE94-85AC-1388-349E-193E40BB0546}"/>
              </a:ext>
            </a:extLst>
          </p:cNvPr>
          <p:cNvSpPr/>
          <p:nvPr/>
        </p:nvSpPr>
        <p:spPr>
          <a:xfrm>
            <a:off x="10894975" y="901430"/>
            <a:ext cx="817124" cy="700391"/>
          </a:xfrm>
          <a:prstGeom prst="flowChartTermina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Mark system as completed.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1016CF-4194-D389-5EFB-DCD501496974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16200000" flipH="1">
            <a:off x="1125156" y="1819083"/>
            <a:ext cx="428178" cy="6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3F3BDF1-6BFA-2EA6-CF75-E1F034BBE919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751120" y="2386681"/>
            <a:ext cx="262505" cy="31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CED5E27-C6D0-010E-7846-4215DB0035A1}"/>
              </a:ext>
            </a:extLst>
          </p:cNvPr>
          <p:cNvCxnSpPr>
            <a:cxnSpLocks/>
          </p:cNvCxnSpPr>
          <p:nvPr/>
        </p:nvCxnSpPr>
        <p:spPr>
          <a:xfrm>
            <a:off x="2816228" y="2386681"/>
            <a:ext cx="262505" cy="31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2A17C21-B68F-C962-9E53-06B9D444270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3308602" y="2907372"/>
            <a:ext cx="335604" cy="72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20017ED-89BC-6E51-E46A-6B346035785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881335" y="1251628"/>
            <a:ext cx="295073" cy="2177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8CC5EEE-E120-DCD8-DB5D-67ECCDD4BC1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4993532" y="1251627"/>
            <a:ext cx="28534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6453FFD-2DEC-7564-14CB-9082816EC121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5476688" y="1794772"/>
            <a:ext cx="403700" cy="178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D54C771-B835-1D00-0B2C-762792634DC9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475205" y="2711588"/>
            <a:ext cx="2913436" cy="6939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7AEF3DA-2157-A12A-C810-F33037E869B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4959483" y="3437108"/>
            <a:ext cx="145591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22E06CB-50EE-DD01-F449-5E8726254E9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096000" y="4515259"/>
            <a:ext cx="285344" cy="12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DDD2D2F-5C5C-9D42-3B06-D6C1EB4E6DE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198468" y="4528227"/>
            <a:ext cx="25291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B2F0CB1-DFF6-7E71-EA66-FB2A7576443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8268509" y="4528227"/>
            <a:ext cx="252917" cy="16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5EA48D8-EF41-DE2E-3AA9-73D6A895735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8740301" y="5069734"/>
            <a:ext cx="3793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759ADB4-1CD4-A8CF-B115-DEF5DC6E1E7C}"/>
              </a:ext>
            </a:extLst>
          </p:cNvPr>
          <p:cNvCxnSpPr>
            <a:cxnSpLocks/>
            <a:stCxn id="34" idx="3"/>
            <a:endCxn id="48" idx="2"/>
          </p:cNvCxnSpPr>
          <p:nvPr/>
        </p:nvCxnSpPr>
        <p:spPr>
          <a:xfrm flipV="1">
            <a:off x="9338550" y="1601821"/>
            <a:ext cx="1964987" cy="40077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9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107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Atlow</dc:creator>
  <cp:lastModifiedBy>Neal Atlow</cp:lastModifiedBy>
  <cp:revision>1</cp:revision>
  <dcterms:created xsi:type="dcterms:W3CDTF">2024-05-28T15:04:10Z</dcterms:created>
  <dcterms:modified xsi:type="dcterms:W3CDTF">2024-06-07T12:18:35Z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a66b2b-af80-48b6-873b-d341d3035cfa_Enabled">
    <vt:lpwstr>true</vt:lpwstr>
  </property>
  <property fmtid="{D5CDD505-2E9C-101B-9397-08002B2CF9AE}" pid="3" name="MSIP_Label_bea66b2b-af80-48b6-873b-d341d3035cfa_SetDate">
    <vt:lpwstr>2024-05-28T19:31:38Z</vt:lpwstr>
  </property>
  <property fmtid="{D5CDD505-2E9C-101B-9397-08002B2CF9AE}" pid="4" name="MSIP_Label_bea66b2b-af80-48b6-873b-d341d3035cfa_Method">
    <vt:lpwstr>Standard</vt:lpwstr>
  </property>
  <property fmtid="{D5CDD505-2E9C-101B-9397-08002B2CF9AE}" pid="5" name="MSIP_Label_bea66b2b-af80-48b6-873b-d341d3035cfa_Name">
    <vt:lpwstr>Proprietary</vt:lpwstr>
  </property>
  <property fmtid="{D5CDD505-2E9C-101B-9397-08002B2CF9AE}" pid="6" name="MSIP_Label_bea66b2b-af80-48b6-873b-d341d3035cfa_SiteId">
    <vt:lpwstr>63982aff-fb6c-4c22-973b-70e4acfb63e6</vt:lpwstr>
  </property>
  <property fmtid="{D5CDD505-2E9C-101B-9397-08002B2CF9AE}" pid="7" name="MSIP_Label_bea66b2b-af80-48b6-873b-d341d3035cfa_ActionId">
    <vt:lpwstr>c60407ea-af5f-4247-81bd-b51980338fe7</vt:lpwstr>
  </property>
  <property fmtid="{D5CDD505-2E9C-101B-9397-08002B2CF9AE}" pid="8" name="MSIP_Label_bea66b2b-af80-48b6-873b-d341d3035cfa_ContentBits">
    <vt:lpwstr>0</vt:lpwstr>
  </property>
</Properties>
</file>