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taDashboard_16881418012260/CEO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793E04-8925-4B28-8BCD-1E7FDBFF00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Tata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923BB2-9CD6-43B7-8554-AE3C8E5121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7/21/2023 11:17:35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O dashboard" id="2" name="slide2">
            <a:extLst>
              <a:ext uri="{FF2B5EF4-FFF2-40B4-BE49-F238E27FC236}">
                <a16:creationId xmlns:a16="http://schemas.microsoft.com/office/drawing/2014/main" id="{9E28B579-D2A7-4859-AB83-3E46C56D6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815340"/>
            <a:ext cx="970788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2023-07-21T11:17:36Z</dcterms:created>
  <dcterms:modified xsi:type="dcterms:W3CDTF">2023-07-21T11:17:36Z</dcterms:modified>
</cp:coreProperties>
</file>