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"/>
  </p:notesMasterIdLst>
  <p:sldIdLst>
    <p:sldId id="267" r:id="rId2"/>
    <p:sldId id="265" r:id="rId3"/>
    <p:sldId id="288" r:id="rId4"/>
    <p:sldId id="284" r:id="rId5"/>
    <p:sldId id="289" r:id="rId6"/>
    <p:sldId id="285" r:id="rId7"/>
    <p:sldId id="28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D6D4"/>
    <a:srgbClr val="EDE8E7"/>
    <a:srgbClr val="CEC3C0"/>
    <a:srgbClr val="331608"/>
    <a:srgbClr val="FFFFFF"/>
    <a:srgbClr val="773413"/>
    <a:srgbClr val="DDD3D1"/>
    <a:srgbClr val="D3C6C3"/>
    <a:srgbClr val="967200"/>
    <a:srgbClr val="7A65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08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3" y="5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3EAD21-E704-4749-9E24-B3DA8C4875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B6DE6-0EFC-4D0D-921E-D0A701D7FE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612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A826EC22-CBE7-4336-9241-893A69685A4B}"/>
              </a:ext>
            </a:extLst>
          </p:cNvPr>
          <p:cNvSpPr/>
          <p:nvPr userDrawn="1"/>
        </p:nvSpPr>
        <p:spPr>
          <a:xfrm>
            <a:off x="1" y="1"/>
            <a:ext cx="12192000" cy="6858000"/>
          </a:xfrm>
          <a:prstGeom prst="rect">
            <a:avLst/>
          </a:prstGeom>
          <a:pattFill prst="ltUpDiag">
            <a:fgClr>
              <a:schemeClr val="tx1">
                <a:lumMod val="85000"/>
                <a:lumOff val="15000"/>
              </a:schemeClr>
            </a:fgClr>
            <a:bgClr>
              <a:srgbClr val="7A6560"/>
            </a:bgClr>
          </a:patt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E288DFF-B1F4-457F-AFBD-A83FFADF5706}"/>
              </a:ext>
            </a:extLst>
          </p:cNvPr>
          <p:cNvSpPr/>
          <p:nvPr userDrawn="1"/>
        </p:nvSpPr>
        <p:spPr>
          <a:xfrm>
            <a:off x="147475" y="126715"/>
            <a:ext cx="11897050" cy="6521735"/>
          </a:xfrm>
          <a:prstGeom prst="roundRect">
            <a:avLst>
              <a:gd name="adj" fmla="val 3815"/>
            </a:avLst>
          </a:prstGeom>
          <a:solidFill>
            <a:srgbClr val="33160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4E70D3-3B0A-4ED1-8780-26E04B8E151B}"/>
              </a:ext>
            </a:extLst>
          </p:cNvPr>
          <p:cNvSpPr txBox="1"/>
          <p:nvPr userDrawn="1"/>
        </p:nvSpPr>
        <p:spPr>
          <a:xfrm>
            <a:off x="75084" y="6623109"/>
            <a:ext cx="11362078" cy="2587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t">
            <a:noAutofit/>
          </a:bodyPr>
          <a:lstStyle/>
          <a:p>
            <a:pPr algn="l" hangingPunct="1"/>
            <a:r>
              <a:rPr kumimoji="1" lang="en-US" altLang="en-US" sz="9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Copyright 2022.  </a:t>
            </a:r>
            <a:r>
              <a:rPr kumimoji="1" lang="en-US" altLang="en-US" sz="900" b="1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Deep&amp;High</a:t>
            </a:r>
            <a:r>
              <a:rPr kumimoji="1" lang="en-US" altLang="ko-KR" sz="9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</a:t>
            </a:r>
            <a:r>
              <a:rPr kumimoji="1" lang="ko-KR" altLang="en-US" sz="9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9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A</a:t>
            </a:r>
            <a:r>
              <a:rPr kumimoji="1" lang="en-US" altLang="en-US" sz="9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ll rights reserved. </a:t>
            </a:r>
          </a:p>
        </p:txBody>
      </p:sp>
      <p:sp>
        <p:nvSpPr>
          <p:cNvPr id="10" name="육각형 9">
            <a:extLst>
              <a:ext uri="{FF2B5EF4-FFF2-40B4-BE49-F238E27FC236}">
                <a16:creationId xmlns:a16="http://schemas.microsoft.com/office/drawing/2014/main" id="{CB615460-7495-4909-B5B7-BF5CB13D8E90}"/>
              </a:ext>
            </a:extLst>
          </p:cNvPr>
          <p:cNvSpPr/>
          <p:nvPr userDrawn="1"/>
        </p:nvSpPr>
        <p:spPr>
          <a:xfrm rot="16200000" flipH="1">
            <a:off x="8588113" y="-579850"/>
            <a:ext cx="3570513" cy="3075588"/>
          </a:xfrm>
          <a:prstGeom prst="hexagon">
            <a:avLst/>
          </a:prstGeom>
          <a:solidFill>
            <a:srgbClr val="F7E1D1"/>
          </a:solidFill>
          <a:ln w="180975" cap="rnd">
            <a:solidFill>
              <a:srgbClr val="F7E1D1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1F7DC65-F3DF-40FA-B005-0387879B4A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576" y="476931"/>
            <a:ext cx="2127585" cy="140189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939DDBA-F108-410C-977F-8409B022F7C2}"/>
              </a:ext>
            </a:extLst>
          </p:cNvPr>
          <p:cNvCxnSpPr>
            <a:cxnSpLocks/>
          </p:cNvCxnSpPr>
          <p:nvPr userDrawn="1"/>
        </p:nvCxnSpPr>
        <p:spPr>
          <a:xfrm>
            <a:off x="563842" y="3291959"/>
            <a:ext cx="6546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3644E7A-22EB-4E3F-9F3B-BF467B964D1B}"/>
              </a:ext>
            </a:extLst>
          </p:cNvPr>
          <p:cNvGrpSpPr/>
          <p:nvPr userDrawn="1"/>
        </p:nvGrpSpPr>
        <p:grpSpPr>
          <a:xfrm>
            <a:off x="708823" y="2442894"/>
            <a:ext cx="435836" cy="108000"/>
            <a:chOff x="766726" y="3633898"/>
            <a:chExt cx="435836" cy="1080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927497D-3D9F-43D7-82D5-13B297D93BFB}"/>
                </a:ext>
              </a:extLst>
            </p:cNvPr>
            <p:cNvSpPr/>
            <p:nvPr/>
          </p:nvSpPr>
          <p:spPr>
            <a:xfrm>
              <a:off x="766726" y="3633898"/>
              <a:ext cx="108000" cy="108000"/>
            </a:xfrm>
            <a:prstGeom prst="ellipse">
              <a:avLst/>
            </a:prstGeom>
            <a:solidFill>
              <a:srgbClr val="773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6EE43E24-CF6A-4890-B8E7-7590120E3521}"/>
                </a:ext>
              </a:extLst>
            </p:cNvPr>
            <p:cNvSpPr/>
            <p:nvPr/>
          </p:nvSpPr>
          <p:spPr>
            <a:xfrm>
              <a:off x="930873" y="3633898"/>
              <a:ext cx="108000" cy="108000"/>
            </a:xfrm>
            <a:prstGeom prst="ellipse">
              <a:avLst/>
            </a:prstGeom>
            <a:solidFill>
              <a:srgbClr val="F47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5066E425-2CBE-4127-9670-1594DF3471D8}"/>
                </a:ext>
              </a:extLst>
            </p:cNvPr>
            <p:cNvSpPr/>
            <p:nvPr/>
          </p:nvSpPr>
          <p:spPr>
            <a:xfrm>
              <a:off x="1094562" y="3633898"/>
              <a:ext cx="108000" cy="108000"/>
            </a:xfrm>
            <a:prstGeom prst="ellipse">
              <a:avLst/>
            </a:prstGeom>
            <a:solidFill>
              <a:srgbClr val="F28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82759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916C4-00D1-4EDB-B38C-BA63DF3E6D54}" type="datetime1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D06-49F2-4D5F-BE5A-4D36BC1C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128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42FF6-FAB0-4AA9-8BD2-2A204F04D0FC}" type="datetime1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D06-49F2-4D5F-BE5A-4D36BC1C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89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F177D-54DA-4902-8107-7BC6E2ED2EA7}" type="datetime1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D06-49F2-4D5F-BE5A-4D36BC1C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03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F5E99-032A-4479-8168-CB36CF5714BB}" type="datetime1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D06-49F2-4D5F-BE5A-4D36BC1C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679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F9A37-16AC-4400-BCB9-58D4199C5C72}" type="datetime1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D06-49F2-4D5F-BE5A-4D36BC1C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7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28014C-B6AA-47F5-B6F9-2D5D3B99CE0E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pattFill prst="ltUpDiag">
            <a:fgClr>
              <a:schemeClr val="tx1">
                <a:lumMod val="85000"/>
                <a:lumOff val="15000"/>
              </a:schemeClr>
            </a:fgClr>
            <a:bgClr>
              <a:srgbClr val="7A6560"/>
            </a:bgClr>
          </a:patt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dirty="0">
              <a:sym typeface="Apple SD 산돌고딕 Neo 옅은체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EFE0276-244D-43BC-92FD-CC2703FDAFCC}"/>
              </a:ext>
            </a:extLst>
          </p:cNvPr>
          <p:cNvCxnSpPr>
            <a:cxnSpLocks/>
          </p:cNvCxnSpPr>
          <p:nvPr userDrawn="1"/>
        </p:nvCxnSpPr>
        <p:spPr>
          <a:xfrm>
            <a:off x="925792" y="3603109"/>
            <a:ext cx="654648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3915A56-30EE-44A7-B8FB-ABC354C01866}"/>
              </a:ext>
            </a:extLst>
          </p:cNvPr>
          <p:cNvSpPr/>
          <p:nvPr userDrawn="1"/>
        </p:nvSpPr>
        <p:spPr>
          <a:xfrm flipV="1">
            <a:off x="925820" y="3894471"/>
            <a:ext cx="10130341" cy="819868"/>
          </a:xfrm>
          <a:prstGeom prst="roundRect">
            <a:avLst>
              <a:gd name="adj" fmla="val 16762"/>
            </a:avLst>
          </a:prstGeom>
          <a:solidFill>
            <a:srgbClr val="331608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ACAA15F-F58C-4CBF-9DC0-9855CDC52502}"/>
              </a:ext>
            </a:extLst>
          </p:cNvPr>
          <p:cNvGrpSpPr/>
          <p:nvPr userDrawn="1"/>
        </p:nvGrpSpPr>
        <p:grpSpPr>
          <a:xfrm>
            <a:off x="925792" y="2774625"/>
            <a:ext cx="435836" cy="108000"/>
            <a:chOff x="1387617" y="2538869"/>
            <a:chExt cx="435836" cy="1080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E3070B6-99F8-4993-9353-AA5CA31B1F48}"/>
                </a:ext>
              </a:extLst>
            </p:cNvPr>
            <p:cNvSpPr/>
            <p:nvPr/>
          </p:nvSpPr>
          <p:spPr>
            <a:xfrm>
              <a:off x="1387617" y="2538869"/>
              <a:ext cx="108000" cy="108000"/>
            </a:xfrm>
            <a:prstGeom prst="ellipse">
              <a:avLst/>
            </a:prstGeom>
            <a:solidFill>
              <a:srgbClr val="773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BEB1B7A-5865-4E76-8EAA-DB937819AB96}"/>
                </a:ext>
              </a:extLst>
            </p:cNvPr>
            <p:cNvSpPr/>
            <p:nvPr/>
          </p:nvSpPr>
          <p:spPr>
            <a:xfrm>
              <a:off x="1551764" y="2538869"/>
              <a:ext cx="108000" cy="108000"/>
            </a:xfrm>
            <a:prstGeom prst="ellipse">
              <a:avLst/>
            </a:prstGeom>
            <a:solidFill>
              <a:srgbClr val="F4731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ko-Kore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1B76E4E-136F-477A-AA29-C43E5CF53EFB}"/>
                </a:ext>
              </a:extLst>
            </p:cNvPr>
            <p:cNvSpPr/>
            <p:nvPr/>
          </p:nvSpPr>
          <p:spPr>
            <a:xfrm>
              <a:off x="1715453" y="2538869"/>
              <a:ext cx="108000" cy="108000"/>
            </a:xfrm>
            <a:prstGeom prst="ellipse">
              <a:avLst/>
            </a:prstGeom>
            <a:solidFill>
              <a:srgbClr val="F28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14" name="육각형 13">
            <a:extLst>
              <a:ext uri="{FF2B5EF4-FFF2-40B4-BE49-F238E27FC236}">
                <a16:creationId xmlns:a16="http://schemas.microsoft.com/office/drawing/2014/main" id="{0F4E7AEE-48E8-4D32-BA1F-8DC9E2BD68A1}"/>
              </a:ext>
            </a:extLst>
          </p:cNvPr>
          <p:cNvSpPr/>
          <p:nvPr userDrawn="1"/>
        </p:nvSpPr>
        <p:spPr>
          <a:xfrm rot="16200000" flipH="1">
            <a:off x="8588113" y="-579850"/>
            <a:ext cx="3570513" cy="3075588"/>
          </a:xfrm>
          <a:prstGeom prst="hexagon">
            <a:avLst/>
          </a:prstGeom>
          <a:solidFill>
            <a:srgbClr val="DED6D4"/>
          </a:solidFill>
          <a:ln w="180975" cap="rnd">
            <a:solidFill>
              <a:srgbClr val="DED6D4"/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5E0FF7-8BC3-4444-BF08-ACCCA51D56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9576" y="476931"/>
            <a:ext cx="2127585" cy="140189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FBD4FF-4165-45CD-A4F1-A4082E6C5FDE}"/>
              </a:ext>
            </a:extLst>
          </p:cNvPr>
          <p:cNvSpPr txBox="1"/>
          <p:nvPr userDrawn="1"/>
        </p:nvSpPr>
        <p:spPr>
          <a:xfrm>
            <a:off x="49683" y="6597707"/>
            <a:ext cx="9507017" cy="2587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t">
            <a:noAutofit/>
          </a:bodyPr>
          <a:lstStyle/>
          <a:p>
            <a:pPr algn="l" hangingPunct="1"/>
            <a:r>
              <a:rPr kumimoji="1" lang="en-US" altLang="en-US" sz="9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Copyright 2022.  </a:t>
            </a:r>
            <a:r>
              <a:rPr kumimoji="1" lang="en-US" altLang="en-US" sz="900" b="1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Deep&amp;High</a:t>
            </a:r>
            <a:r>
              <a:rPr kumimoji="1" lang="en-US" altLang="ko-KR" sz="9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.</a:t>
            </a:r>
            <a:r>
              <a:rPr kumimoji="1" lang="ko-KR" altLang="en-US" sz="9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kumimoji="1" lang="en-US" altLang="ko-KR" sz="9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A</a:t>
            </a:r>
            <a:r>
              <a:rPr kumimoji="1" lang="en-US" altLang="en-US" sz="900" b="1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Times New Roman" panose="02020603050405020304" pitchFamily="18" charset="0"/>
              </a:rPr>
              <a:t>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797086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38722C5-0152-4890-9854-60CDBDF9582B}"/>
              </a:ext>
            </a:extLst>
          </p:cNvPr>
          <p:cNvSpPr/>
          <p:nvPr userDrawn="1"/>
        </p:nvSpPr>
        <p:spPr>
          <a:xfrm>
            <a:off x="1" y="0"/>
            <a:ext cx="12192000" cy="6858000"/>
          </a:xfrm>
          <a:prstGeom prst="rect">
            <a:avLst/>
          </a:prstGeom>
          <a:pattFill prst="ltUpDiag">
            <a:fgClr>
              <a:schemeClr val="tx1">
                <a:lumMod val="85000"/>
                <a:lumOff val="15000"/>
              </a:schemeClr>
            </a:fgClr>
            <a:bgClr>
              <a:srgbClr val="7A6560"/>
            </a:bgClr>
          </a:patt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7CB857D-7882-44EC-8B90-365146442F52}"/>
              </a:ext>
            </a:extLst>
          </p:cNvPr>
          <p:cNvSpPr/>
          <p:nvPr userDrawn="1"/>
        </p:nvSpPr>
        <p:spPr>
          <a:xfrm>
            <a:off x="-385531" y="180007"/>
            <a:ext cx="4161757" cy="6472871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A4677-F573-4943-A859-B167428CDEEA}"/>
              </a:ext>
            </a:extLst>
          </p:cNvPr>
          <p:cNvSpPr txBox="1"/>
          <p:nvPr userDrawn="1"/>
        </p:nvSpPr>
        <p:spPr>
          <a:xfrm>
            <a:off x="440529" y="652250"/>
            <a:ext cx="3256614" cy="73577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srgbClr val="331608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C</a:t>
            </a:r>
            <a:r>
              <a:rPr kumimoji="0" lang="en-US" altLang="ko-KR" sz="1100" b="0" i="0" u="none" strike="noStrike" kern="0" cap="none" spc="0" normalizeH="0" baseline="0" noProof="0" dirty="0">
                <a:ln>
                  <a:noFill/>
                </a:ln>
                <a:solidFill>
                  <a:srgbClr val="331608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srgbClr val="331608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o</a:t>
            </a:r>
            <a:r>
              <a:rPr lang="en-US" altLang="ko-KR" sz="1100" kern="0" dirty="0">
                <a:solidFill>
                  <a:srgbClr val="33160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srgbClr val="331608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100" kern="0" dirty="0">
                <a:solidFill>
                  <a:srgbClr val="33160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srgbClr val="331608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100" kern="0" dirty="0">
                <a:solidFill>
                  <a:srgbClr val="33160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srgbClr val="331608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e</a:t>
            </a:r>
            <a:r>
              <a:rPr lang="en-US" altLang="ko-KR" sz="1100" kern="0" dirty="0">
                <a:solidFill>
                  <a:srgbClr val="33160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srgbClr val="331608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n</a:t>
            </a:r>
            <a:r>
              <a:rPr lang="en-US" altLang="ko-KR" sz="1100" kern="0" dirty="0">
                <a:solidFill>
                  <a:srgbClr val="33160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srgbClr val="331608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t</a:t>
            </a:r>
            <a:r>
              <a:rPr lang="en-US" altLang="ko-KR" sz="1100" kern="0" dirty="0">
                <a:solidFill>
                  <a:srgbClr val="331608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0" lang="en-US" altLang="ko-KR" sz="4000" b="0" i="0" u="none" strike="noStrike" kern="0" cap="none" spc="0" normalizeH="0" baseline="0" noProof="0" dirty="0">
                <a:ln>
                  <a:noFill/>
                </a:ln>
                <a:solidFill>
                  <a:srgbClr val="331608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s </a:t>
            </a:r>
            <a:endParaRPr kumimoji="0" lang="ko-Kore-KR" altLang="en-US" sz="4000" b="0" i="0" u="none" strike="noStrike" kern="0" cap="none" spc="0" normalizeH="0" baseline="0" noProof="0" dirty="0">
              <a:ln>
                <a:noFill/>
              </a:ln>
              <a:solidFill>
                <a:srgbClr val="331608"/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5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17E7FCDA-580F-4E5D-9B15-4AFFF51E57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tUpDiag">
            <a:fgClr>
              <a:schemeClr val="tx1">
                <a:lumMod val="85000"/>
                <a:lumOff val="15000"/>
              </a:schemeClr>
            </a:fgClr>
            <a:bgClr>
              <a:srgbClr val="7A6560"/>
            </a:bgClr>
          </a:patt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sp>
        <p:nvSpPr>
          <p:cNvPr id="9" name="사각형: 둥근 모서리 2">
            <a:extLst>
              <a:ext uri="{FF2B5EF4-FFF2-40B4-BE49-F238E27FC236}">
                <a16:creationId xmlns:a16="http://schemas.microsoft.com/office/drawing/2014/main" id="{ECA79844-7B49-4FFE-AB15-E00E2997873D}"/>
              </a:ext>
            </a:extLst>
          </p:cNvPr>
          <p:cNvSpPr/>
          <p:nvPr userDrawn="1"/>
        </p:nvSpPr>
        <p:spPr>
          <a:xfrm>
            <a:off x="153619" y="217645"/>
            <a:ext cx="11897050" cy="805214"/>
          </a:xfrm>
          <a:prstGeom prst="roundRect">
            <a:avLst>
              <a:gd name="adj" fmla="val 16762"/>
            </a:avLst>
          </a:prstGeom>
          <a:solidFill>
            <a:srgbClr val="331608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FD2681-C722-43E6-AAA4-137A0E53A252}"/>
              </a:ext>
            </a:extLst>
          </p:cNvPr>
          <p:cNvSpPr/>
          <p:nvPr userDrawn="1"/>
        </p:nvSpPr>
        <p:spPr>
          <a:xfrm>
            <a:off x="131673" y="876010"/>
            <a:ext cx="11945721" cy="5706933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9C7492C-B1D2-4CA6-B39F-AF19D1EE2C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6" r="28165" b="28902"/>
          <a:stretch/>
        </p:blipFill>
        <p:spPr>
          <a:xfrm>
            <a:off x="11463797" y="305354"/>
            <a:ext cx="441960" cy="5119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25484A-C52C-4DB0-9013-5B423A28B7D1}"/>
              </a:ext>
            </a:extLst>
          </p:cNvPr>
          <p:cNvSpPr txBox="1"/>
          <p:nvPr userDrawn="1"/>
        </p:nvSpPr>
        <p:spPr>
          <a:xfrm>
            <a:off x="2298163" y="271272"/>
            <a:ext cx="7862613" cy="5511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lvl="0" algn="ctr"/>
            <a:r>
              <a:rPr lang="en-US" altLang="ko-Kore-KR" sz="2800" b="1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Contents</a:t>
            </a:r>
            <a:endParaRPr lang="ko-Kore-KR" altLang="en-US" sz="2800" b="1" kern="12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  <p:cxnSp>
        <p:nvCxnSpPr>
          <p:cNvPr id="13" name="직선 연결선[R] 10">
            <a:extLst>
              <a:ext uri="{FF2B5EF4-FFF2-40B4-BE49-F238E27FC236}">
                <a16:creationId xmlns:a16="http://schemas.microsoft.com/office/drawing/2014/main" id="{28AB99A7-5C1E-493D-B434-D0496787EBAA}"/>
              </a:ext>
            </a:extLst>
          </p:cNvPr>
          <p:cNvCxnSpPr>
            <a:cxnSpLocks/>
          </p:cNvCxnSpPr>
          <p:nvPr userDrawn="1"/>
        </p:nvCxnSpPr>
        <p:spPr>
          <a:xfrm>
            <a:off x="3619412" y="782860"/>
            <a:ext cx="5027876" cy="0"/>
          </a:xfrm>
          <a:prstGeom prst="line">
            <a:avLst/>
          </a:prstGeom>
          <a:ln w="38100">
            <a:solidFill>
              <a:srgbClr val="F28C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270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문서 설정 가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ED9E376-8248-4924-BECA-A6C108BA9D3E}"/>
              </a:ext>
            </a:extLst>
          </p:cNvPr>
          <p:cNvSpPr/>
          <p:nvPr userDrawn="1"/>
        </p:nvSpPr>
        <p:spPr>
          <a:xfrm>
            <a:off x="-21919" y="-80467"/>
            <a:ext cx="12235837" cy="7015277"/>
          </a:xfrm>
          <a:prstGeom prst="rect">
            <a:avLst/>
          </a:prstGeom>
          <a:pattFill prst="ltUpDiag">
            <a:fgClr>
              <a:schemeClr val="tx1">
                <a:lumMod val="85000"/>
                <a:lumOff val="15000"/>
              </a:schemeClr>
            </a:fgClr>
            <a:bgClr>
              <a:srgbClr val="7A6560"/>
            </a:bgClr>
          </a:patt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sp>
        <p:nvSpPr>
          <p:cNvPr id="11" name="사각형: 둥근 모서리 2">
            <a:extLst>
              <a:ext uri="{FF2B5EF4-FFF2-40B4-BE49-F238E27FC236}">
                <a16:creationId xmlns:a16="http://schemas.microsoft.com/office/drawing/2014/main" id="{A83C4945-5B5A-468D-91F6-EB440F5017DA}"/>
              </a:ext>
            </a:extLst>
          </p:cNvPr>
          <p:cNvSpPr/>
          <p:nvPr userDrawn="1"/>
        </p:nvSpPr>
        <p:spPr>
          <a:xfrm>
            <a:off x="153619" y="52545"/>
            <a:ext cx="11897050" cy="805214"/>
          </a:xfrm>
          <a:prstGeom prst="roundRect">
            <a:avLst>
              <a:gd name="adj" fmla="val 16762"/>
            </a:avLst>
          </a:prstGeom>
          <a:solidFill>
            <a:srgbClr val="331608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9BD392-31A3-4CF4-9827-7ED3D2D47296}"/>
              </a:ext>
            </a:extLst>
          </p:cNvPr>
          <p:cNvSpPr/>
          <p:nvPr userDrawn="1"/>
        </p:nvSpPr>
        <p:spPr>
          <a:xfrm>
            <a:off x="131673" y="710910"/>
            <a:ext cx="11945721" cy="5706933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27">
            <a:extLst>
              <a:ext uri="{FF2B5EF4-FFF2-40B4-BE49-F238E27FC236}">
                <a16:creationId xmlns:a16="http://schemas.microsoft.com/office/drawing/2014/main" id="{EE70C3DF-A1A5-4C8E-A9D9-A6FDBDE5D8CD}"/>
              </a:ext>
            </a:extLst>
          </p:cNvPr>
          <p:cNvSpPr/>
          <p:nvPr userDrawn="1"/>
        </p:nvSpPr>
        <p:spPr>
          <a:xfrm>
            <a:off x="11609343" y="6522952"/>
            <a:ext cx="604575" cy="256472"/>
          </a:xfrm>
          <a:prstGeom prst="roundRect">
            <a:avLst>
              <a:gd name="adj" fmla="val 0"/>
            </a:avLst>
          </a:prstGeom>
          <a:solidFill>
            <a:srgbClr val="554143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BBDC66-12EB-4929-A2E6-93402763C4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6" r="28165" b="28902"/>
          <a:stretch/>
        </p:blipFill>
        <p:spPr>
          <a:xfrm>
            <a:off x="11463797" y="140254"/>
            <a:ext cx="441960" cy="511996"/>
          </a:xfrm>
          <a:prstGeom prst="rect">
            <a:avLst/>
          </a:prstGeom>
        </p:spPr>
      </p:pic>
      <p:cxnSp>
        <p:nvCxnSpPr>
          <p:cNvPr id="16" name="직선 연결선[R] 10">
            <a:extLst>
              <a:ext uri="{FF2B5EF4-FFF2-40B4-BE49-F238E27FC236}">
                <a16:creationId xmlns:a16="http://schemas.microsoft.com/office/drawing/2014/main" id="{9FDB2667-9261-4F3C-B07A-23C61FC9A122}"/>
              </a:ext>
            </a:extLst>
          </p:cNvPr>
          <p:cNvCxnSpPr/>
          <p:nvPr userDrawn="1"/>
        </p:nvCxnSpPr>
        <p:spPr>
          <a:xfrm>
            <a:off x="356924" y="575110"/>
            <a:ext cx="433958" cy="0"/>
          </a:xfrm>
          <a:prstGeom prst="line">
            <a:avLst/>
          </a:prstGeom>
          <a:ln w="38100">
            <a:solidFill>
              <a:srgbClr val="F28C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489F8F-B0B4-46E2-A97E-2FA862CEE8C3}"/>
              </a:ext>
            </a:extLst>
          </p:cNvPr>
          <p:cNvSpPr txBox="1"/>
          <p:nvPr userDrawn="1"/>
        </p:nvSpPr>
        <p:spPr>
          <a:xfrm>
            <a:off x="269693" y="150895"/>
            <a:ext cx="607860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00</a:t>
            </a:r>
            <a:endParaRPr lang="ko-KR" alt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6E6C2-ED65-4FC9-A3D7-1D6B815ABA6D}"/>
              </a:ext>
            </a:extLst>
          </p:cNvPr>
          <p:cNvSpPr txBox="1"/>
          <p:nvPr userDrawn="1"/>
        </p:nvSpPr>
        <p:spPr>
          <a:xfrm>
            <a:off x="864475" y="129042"/>
            <a:ext cx="7862613" cy="5511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lang="ko-KR" altLang="en-US" sz="2800" b="1" kern="1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초기 설정 가이드 </a:t>
            </a:r>
            <a:endParaRPr lang="ko-Kore-KR" altLang="en-US" sz="2800" b="1" kern="12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0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코드 가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ED9E376-8248-4924-BECA-A6C108BA9D3E}"/>
              </a:ext>
            </a:extLst>
          </p:cNvPr>
          <p:cNvSpPr/>
          <p:nvPr userDrawn="1"/>
        </p:nvSpPr>
        <p:spPr>
          <a:xfrm>
            <a:off x="-21919" y="-80467"/>
            <a:ext cx="12235837" cy="7015277"/>
          </a:xfrm>
          <a:prstGeom prst="rect">
            <a:avLst/>
          </a:prstGeom>
          <a:pattFill prst="ltUpDiag">
            <a:fgClr>
              <a:schemeClr val="tx1">
                <a:lumMod val="85000"/>
                <a:lumOff val="15000"/>
              </a:schemeClr>
            </a:fgClr>
            <a:bgClr>
              <a:srgbClr val="7A6560"/>
            </a:bgClr>
          </a:patt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sp>
        <p:nvSpPr>
          <p:cNvPr id="11" name="사각형: 둥근 모서리 2">
            <a:extLst>
              <a:ext uri="{FF2B5EF4-FFF2-40B4-BE49-F238E27FC236}">
                <a16:creationId xmlns:a16="http://schemas.microsoft.com/office/drawing/2014/main" id="{A83C4945-5B5A-468D-91F6-EB440F5017DA}"/>
              </a:ext>
            </a:extLst>
          </p:cNvPr>
          <p:cNvSpPr/>
          <p:nvPr userDrawn="1"/>
        </p:nvSpPr>
        <p:spPr>
          <a:xfrm>
            <a:off x="153619" y="52545"/>
            <a:ext cx="11897050" cy="805214"/>
          </a:xfrm>
          <a:prstGeom prst="roundRect">
            <a:avLst>
              <a:gd name="adj" fmla="val 16762"/>
            </a:avLst>
          </a:prstGeom>
          <a:solidFill>
            <a:srgbClr val="331608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9BD392-31A3-4CF4-9827-7ED3D2D47296}"/>
              </a:ext>
            </a:extLst>
          </p:cNvPr>
          <p:cNvSpPr/>
          <p:nvPr userDrawn="1"/>
        </p:nvSpPr>
        <p:spPr>
          <a:xfrm>
            <a:off x="131673" y="710910"/>
            <a:ext cx="11945721" cy="5706933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27">
            <a:extLst>
              <a:ext uri="{FF2B5EF4-FFF2-40B4-BE49-F238E27FC236}">
                <a16:creationId xmlns:a16="http://schemas.microsoft.com/office/drawing/2014/main" id="{EE70C3DF-A1A5-4C8E-A9D9-A6FDBDE5D8CD}"/>
              </a:ext>
            </a:extLst>
          </p:cNvPr>
          <p:cNvSpPr/>
          <p:nvPr userDrawn="1"/>
        </p:nvSpPr>
        <p:spPr>
          <a:xfrm>
            <a:off x="11609343" y="6522952"/>
            <a:ext cx="604575" cy="256472"/>
          </a:xfrm>
          <a:prstGeom prst="roundRect">
            <a:avLst>
              <a:gd name="adj" fmla="val 0"/>
            </a:avLst>
          </a:prstGeom>
          <a:solidFill>
            <a:srgbClr val="554143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BBDC66-12EB-4929-A2E6-93402763C4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6" r="28165" b="28902"/>
          <a:stretch/>
        </p:blipFill>
        <p:spPr>
          <a:xfrm>
            <a:off x="11463797" y="140254"/>
            <a:ext cx="441960" cy="511996"/>
          </a:xfrm>
          <a:prstGeom prst="rect">
            <a:avLst/>
          </a:prstGeom>
        </p:spPr>
      </p:pic>
      <p:cxnSp>
        <p:nvCxnSpPr>
          <p:cNvPr id="16" name="직선 연결선[R] 10">
            <a:extLst>
              <a:ext uri="{FF2B5EF4-FFF2-40B4-BE49-F238E27FC236}">
                <a16:creationId xmlns:a16="http://schemas.microsoft.com/office/drawing/2014/main" id="{9FDB2667-9261-4F3C-B07A-23C61FC9A122}"/>
              </a:ext>
            </a:extLst>
          </p:cNvPr>
          <p:cNvCxnSpPr/>
          <p:nvPr userDrawn="1"/>
        </p:nvCxnSpPr>
        <p:spPr>
          <a:xfrm>
            <a:off x="356924" y="575110"/>
            <a:ext cx="433958" cy="0"/>
          </a:xfrm>
          <a:prstGeom prst="line">
            <a:avLst/>
          </a:prstGeom>
          <a:ln w="38100">
            <a:solidFill>
              <a:srgbClr val="F28C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489F8F-B0B4-46E2-A97E-2FA862CEE8C3}"/>
              </a:ext>
            </a:extLst>
          </p:cNvPr>
          <p:cNvSpPr txBox="1"/>
          <p:nvPr userDrawn="1"/>
        </p:nvSpPr>
        <p:spPr>
          <a:xfrm>
            <a:off x="281716" y="150895"/>
            <a:ext cx="58381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02</a:t>
            </a:r>
            <a:endParaRPr lang="ko-KR" alt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6E6C2-ED65-4FC9-A3D7-1D6B815ABA6D}"/>
              </a:ext>
            </a:extLst>
          </p:cNvPr>
          <p:cNvSpPr txBox="1"/>
          <p:nvPr userDrawn="1"/>
        </p:nvSpPr>
        <p:spPr>
          <a:xfrm>
            <a:off x="864475" y="129042"/>
            <a:ext cx="7862613" cy="5511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lang="ko-KR" altLang="en-US" sz="2800" b="1" kern="1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코드 가이드</a:t>
            </a:r>
            <a:endParaRPr lang="ko-Kore-KR" altLang="en-US" sz="2800" b="1" kern="12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7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서체 가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ED9E376-8248-4924-BECA-A6C108BA9D3E}"/>
              </a:ext>
            </a:extLst>
          </p:cNvPr>
          <p:cNvSpPr/>
          <p:nvPr userDrawn="1"/>
        </p:nvSpPr>
        <p:spPr>
          <a:xfrm>
            <a:off x="-21919" y="-80467"/>
            <a:ext cx="12235837" cy="7015277"/>
          </a:xfrm>
          <a:prstGeom prst="rect">
            <a:avLst/>
          </a:prstGeom>
          <a:pattFill prst="ltUpDiag">
            <a:fgClr>
              <a:schemeClr val="tx1">
                <a:lumMod val="85000"/>
                <a:lumOff val="15000"/>
              </a:schemeClr>
            </a:fgClr>
            <a:bgClr>
              <a:srgbClr val="7A6560"/>
            </a:bgClr>
          </a:patt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sp>
        <p:nvSpPr>
          <p:cNvPr id="11" name="사각형: 둥근 모서리 2">
            <a:extLst>
              <a:ext uri="{FF2B5EF4-FFF2-40B4-BE49-F238E27FC236}">
                <a16:creationId xmlns:a16="http://schemas.microsoft.com/office/drawing/2014/main" id="{A83C4945-5B5A-468D-91F6-EB440F5017DA}"/>
              </a:ext>
            </a:extLst>
          </p:cNvPr>
          <p:cNvSpPr/>
          <p:nvPr userDrawn="1"/>
        </p:nvSpPr>
        <p:spPr>
          <a:xfrm>
            <a:off x="153619" y="52545"/>
            <a:ext cx="11897050" cy="805214"/>
          </a:xfrm>
          <a:prstGeom prst="roundRect">
            <a:avLst>
              <a:gd name="adj" fmla="val 16762"/>
            </a:avLst>
          </a:prstGeom>
          <a:solidFill>
            <a:srgbClr val="331608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9BD392-31A3-4CF4-9827-7ED3D2D47296}"/>
              </a:ext>
            </a:extLst>
          </p:cNvPr>
          <p:cNvSpPr/>
          <p:nvPr userDrawn="1"/>
        </p:nvSpPr>
        <p:spPr>
          <a:xfrm>
            <a:off x="131673" y="710910"/>
            <a:ext cx="11945721" cy="5706933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27">
            <a:extLst>
              <a:ext uri="{FF2B5EF4-FFF2-40B4-BE49-F238E27FC236}">
                <a16:creationId xmlns:a16="http://schemas.microsoft.com/office/drawing/2014/main" id="{EE70C3DF-A1A5-4C8E-A9D9-A6FDBDE5D8CD}"/>
              </a:ext>
            </a:extLst>
          </p:cNvPr>
          <p:cNvSpPr/>
          <p:nvPr userDrawn="1"/>
        </p:nvSpPr>
        <p:spPr>
          <a:xfrm>
            <a:off x="11609343" y="6522952"/>
            <a:ext cx="604575" cy="256472"/>
          </a:xfrm>
          <a:prstGeom prst="roundRect">
            <a:avLst>
              <a:gd name="adj" fmla="val 0"/>
            </a:avLst>
          </a:prstGeom>
          <a:solidFill>
            <a:srgbClr val="554143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BBDC66-12EB-4929-A2E6-93402763C4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6" r="28165" b="28902"/>
          <a:stretch/>
        </p:blipFill>
        <p:spPr>
          <a:xfrm>
            <a:off x="11463797" y="140254"/>
            <a:ext cx="441960" cy="511996"/>
          </a:xfrm>
          <a:prstGeom prst="rect">
            <a:avLst/>
          </a:prstGeom>
        </p:spPr>
      </p:pic>
      <p:cxnSp>
        <p:nvCxnSpPr>
          <p:cNvPr id="16" name="직선 연결선[R] 10">
            <a:extLst>
              <a:ext uri="{FF2B5EF4-FFF2-40B4-BE49-F238E27FC236}">
                <a16:creationId xmlns:a16="http://schemas.microsoft.com/office/drawing/2014/main" id="{9FDB2667-9261-4F3C-B07A-23C61FC9A122}"/>
              </a:ext>
            </a:extLst>
          </p:cNvPr>
          <p:cNvCxnSpPr/>
          <p:nvPr userDrawn="1"/>
        </p:nvCxnSpPr>
        <p:spPr>
          <a:xfrm>
            <a:off x="356924" y="575110"/>
            <a:ext cx="433958" cy="0"/>
          </a:xfrm>
          <a:prstGeom prst="line">
            <a:avLst/>
          </a:prstGeom>
          <a:ln w="38100">
            <a:solidFill>
              <a:srgbClr val="F28C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489F8F-B0B4-46E2-A97E-2FA862CEE8C3}"/>
              </a:ext>
            </a:extLst>
          </p:cNvPr>
          <p:cNvSpPr txBox="1"/>
          <p:nvPr userDrawn="1"/>
        </p:nvSpPr>
        <p:spPr>
          <a:xfrm>
            <a:off x="278510" y="150895"/>
            <a:ext cx="59022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03</a:t>
            </a:r>
            <a:endParaRPr lang="ko-KR" alt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6E6C2-ED65-4FC9-A3D7-1D6B815ABA6D}"/>
              </a:ext>
            </a:extLst>
          </p:cNvPr>
          <p:cNvSpPr txBox="1"/>
          <p:nvPr userDrawn="1"/>
        </p:nvSpPr>
        <p:spPr>
          <a:xfrm>
            <a:off x="864475" y="129042"/>
            <a:ext cx="7862613" cy="5511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lang="ko-KR" altLang="en-US" sz="2800" b="1" kern="1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서체 가이드</a:t>
            </a:r>
            <a:endParaRPr lang="ko-Kore-KR" altLang="en-US" sz="2800" b="1" kern="12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9908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그림 및 도형 가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9ED9E376-8248-4924-BECA-A6C108BA9D3E}"/>
              </a:ext>
            </a:extLst>
          </p:cNvPr>
          <p:cNvSpPr/>
          <p:nvPr userDrawn="1"/>
        </p:nvSpPr>
        <p:spPr>
          <a:xfrm>
            <a:off x="-21919" y="-80467"/>
            <a:ext cx="12235837" cy="7015277"/>
          </a:xfrm>
          <a:prstGeom prst="rect">
            <a:avLst/>
          </a:prstGeom>
          <a:pattFill prst="ltUpDiag">
            <a:fgClr>
              <a:schemeClr val="tx1">
                <a:lumMod val="85000"/>
                <a:lumOff val="15000"/>
              </a:schemeClr>
            </a:fgClr>
            <a:bgClr>
              <a:srgbClr val="7A6560"/>
            </a:bgClr>
          </a:pattFill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sp>
        <p:nvSpPr>
          <p:cNvPr id="11" name="사각형: 둥근 모서리 2">
            <a:extLst>
              <a:ext uri="{FF2B5EF4-FFF2-40B4-BE49-F238E27FC236}">
                <a16:creationId xmlns:a16="http://schemas.microsoft.com/office/drawing/2014/main" id="{A83C4945-5B5A-468D-91F6-EB440F5017DA}"/>
              </a:ext>
            </a:extLst>
          </p:cNvPr>
          <p:cNvSpPr/>
          <p:nvPr userDrawn="1"/>
        </p:nvSpPr>
        <p:spPr>
          <a:xfrm>
            <a:off x="153619" y="52545"/>
            <a:ext cx="11897050" cy="805214"/>
          </a:xfrm>
          <a:prstGeom prst="roundRect">
            <a:avLst>
              <a:gd name="adj" fmla="val 16762"/>
            </a:avLst>
          </a:prstGeom>
          <a:solidFill>
            <a:srgbClr val="331608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B9BD392-31A3-4CF4-9827-7ED3D2D47296}"/>
              </a:ext>
            </a:extLst>
          </p:cNvPr>
          <p:cNvSpPr/>
          <p:nvPr userDrawn="1"/>
        </p:nvSpPr>
        <p:spPr>
          <a:xfrm>
            <a:off x="131673" y="710910"/>
            <a:ext cx="11945721" cy="5706933"/>
          </a:xfrm>
          <a:prstGeom prst="roundRect">
            <a:avLst>
              <a:gd name="adj" fmla="val 2841"/>
            </a:avLst>
          </a:prstGeom>
          <a:solidFill>
            <a:schemeClr val="bg1"/>
          </a:solidFill>
          <a:ln>
            <a:noFill/>
          </a:ln>
          <a:effectLst>
            <a:outerShdw blurRad="635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27">
            <a:extLst>
              <a:ext uri="{FF2B5EF4-FFF2-40B4-BE49-F238E27FC236}">
                <a16:creationId xmlns:a16="http://schemas.microsoft.com/office/drawing/2014/main" id="{EE70C3DF-A1A5-4C8E-A9D9-A6FDBDE5D8CD}"/>
              </a:ext>
            </a:extLst>
          </p:cNvPr>
          <p:cNvSpPr/>
          <p:nvPr userDrawn="1"/>
        </p:nvSpPr>
        <p:spPr>
          <a:xfrm>
            <a:off x="11609343" y="6522952"/>
            <a:ext cx="604575" cy="256472"/>
          </a:xfrm>
          <a:prstGeom prst="roundRect">
            <a:avLst>
              <a:gd name="adj" fmla="val 0"/>
            </a:avLst>
          </a:prstGeom>
          <a:solidFill>
            <a:srgbClr val="554143"/>
          </a:solidFill>
          <a:ln w="12700" cap="flat">
            <a:noFill/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noAutofit/>
          </a:bodyPr>
          <a:lstStyle/>
          <a:p>
            <a:pPr algn="ctr" defTabSz="684609" hangingPunct="0"/>
            <a:endParaRPr lang="ko-KR" altLang="en-US" sz="2800" kern="0">
              <a:solidFill>
                <a:srgbClr val="FFFFFF"/>
              </a:solidFill>
              <a:effectLst>
                <a:outerShdw blurRad="25400" dist="23998" dir="2700000" rotWithShape="0">
                  <a:srgbClr val="000000">
                    <a:alpha val="31034"/>
                  </a:srgbClr>
                </a:outerShdw>
              </a:effectLst>
              <a:latin typeface="Constantia"/>
              <a:sym typeface="Apple SD 산돌고딕 Neo 옅은체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DBBDC66-12EB-4929-A2E6-93402763C4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6" r="28165" b="28902"/>
          <a:stretch/>
        </p:blipFill>
        <p:spPr>
          <a:xfrm>
            <a:off x="11463797" y="140254"/>
            <a:ext cx="441960" cy="511996"/>
          </a:xfrm>
          <a:prstGeom prst="rect">
            <a:avLst/>
          </a:prstGeom>
        </p:spPr>
      </p:pic>
      <p:cxnSp>
        <p:nvCxnSpPr>
          <p:cNvPr id="16" name="직선 연결선[R] 10">
            <a:extLst>
              <a:ext uri="{FF2B5EF4-FFF2-40B4-BE49-F238E27FC236}">
                <a16:creationId xmlns:a16="http://schemas.microsoft.com/office/drawing/2014/main" id="{9FDB2667-9261-4F3C-B07A-23C61FC9A122}"/>
              </a:ext>
            </a:extLst>
          </p:cNvPr>
          <p:cNvCxnSpPr/>
          <p:nvPr userDrawn="1"/>
        </p:nvCxnSpPr>
        <p:spPr>
          <a:xfrm>
            <a:off x="356924" y="575110"/>
            <a:ext cx="433958" cy="0"/>
          </a:xfrm>
          <a:prstGeom prst="line">
            <a:avLst/>
          </a:prstGeom>
          <a:ln w="38100">
            <a:solidFill>
              <a:srgbClr val="F28C3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F489F8F-B0B4-46E2-A97E-2FA862CEE8C3}"/>
              </a:ext>
            </a:extLst>
          </p:cNvPr>
          <p:cNvSpPr txBox="1"/>
          <p:nvPr userDrawn="1"/>
        </p:nvSpPr>
        <p:spPr>
          <a:xfrm>
            <a:off x="267289" y="150895"/>
            <a:ext cx="61266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ln w="12700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04</a:t>
            </a:r>
            <a:endParaRPr lang="ko-KR" altLang="en-US" sz="2400" b="1" dirty="0">
              <a:ln w="12700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6E6C2-ED65-4FC9-A3D7-1D6B815ABA6D}"/>
              </a:ext>
            </a:extLst>
          </p:cNvPr>
          <p:cNvSpPr txBox="1"/>
          <p:nvPr userDrawn="1"/>
        </p:nvSpPr>
        <p:spPr>
          <a:xfrm>
            <a:off x="864475" y="129042"/>
            <a:ext cx="7862613" cy="5511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lvl="0" algn="l"/>
            <a:r>
              <a:rPr lang="ko-KR" altLang="en-US" sz="2800" b="1" kern="1200" dirty="0">
                <a:ln w="127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그림 및 도형 가이드</a:t>
            </a:r>
            <a:endParaRPr lang="ko-Kore-KR" altLang="en-US" sz="2800" b="1" kern="1200" dirty="0">
              <a:ln w="12700">
                <a:solidFill>
                  <a:schemeClr val="tx1">
                    <a:lumMod val="85000"/>
                    <a:lumOff val="15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7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5CCB8-9BCD-4B2F-8E03-7F4D933B788E}" type="datetime1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40D06-49F2-4D5F-BE5A-4D36BC1C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5949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643061-3111-469A-9ED3-7048A69C4DBE}" type="datetime1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40D06-49F2-4D5F-BE5A-4D36BC1CD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07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84" r:id="rId6"/>
    <p:sldLayoutId id="2147483685" r:id="rId7"/>
    <p:sldLayoutId id="2147483686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naconda.com/download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26D3E4B5-70F4-4BBD-B32E-C2BA936F726F}"/>
              </a:ext>
            </a:extLst>
          </p:cNvPr>
          <p:cNvSpPr txBox="1"/>
          <p:nvPr/>
        </p:nvSpPr>
        <p:spPr>
          <a:xfrm>
            <a:off x="796175" y="2933785"/>
            <a:ext cx="11395825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인공지능과 함께하는 </a:t>
            </a:r>
            <a:r>
              <a:rPr lang="ko-KR" altLang="en-US" sz="36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배리어프리</a:t>
            </a:r>
            <a:r>
              <a:rPr lang="ko-KR" altLang="en-US" sz="3600" dirty="0">
                <a:solidFill>
                  <a:schemeClr val="bg1">
                    <a:lumMod val="75000"/>
                    <a:lumOff val="25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키오스크 만들기</a:t>
            </a:r>
            <a:endParaRPr lang="ko-KR" altLang="en-US" sz="3600" b="0" dirty="0">
              <a:solidFill>
                <a:schemeClr val="bg1">
                  <a:lumMod val="75000"/>
                  <a:lumOff val="25000"/>
                </a:schemeClr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8E6DF89-89E9-47D0-883D-02F9D8536562}"/>
              </a:ext>
            </a:extLst>
          </p:cNvPr>
          <p:cNvSpPr txBox="1"/>
          <p:nvPr/>
        </p:nvSpPr>
        <p:spPr>
          <a:xfrm>
            <a:off x="1914174" y="4067808"/>
            <a:ext cx="4541739" cy="4616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ko-KR" altLang="en-US" sz="2400" b="1" kern="1200" dirty="0">
                <a:solidFill>
                  <a:schemeClr val="bg1">
                    <a:lumMod val="85000"/>
                    <a:lumOff val="1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초기 설정 가이드</a:t>
            </a:r>
            <a:endParaRPr lang="en-US" altLang="ko-KR" sz="2400" b="1" kern="1200" dirty="0">
              <a:solidFill>
                <a:schemeClr val="bg1">
                  <a:lumMod val="85000"/>
                  <a:lumOff val="1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476F592-88B1-45C2-A8D0-9B0AB67955F9}"/>
              </a:ext>
            </a:extLst>
          </p:cNvPr>
          <p:cNvSpPr/>
          <p:nvPr/>
        </p:nvSpPr>
        <p:spPr>
          <a:xfrm>
            <a:off x="1238889" y="4013502"/>
            <a:ext cx="570280" cy="570278"/>
          </a:xfrm>
          <a:prstGeom prst="roundRect">
            <a:avLst>
              <a:gd name="adj" fmla="val 9986"/>
            </a:avLst>
          </a:prstGeom>
          <a:solidFill>
            <a:srgbClr val="CEC3C0"/>
          </a:solidFill>
          <a:ln w="22225" cap="flat" cmpd="sng" algn="ctr">
            <a:noFill/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38100" h="38100"/>
          </a:sp3d>
        </p:spPr>
        <p:txBody>
          <a:bodyPr lIns="0" tIns="0" rIns="0" bIns="0" rtlCol="0" anchor="ctr">
            <a:noAutofit/>
          </a:bodyPr>
          <a:lstStyle/>
          <a:p>
            <a:pPr algn="ctr" defTabSz="914400"/>
            <a:r>
              <a:rPr lang="en-US" altLang="ko-KR" sz="2400" b="1" kern="0" dirty="0">
                <a:ln w="19050">
                  <a:solidFill>
                    <a:srgbClr val="331608"/>
                  </a:solidFill>
                </a:ln>
                <a:solidFill>
                  <a:srgbClr val="FFFFFF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00</a:t>
            </a:r>
            <a:endParaRPr lang="ko-KR" altLang="en-US" sz="2400" b="1" kern="0" dirty="0">
              <a:ln w="19050">
                <a:solidFill>
                  <a:srgbClr val="331608"/>
                </a:solidFill>
              </a:ln>
              <a:solidFill>
                <a:srgbClr val="FFFFFF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257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C739D293-974B-4715-9489-5738C0C935D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7502" y="4326927"/>
            <a:ext cx="698044" cy="365125"/>
          </a:xfrm>
        </p:spPr>
        <p:txBody>
          <a:bodyPr/>
          <a:lstStyle/>
          <a:p>
            <a:pPr algn="l"/>
            <a:fld id="{B0140D06-49F2-4D5F-BE5A-4D36BC1CD237}" type="slidenum">
              <a:rPr lang="ko-KR" altLang="en-US" sz="1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l"/>
              <a:t>2</a:t>
            </a:fld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18709E-20AE-454B-8196-53990F2F28E6}"/>
              </a:ext>
            </a:extLst>
          </p:cNvPr>
          <p:cNvSpPr txBox="1"/>
          <p:nvPr/>
        </p:nvSpPr>
        <p:spPr>
          <a:xfrm>
            <a:off x="1766129" y="1144994"/>
            <a:ext cx="7430819" cy="48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400" b="1" kern="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Miniconda</a:t>
            </a:r>
            <a:r>
              <a:rPr lang="en-US" altLang="ko-KR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Installer </a:t>
            </a:r>
            <a:r>
              <a:rPr lang="ko-KR" altLang="en-US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다운로드</a:t>
            </a:r>
            <a:endParaRPr kumimoji="0" lang="ko-Kore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F9EE82E-98E4-43D6-8CDF-9861677693A9}"/>
              </a:ext>
            </a:extLst>
          </p:cNvPr>
          <p:cNvGrpSpPr/>
          <p:nvPr/>
        </p:nvGrpSpPr>
        <p:grpSpPr>
          <a:xfrm>
            <a:off x="1189916" y="1147755"/>
            <a:ext cx="414168" cy="414167"/>
            <a:chOff x="686524" y="1612900"/>
            <a:chExt cx="836751" cy="836751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DE83581-CA98-4F9E-9D69-684EF23AB085}"/>
                </a:ext>
              </a:extLst>
            </p:cNvPr>
            <p:cNvSpPr/>
            <p:nvPr/>
          </p:nvSpPr>
          <p:spPr>
            <a:xfrm>
              <a:off x="686524" y="1612900"/>
              <a:ext cx="836751" cy="836751"/>
            </a:xfrm>
            <a:prstGeom prst="roundRect">
              <a:avLst>
                <a:gd name="adj" fmla="val 24920"/>
              </a:avLst>
            </a:prstGeom>
            <a:solidFill>
              <a:srgbClr val="993300"/>
            </a:solidFill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6B7C55BD-2310-4BF4-A392-A977374892DD}"/>
                </a:ext>
              </a:extLst>
            </p:cNvPr>
            <p:cNvSpPr/>
            <p:nvPr/>
          </p:nvSpPr>
          <p:spPr>
            <a:xfrm rot="2700000">
              <a:off x="914398" y="1840775"/>
              <a:ext cx="381002" cy="381000"/>
            </a:xfrm>
            <a:prstGeom prst="roundRect">
              <a:avLst>
                <a:gd name="adj" fmla="val 15341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C9527A6-94AD-4F6B-8131-1342021B5052}"/>
              </a:ext>
            </a:extLst>
          </p:cNvPr>
          <p:cNvSpPr txBox="1"/>
          <p:nvPr/>
        </p:nvSpPr>
        <p:spPr>
          <a:xfrm>
            <a:off x="1854200" y="1671668"/>
            <a:ext cx="6515100" cy="1043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약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2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분 소요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  <a:p>
            <a:pPr marL="342900" indent="-342900" defTabSz="91440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  <a:hlinkClick r:id="rId2"/>
              </a:rPr>
              <a:t>https://www.anaconda.com/download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 </a:t>
            </a:r>
            <a:endParaRPr kumimoji="0" lang="ko-Kore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3" name="슬라이드 번호 개체 틀 3">
            <a:extLst>
              <a:ext uri="{FF2B5EF4-FFF2-40B4-BE49-F238E27FC236}">
                <a16:creationId xmlns:a16="http://schemas.microsoft.com/office/drawing/2014/main" id="{73950EBF-F543-4965-94A3-89539C81673A}"/>
              </a:ext>
            </a:extLst>
          </p:cNvPr>
          <p:cNvSpPr txBox="1">
            <a:spLocks/>
          </p:cNvSpPr>
          <p:nvPr/>
        </p:nvSpPr>
        <p:spPr>
          <a:xfrm>
            <a:off x="11617502" y="6468625"/>
            <a:ext cx="698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0140D06-49F2-4D5F-BE5A-4D36BC1CD237}" type="slidenum">
              <a:rPr lang="ko-KR" altLang="en-US" sz="1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l"/>
              <a:t>2</a:t>
            </a:fld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76FFF01-38BF-1092-98C2-3026AE912A6A}"/>
              </a:ext>
            </a:extLst>
          </p:cNvPr>
          <p:cNvGrpSpPr/>
          <p:nvPr/>
        </p:nvGrpSpPr>
        <p:grpSpPr>
          <a:xfrm>
            <a:off x="762326" y="3156927"/>
            <a:ext cx="10667347" cy="2340000"/>
            <a:chOff x="776747" y="3130721"/>
            <a:chExt cx="10667347" cy="2340000"/>
          </a:xfrm>
        </p:grpSpPr>
        <p:pic>
          <p:nvPicPr>
            <p:cNvPr id="3" name="그림 2" descr="텍스트, 스크린샷, 폰트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DFA226F1-FA9E-4A69-7DDA-36EA16C420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747" y="3130721"/>
              <a:ext cx="5231571" cy="2340000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0964DF4-B0CC-03BD-9FAA-E102D7C3D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43484" y="3130721"/>
              <a:ext cx="5200610" cy="23400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A08CF56-8FF8-6280-820E-A57A5CB2008E}"/>
                </a:ext>
              </a:extLst>
            </p:cNvPr>
            <p:cNvSpPr/>
            <p:nvPr/>
          </p:nvSpPr>
          <p:spPr>
            <a:xfrm>
              <a:off x="4037004" y="5033697"/>
              <a:ext cx="633318" cy="19706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5266313-5527-16ED-681F-10DE55C5F460}"/>
                </a:ext>
              </a:extLst>
            </p:cNvPr>
            <p:cNvSpPr/>
            <p:nvPr/>
          </p:nvSpPr>
          <p:spPr>
            <a:xfrm>
              <a:off x="9216612" y="5058463"/>
              <a:ext cx="669308" cy="24627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6407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62BF0-ACA0-EC52-5443-66CAE8C1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AF2685CB-3394-F701-74B7-4994E717A8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7502" y="4326927"/>
            <a:ext cx="698044" cy="365125"/>
          </a:xfrm>
        </p:spPr>
        <p:txBody>
          <a:bodyPr/>
          <a:lstStyle/>
          <a:p>
            <a:pPr algn="l"/>
            <a:fld id="{B0140D06-49F2-4D5F-BE5A-4D36BC1CD237}" type="slidenum">
              <a:rPr lang="ko-KR" altLang="en-US" sz="1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l"/>
              <a:t>3</a:t>
            </a:fld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382A7C-8E8A-9ECD-D323-9FEC48BF65A5}"/>
              </a:ext>
            </a:extLst>
          </p:cNvPr>
          <p:cNvSpPr txBox="1"/>
          <p:nvPr/>
        </p:nvSpPr>
        <p:spPr>
          <a:xfrm>
            <a:off x="1766129" y="1797744"/>
            <a:ext cx="12666768" cy="15052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약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3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분 소요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  <a:p>
            <a:pPr marL="342900" indent="-342900" defTabSz="914400">
              <a:lnSpc>
                <a:spcPct val="150000"/>
              </a:lnSpc>
              <a:buFontTx/>
              <a:buChar char="-"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설치 후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python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설치 필요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  <a:p>
            <a:pPr marL="342900" indent="-342900" defTabSz="91440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  <a:hlinkClick r:id="rId2"/>
              </a:rPr>
              <a:t>https://code.visualstudio.com/Download</a:t>
            </a:r>
            <a:r>
              <a:rPr lang="en-US" altLang="ko-KR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3F3F42C-CCA6-EB72-CDA4-047E42A4C20E}"/>
              </a:ext>
            </a:extLst>
          </p:cNvPr>
          <p:cNvSpPr txBox="1"/>
          <p:nvPr/>
        </p:nvSpPr>
        <p:spPr>
          <a:xfrm>
            <a:off x="1766129" y="1144994"/>
            <a:ext cx="7430819" cy="48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Visual Studio Code </a:t>
            </a:r>
            <a:r>
              <a:rPr lang="ko-KR" altLang="en-US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다운로드 </a:t>
            </a:r>
            <a:endParaRPr kumimoji="0" lang="ko-Kore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B2B51DD6-A22A-47DA-B26A-21B469C8FC61}"/>
              </a:ext>
            </a:extLst>
          </p:cNvPr>
          <p:cNvGrpSpPr/>
          <p:nvPr/>
        </p:nvGrpSpPr>
        <p:grpSpPr>
          <a:xfrm>
            <a:off x="1189916" y="1147755"/>
            <a:ext cx="414168" cy="414167"/>
            <a:chOff x="686524" y="1612900"/>
            <a:chExt cx="836751" cy="836751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FADB6239-4882-8749-24AB-96FDE4D63910}"/>
                </a:ext>
              </a:extLst>
            </p:cNvPr>
            <p:cNvSpPr/>
            <p:nvPr/>
          </p:nvSpPr>
          <p:spPr>
            <a:xfrm>
              <a:off x="686524" y="1612900"/>
              <a:ext cx="836751" cy="836751"/>
            </a:xfrm>
            <a:prstGeom prst="roundRect">
              <a:avLst>
                <a:gd name="adj" fmla="val 24920"/>
              </a:avLst>
            </a:prstGeom>
            <a:solidFill>
              <a:srgbClr val="993300"/>
            </a:solidFill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2ABADB7-01A0-3491-D646-6569EE38327A}"/>
                </a:ext>
              </a:extLst>
            </p:cNvPr>
            <p:cNvSpPr/>
            <p:nvPr/>
          </p:nvSpPr>
          <p:spPr>
            <a:xfrm rot="2700000">
              <a:off x="914398" y="1840775"/>
              <a:ext cx="381002" cy="381000"/>
            </a:xfrm>
            <a:prstGeom prst="roundRect">
              <a:avLst>
                <a:gd name="adj" fmla="val 15341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93" name="슬라이드 번호 개체 틀 3">
            <a:extLst>
              <a:ext uri="{FF2B5EF4-FFF2-40B4-BE49-F238E27FC236}">
                <a16:creationId xmlns:a16="http://schemas.microsoft.com/office/drawing/2014/main" id="{304D0231-3B43-BFDD-5882-E05A4151F984}"/>
              </a:ext>
            </a:extLst>
          </p:cNvPr>
          <p:cNvSpPr txBox="1">
            <a:spLocks/>
          </p:cNvSpPr>
          <p:nvPr/>
        </p:nvSpPr>
        <p:spPr>
          <a:xfrm>
            <a:off x="11617502" y="6468625"/>
            <a:ext cx="698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0140D06-49F2-4D5F-BE5A-4D36BC1CD237}" type="slidenum">
              <a:rPr lang="ko-KR" altLang="en-US" sz="1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l"/>
              <a:t>3</a:t>
            </a:fld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FF3116F-C003-7594-2953-C9AD01A68B88}"/>
              </a:ext>
            </a:extLst>
          </p:cNvPr>
          <p:cNvGrpSpPr/>
          <p:nvPr/>
        </p:nvGrpSpPr>
        <p:grpSpPr>
          <a:xfrm>
            <a:off x="1766129" y="3466156"/>
            <a:ext cx="4714509" cy="2340000"/>
            <a:chOff x="1766129" y="3466156"/>
            <a:chExt cx="4714509" cy="23400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867BC37-E0BE-76F7-34D1-9ABF6086C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365" t="8472" r="9083" b="-171"/>
            <a:stretch/>
          </p:blipFill>
          <p:spPr>
            <a:xfrm>
              <a:off x="1766129" y="3466156"/>
              <a:ext cx="4714509" cy="234000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5611448-84E8-03A6-E873-12D849932B30}"/>
                </a:ext>
              </a:extLst>
            </p:cNvPr>
            <p:cNvSpPr/>
            <p:nvPr/>
          </p:nvSpPr>
          <p:spPr>
            <a:xfrm>
              <a:off x="2746684" y="4901617"/>
              <a:ext cx="504516" cy="26982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551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E6C93-10B9-E0AD-FF13-EDBF576A2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B040566F-D4A8-304C-1DEA-6FA2DB3F18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7502" y="4326927"/>
            <a:ext cx="698044" cy="365125"/>
          </a:xfrm>
        </p:spPr>
        <p:txBody>
          <a:bodyPr/>
          <a:lstStyle/>
          <a:p>
            <a:pPr algn="l"/>
            <a:fld id="{B0140D06-49F2-4D5F-BE5A-4D36BC1CD237}" type="slidenum">
              <a:rPr lang="ko-KR" altLang="en-US" sz="1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l"/>
              <a:t>4</a:t>
            </a:fld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E39D315-5CF3-CEF7-94E9-001CC1257A81}"/>
              </a:ext>
            </a:extLst>
          </p:cNvPr>
          <p:cNvSpPr txBox="1"/>
          <p:nvPr/>
        </p:nvSpPr>
        <p:spPr>
          <a:xfrm>
            <a:off x="1766129" y="1144994"/>
            <a:ext cx="7430819" cy="48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Anaconda Prompt (miniconda3)</a:t>
            </a:r>
            <a:endParaRPr kumimoji="0" lang="ko-Kore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6067C7D5-6305-C96C-F0EF-C4259932637A}"/>
              </a:ext>
            </a:extLst>
          </p:cNvPr>
          <p:cNvGrpSpPr/>
          <p:nvPr/>
        </p:nvGrpSpPr>
        <p:grpSpPr>
          <a:xfrm>
            <a:off x="1189916" y="1147755"/>
            <a:ext cx="414168" cy="414167"/>
            <a:chOff x="686524" y="1612900"/>
            <a:chExt cx="836751" cy="836751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1DA5D46C-AE65-8A27-8990-5E6E5432A825}"/>
                </a:ext>
              </a:extLst>
            </p:cNvPr>
            <p:cNvSpPr/>
            <p:nvPr/>
          </p:nvSpPr>
          <p:spPr>
            <a:xfrm>
              <a:off x="686524" y="1612900"/>
              <a:ext cx="836751" cy="836751"/>
            </a:xfrm>
            <a:prstGeom prst="roundRect">
              <a:avLst>
                <a:gd name="adj" fmla="val 24920"/>
              </a:avLst>
            </a:prstGeom>
            <a:solidFill>
              <a:srgbClr val="993300"/>
            </a:solidFill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31A2D69D-B90A-E0F7-FD0D-95DD306D5790}"/>
                </a:ext>
              </a:extLst>
            </p:cNvPr>
            <p:cNvSpPr/>
            <p:nvPr/>
          </p:nvSpPr>
          <p:spPr>
            <a:xfrm rot="2700000">
              <a:off x="914398" y="1840775"/>
              <a:ext cx="381002" cy="381000"/>
            </a:xfrm>
            <a:prstGeom prst="roundRect">
              <a:avLst>
                <a:gd name="adj" fmla="val 15341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93" name="슬라이드 번호 개체 틀 3">
            <a:extLst>
              <a:ext uri="{FF2B5EF4-FFF2-40B4-BE49-F238E27FC236}">
                <a16:creationId xmlns:a16="http://schemas.microsoft.com/office/drawing/2014/main" id="{0CFAE89D-44B7-4A2C-2E7A-15B29548E52D}"/>
              </a:ext>
            </a:extLst>
          </p:cNvPr>
          <p:cNvSpPr txBox="1">
            <a:spLocks/>
          </p:cNvSpPr>
          <p:nvPr/>
        </p:nvSpPr>
        <p:spPr>
          <a:xfrm>
            <a:off x="11617502" y="6468625"/>
            <a:ext cx="698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0140D06-49F2-4D5F-BE5A-4D36BC1CD237}" type="slidenum">
              <a:rPr lang="ko-KR" altLang="en-US" sz="1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l"/>
              <a:t>4</a:t>
            </a:fld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12914C-8DCF-3E2F-BDC8-B23CC716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7" t="2007" r="998" b="3602"/>
          <a:stretch/>
        </p:blipFill>
        <p:spPr>
          <a:xfrm>
            <a:off x="1887794" y="1927122"/>
            <a:ext cx="4208206" cy="38739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C3AD311-F903-F3B4-6BE7-1C1695076D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20806" b="-7471"/>
          <a:stretch/>
        </p:blipFill>
        <p:spPr>
          <a:xfrm>
            <a:off x="6361470" y="2219645"/>
            <a:ext cx="5400000" cy="336069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93E9598-3B08-8055-A0B0-DD54AFAF473C}"/>
              </a:ext>
            </a:extLst>
          </p:cNvPr>
          <p:cNvSpPr/>
          <p:nvPr/>
        </p:nvSpPr>
        <p:spPr>
          <a:xfrm>
            <a:off x="1989600" y="2827011"/>
            <a:ext cx="1815484" cy="3881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04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919C-59A9-4422-6741-E10462CE1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3A1C3665-C340-07FB-B958-7453E9BA98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7502" y="4326927"/>
            <a:ext cx="698044" cy="365125"/>
          </a:xfrm>
        </p:spPr>
        <p:txBody>
          <a:bodyPr/>
          <a:lstStyle/>
          <a:p>
            <a:pPr algn="l"/>
            <a:fld id="{B0140D06-49F2-4D5F-BE5A-4D36BC1CD237}" type="slidenum">
              <a:rPr lang="ko-KR" altLang="en-US" sz="1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l"/>
              <a:t>5</a:t>
            </a:fld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7E96B9C-8A1D-9D5B-FB3B-E676D2D8850B}"/>
              </a:ext>
            </a:extLst>
          </p:cNvPr>
          <p:cNvSpPr txBox="1"/>
          <p:nvPr/>
        </p:nvSpPr>
        <p:spPr>
          <a:xfrm>
            <a:off x="1766129" y="1144994"/>
            <a:ext cx="7430819" cy="48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400" b="1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Anaconda Prompt (miniconda3)</a:t>
            </a:r>
            <a:endParaRPr kumimoji="0" lang="ko-Kore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005D0DC-5189-F6AE-8C26-71A9C4E60693}"/>
              </a:ext>
            </a:extLst>
          </p:cNvPr>
          <p:cNvGrpSpPr/>
          <p:nvPr/>
        </p:nvGrpSpPr>
        <p:grpSpPr>
          <a:xfrm>
            <a:off x="1189916" y="1147755"/>
            <a:ext cx="414168" cy="414167"/>
            <a:chOff x="686524" y="1612900"/>
            <a:chExt cx="836751" cy="836751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423746DD-D2D9-FF7E-FAD1-474E7B9E99BD}"/>
                </a:ext>
              </a:extLst>
            </p:cNvPr>
            <p:cNvSpPr/>
            <p:nvPr/>
          </p:nvSpPr>
          <p:spPr>
            <a:xfrm>
              <a:off x="686524" y="1612900"/>
              <a:ext cx="836751" cy="836751"/>
            </a:xfrm>
            <a:prstGeom prst="roundRect">
              <a:avLst>
                <a:gd name="adj" fmla="val 24920"/>
              </a:avLst>
            </a:prstGeom>
            <a:solidFill>
              <a:srgbClr val="993300"/>
            </a:solidFill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58E3DA2B-6F59-B45B-6FFB-61D4F8AC5284}"/>
                </a:ext>
              </a:extLst>
            </p:cNvPr>
            <p:cNvSpPr/>
            <p:nvPr/>
          </p:nvSpPr>
          <p:spPr>
            <a:xfrm rot="2700000">
              <a:off x="914398" y="1840775"/>
              <a:ext cx="381002" cy="381000"/>
            </a:xfrm>
            <a:prstGeom prst="roundRect">
              <a:avLst>
                <a:gd name="adj" fmla="val 15341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93" name="슬라이드 번호 개체 틀 3">
            <a:extLst>
              <a:ext uri="{FF2B5EF4-FFF2-40B4-BE49-F238E27FC236}">
                <a16:creationId xmlns:a16="http://schemas.microsoft.com/office/drawing/2014/main" id="{F0B64D41-C9EE-00F3-87D8-673982C3D6CD}"/>
              </a:ext>
            </a:extLst>
          </p:cNvPr>
          <p:cNvSpPr txBox="1">
            <a:spLocks/>
          </p:cNvSpPr>
          <p:nvPr/>
        </p:nvSpPr>
        <p:spPr>
          <a:xfrm>
            <a:off x="11617502" y="6468625"/>
            <a:ext cx="698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0140D06-49F2-4D5F-BE5A-4D36BC1CD237}" type="slidenum">
              <a:rPr lang="ko-KR" altLang="en-US" sz="1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l"/>
              <a:t>5</a:t>
            </a:fld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" name="Google Shape;215;p33">
            <a:extLst>
              <a:ext uri="{FF2B5EF4-FFF2-40B4-BE49-F238E27FC236}">
                <a16:creationId xmlns:a16="http://schemas.microsoft.com/office/drawing/2014/main" id="{3F2121D4-B9D4-4316-22DA-F4E3BAFD586A}"/>
              </a:ext>
            </a:extLst>
          </p:cNvPr>
          <p:cNvSpPr/>
          <p:nvPr/>
        </p:nvSpPr>
        <p:spPr>
          <a:xfrm>
            <a:off x="1766129" y="2009008"/>
            <a:ext cx="9308271" cy="3779086"/>
          </a:xfrm>
          <a:prstGeom prst="rect">
            <a:avLst/>
          </a:prstGeom>
          <a:solidFill>
            <a:srgbClr val="CB6B23">
              <a:lumMod val="20000"/>
              <a:lumOff val="80000"/>
            </a:srgbClr>
          </a:solidFill>
          <a:ln>
            <a:solidFill>
              <a:srgbClr val="E3E4FB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45719" rIns="45719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conda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create -n kiosk python=3.10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conda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info --env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conda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activate kiosk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cd C:\Users\Catholic\Downloads\codi-kiosk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pip ins</a:t>
            </a:r>
            <a:r>
              <a:rPr lang="en-US" altLang="ko-KR" sz="2000" kern="0" dirty="0"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ta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ll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-r requirements.txt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pip install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streamlit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Droid Sans Mono" panose="020B0609030804020204" pitchFamily="49" charset="0"/>
              <a:ea typeface="Droid Sans Mono" panose="020B0609030804020204" pitchFamily="49" charset="0"/>
              <a:cs typeface="Droid Sans Mono" panose="020B0609030804020204" pitchFamily="49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pip install -U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openai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-whisper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pip install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sounddevice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</a:t>
            </a:r>
            <a:r>
              <a:rPr kumimoji="0" lang="en-US" altLang="ko-KR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scipy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rPr>
              <a:t> pyttsx3 torch</a:t>
            </a:r>
          </a:p>
        </p:txBody>
      </p:sp>
    </p:spTree>
    <p:extLst>
      <p:ext uri="{BB962C8B-B14F-4D97-AF65-F5344CB8AC3E}">
        <p14:creationId xmlns:p14="http://schemas.microsoft.com/office/powerpoint/2010/main" val="3659655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40F71-82E6-DEBE-C5B4-C2DFDB66F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슬라이드 번호 개체 틀 3">
            <a:extLst>
              <a:ext uri="{FF2B5EF4-FFF2-40B4-BE49-F238E27FC236}">
                <a16:creationId xmlns:a16="http://schemas.microsoft.com/office/drawing/2014/main" id="{229946E4-7CDA-2F8A-7020-E9812439379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7502" y="4326927"/>
            <a:ext cx="698044" cy="365125"/>
          </a:xfrm>
        </p:spPr>
        <p:txBody>
          <a:bodyPr/>
          <a:lstStyle/>
          <a:p>
            <a:pPr algn="l"/>
            <a:fld id="{B0140D06-49F2-4D5F-BE5A-4D36BC1CD237}" type="slidenum">
              <a:rPr lang="ko-KR" altLang="en-US" sz="1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l"/>
              <a:t>6</a:t>
            </a:fld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A01A464-FF75-4674-8377-B948C920D5FA}"/>
              </a:ext>
            </a:extLst>
          </p:cNvPr>
          <p:cNvSpPr txBox="1"/>
          <p:nvPr/>
        </p:nvSpPr>
        <p:spPr>
          <a:xfrm>
            <a:off x="1766129" y="1144994"/>
            <a:ext cx="7430819" cy="4895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ffmpeg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</a:t>
            </a:r>
            <a:r>
              <a:rPr kumimoji="0" lang="ko-KR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다운로드 및 설치하기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rPr>
              <a:t> </a:t>
            </a:r>
            <a:endParaRPr kumimoji="0" lang="ko-Kore-KR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배달의민족 도현" panose="020B0600000101010101" pitchFamily="50" charset="-127"/>
              <a:ea typeface="배달의민족 도현" panose="020B0600000101010101" pitchFamily="50" charset="-127"/>
              <a:cs typeface="Calibri" panose="020F0502020204030204" pitchFamily="34" charset="0"/>
            </a:endParaRPr>
          </a:p>
        </p:txBody>
      </p: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47D6E24F-E74A-0133-CE19-8CDBB4BB9029}"/>
              </a:ext>
            </a:extLst>
          </p:cNvPr>
          <p:cNvGrpSpPr/>
          <p:nvPr/>
        </p:nvGrpSpPr>
        <p:grpSpPr>
          <a:xfrm>
            <a:off x="1189916" y="1147755"/>
            <a:ext cx="414168" cy="414167"/>
            <a:chOff x="686524" y="1612900"/>
            <a:chExt cx="836751" cy="836751"/>
          </a:xfrm>
        </p:grpSpPr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6DD479D-BE8C-CCBA-89BB-D117C7877861}"/>
                </a:ext>
              </a:extLst>
            </p:cNvPr>
            <p:cNvSpPr/>
            <p:nvPr/>
          </p:nvSpPr>
          <p:spPr>
            <a:xfrm>
              <a:off x="686524" y="1612900"/>
              <a:ext cx="836751" cy="836751"/>
            </a:xfrm>
            <a:prstGeom prst="roundRect">
              <a:avLst>
                <a:gd name="adj" fmla="val 24920"/>
              </a:avLst>
            </a:prstGeom>
            <a:solidFill>
              <a:srgbClr val="993300"/>
            </a:solidFill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2AFCCE75-CF7B-7E7A-FB4F-588ADCE77B29}"/>
                </a:ext>
              </a:extLst>
            </p:cNvPr>
            <p:cNvSpPr/>
            <p:nvPr/>
          </p:nvSpPr>
          <p:spPr>
            <a:xfrm rot="2700000">
              <a:off x="914398" y="1840775"/>
              <a:ext cx="381002" cy="381000"/>
            </a:xfrm>
            <a:prstGeom prst="roundRect">
              <a:avLst>
                <a:gd name="adj" fmla="val 15341"/>
              </a:avLst>
            </a:prstGeom>
            <a:solidFill>
              <a:srgbClr val="FFFFFF"/>
            </a:solidFill>
            <a:ln w="25400" cap="flat" cmpd="sng" algn="ctr">
              <a:solidFill>
                <a:srgbClr val="000000"/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배달의민족 도현" panose="020B0600000101010101" pitchFamily="50" charset="-127"/>
                <a:ea typeface="배달의민족 도현" panose="020B0600000101010101" pitchFamily="50" charset="-127"/>
                <a:cs typeface="Calibri" panose="020F0502020204030204" pitchFamily="34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9191484B-7A98-61AE-D87C-539610E150B5}"/>
              </a:ext>
            </a:extLst>
          </p:cNvPr>
          <p:cNvSpPr txBox="1"/>
          <p:nvPr/>
        </p:nvSpPr>
        <p:spPr>
          <a:xfrm>
            <a:off x="1766129" y="1652808"/>
            <a:ext cx="9511471" cy="38135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txBody>
          <a:bodyPr rot="0" spcFirstLastPara="1" vertOverflow="overflow" horzOverflow="overflow" vert="horz" wrap="square" lIns="59531" tIns="59531" rIns="59531" bIns="59531" numCol="1" spcCol="38100" rtlCol="0" anchor="ctr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드라이브에서 </a:t>
            </a:r>
            <a:r>
              <a:rPr lang="en-US" altLang="ko-KR" sz="2000" kern="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ffmpeg</a:t>
            </a:r>
            <a:r>
              <a:rPr lang="en-US" altLang="ko-KR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 </a:t>
            </a:r>
            <a:r>
              <a:rPr lang="ko-KR" altLang="en-US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설치 후 압축해제</a:t>
            </a:r>
            <a:endParaRPr lang="en-US" altLang="ko-KR" sz="2000" kern="0" dirty="0">
              <a:solidFill>
                <a:srgbClr val="000000">
                  <a:lumMod val="85000"/>
                  <a:lumOff val="1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내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PC &gt; 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로컬디스크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(</a:t>
            </a:r>
            <a:r>
              <a:rPr lang="en-US" altLang="ko-KR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C:)</a:t>
            </a:r>
            <a:r>
              <a:rPr lang="ko-KR" altLang="en-US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 으로 파일 옮기기</a:t>
            </a:r>
            <a:endParaRPr lang="en-US" altLang="ko-KR" sz="2000" kern="0" dirty="0">
              <a:solidFill>
                <a:srgbClr val="000000">
                  <a:lumMod val="85000"/>
                  <a:lumOff val="1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윈도우 시작 메뉴에서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‘ </a:t>
            </a:r>
            <a:r>
              <a:rPr lang="ko-KR" altLang="en-US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환경 변수</a:t>
            </a:r>
            <a:r>
              <a:rPr lang="en-US" altLang="ko-KR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＇</a:t>
            </a:r>
            <a:r>
              <a:rPr lang="ko-KR" altLang="en-US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를 검색하여 </a:t>
            </a:r>
            <a:r>
              <a:rPr lang="en-US" altLang="ko-KR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‘</a:t>
            </a:r>
            <a:r>
              <a:rPr lang="ko-KR" altLang="en-US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시스템 환경 변수 편집</a:t>
            </a:r>
            <a:r>
              <a:rPr lang="en-US" altLang="ko-KR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’ </a:t>
            </a:r>
            <a:r>
              <a:rPr lang="ko-KR" altLang="en-US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메뉴 들어가기</a:t>
            </a:r>
            <a:endParaRPr lang="en-US" altLang="ko-KR" sz="2000" kern="0" dirty="0">
              <a:solidFill>
                <a:srgbClr val="000000">
                  <a:lumMod val="85000"/>
                  <a:lumOff val="1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시스템 속성 창이 뜨면 하단의 환경 변수 버튼 누르기 </a:t>
            </a:r>
            <a:endParaRPr lang="en-US" altLang="ko-KR" sz="2000" kern="0" dirty="0">
              <a:solidFill>
                <a:srgbClr val="000000">
                  <a:lumMod val="85000"/>
                  <a:lumOff val="1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시스템 변수 리스트에서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Path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를 선택하고 편집 버튼 누르기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환경 변수 </a:t>
            </a:r>
            <a:r>
              <a:rPr lang="ko-KR" altLang="en-US" sz="2000" kern="0" dirty="0">
                <a:solidFill>
                  <a:srgbClr val="000000">
                    <a:lumMod val="85000"/>
                    <a:lumOff val="15000"/>
                  </a:srgb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편집 창에서 새로 만들기 버튼을 누르기</a:t>
            </a:r>
            <a:endParaRPr lang="en-US" altLang="ko-KR" sz="2000" kern="0" dirty="0">
              <a:solidFill>
                <a:srgbClr val="000000">
                  <a:lumMod val="85000"/>
                  <a:lumOff val="15000"/>
                </a:srgb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압축 해제한 폴더의 하위 폴더 </a:t>
            </a:r>
            <a:r>
              <a:rPr kumimoji="0" lang="en-US" altLang="ko-KR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bin</a:t>
            </a: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의 경로를 입력하기 </a:t>
            </a:r>
            <a:endParaRPr kumimoji="0" lang="en-US" altLang="ko-KR" sz="2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  <a:p>
            <a:pPr marL="342900" marR="0" lvl="0" indent="-34290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  <a:cs typeface="Calibri" panose="020F0502020204030204" pitchFamily="34" charset="0"/>
              </a:rPr>
              <a:t>다음 슬라이드 사진 참고 </a:t>
            </a:r>
            <a:endParaRPr kumimoji="0" lang="ko-Kore-KR" alt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Calibri" panose="020F0502020204030204" pitchFamily="34" charset="0"/>
            </a:endParaRPr>
          </a:p>
        </p:txBody>
      </p:sp>
      <p:sp>
        <p:nvSpPr>
          <p:cNvPr id="93" name="슬라이드 번호 개체 틀 3">
            <a:extLst>
              <a:ext uri="{FF2B5EF4-FFF2-40B4-BE49-F238E27FC236}">
                <a16:creationId xmlns:a16="http://schemas.microsoft.com/office/drawing/2014/main" id="{C40B6767-A67A-37DB-3123-957422BF6129}"/>
              </a:ext>
            </a:extLst>
          </p:cNvPr>
          <p:cNvSpPr txBox="1">
            <a:spLocks/>
          </p:cNvSpPr>
          <p:nvPr/>
        </p:nvSpPr>
        <p:spPr>
          <a:xfrm>
            <a:off x="11617502" y="6468625"/>
            <a:ext cx="6980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0140D06-49F2-4D5F-BE5A-4D36BC1CD237}" type="slidenum">
              <a:rPr lang="ko-KR" altLang="en-US" sz="1100" smtClean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pPr algn="l"/>
              <a:t>6</a:t>
            </a:fld>
            <a:endParaRPr lang="ko-KR" altLang="en-US" sz="110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516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49F24F53-A926-EF6E-4B9D-B1F54C69186E}"/>
              </a:ext>
            </a:extLst>
          </p:cNvPr>
          <p:cNvGrpSpPr/>
          <p:nvPr/>
        </p:nvGrpSpPr>
        <p:grpSpPr>
          <a:xfrm>
            <a:off x="416544" y="1391387"/>
            <a:ext cx="11358911" cy="4222832"/>
            <a:chOff x="439799" y="1194742"/>
            <a:chExt cx="12125827" cy="4468514"/>
          </a:xfrm>
        </p:grpSpPr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7218196F-32C1-2AF7-A20E-ECF68EC7C9F6}"/>
                </a:ext>
              </a:extLst>
            </p:cNvPr>
            <p:cNvGrpSpPr/>
            <p:nvPr/>
          </p:nvGrpSpPr>
          <p:grpSpPr>
            <a:xfrm>
              <a:off x="439799" y="1194743"/>
              <a:ext cx="3480629" cy="4468513"/>
              <a:chOff x="439799" y="1194743"/>
              <a:chExt cx="3480629" cy="446851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7E99F92B-45FE-BA84-105B-7AC517266F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9799" y="1194743"/>
                <a:ext cx="3480629" cy="4468513"/>
              </a:xfrm>
              <a:prstGeom prst="rect">
                <a:avLst/>
              </a:prstGeom>
            </p:spPr>
          </p:pic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7D3F85F1-ACD0-DD25-6703-3A69509D260E}"/>
                  </a:ext>
                </a:extLst>
              </p:cNvPr>
              <p:cNvSpPr/>
              <p:nvPr/>
            </p:nvSpPr>
            <p:spPr>
              <a:xfrm>
                <a:off x="2585884" y="4778477"/>
                <a:ext cx="1150374" cy="29496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B19D748-3AFA-95EC-FEC4-0E57D7772A8B}"/>
                </a:ext>
              </a:extLst>
            </p:cNvPr>
            <p:cNvGrpSpPr/>
            <p:nvPr/>
          </p:nvGrpSpPr>
          <p:grpSpPr>
            <a:xfrm>
              <a:off x="4149924" y="1197918"/>
              <a:ext cx="4016535" cy="4465338"/>
              <a:chOff x="4149924" y="1197918"/>
              <a:chExt cx="4523366" cy="493087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579DC5E8-CEA1-F5A7-0586-F8E71DB0BF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9924" y="1197918"/>
                <a:ext cx="4523366" cy="4930877"/>
              </a:xfrm>
              <a:prstGeom prst="rect">
                <a:avLst/>
              </a:prstGeom>
            </p:spPr>
          </p:pic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BFBB4DBE-F020-72D0-5471-F4210073B34D}"/>
                  </a:ext>
                </a:extLst>
              </p:cNvPr>
              <p:cNvSpPr/>
              <p:nvPr/>
            </p:nvSpPr>
            <p:spPr>
              <a:xfrm>
                <a:off x="4340942" y="4247535"/>
                <a:ext cx="2679290" cy="17206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E910629-6434-1B4B-0202-66259A64D9D5}"/>
                  </a:ext>
                </a:extLst>
              </p:cNvPr>
              <p:cNvSpPr/>
              <p:nvPr/>
            </p:nvSpPr>
            <p:spPr>
              <a:xfrm>
                <a:off x="5840362" y="4519587"/>
                <a:ext cx="688257" cy="2588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A11E5D8-388A-735A-53A7-8971719B47E8}"/>
                </a:ext>
              </a:extLst>
            </p:cNvPr>
            <p:cNvGrpSpPr/>
            <p:nvPr/>
          </p:nvGrpSpPr>
          <p:grpSpPr>
            <a:xfrm>
              <a:off x="8395955" y="1194742"/>
              <a:ext cx="4169671" cy="4465337"/>
              <a:chOff x="7484537" y="1445390"/>
              <a:chExt cx="4016535" cy="4435932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BA3F0FAC-ED51-EF3A-8F8A-A274D6824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84537" y="1445390"/>
                <a:ext cx="4016535" cy="4435932"/>
              </a:xfrm>
              <a:prstGeom prst="rect">
                <a:avLst/>
              </a:prstGeom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E640840-F0B8-3FDE-C7A3-5B50A4EA2ED2}"/>
                  </a:ext>
                </a:extLst>
              </p:cNvPr>
              <p:cNvSpPr/>
              <p:nvPr/>
            </p:nvSpPr>
            <p:spPr>
              <a:xfrm>
                <a:off x="10722078" y="1840296"/>
                <a:ext cx="688257" cy="25889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C8F3FDE6-0A64-6DD6-6352-C069F3D9495A}"/>
                  </a:ext>
                </a:extLst>
              </p:cNvPr>
              <p:cNvSpPr/>
              <p:nvPr/>
            </p:nvSpPr>
            <p:spPr>
              <a:xfrm>
                <a:off x="7649497" y="3093818"/>
                <a:ext cx="2864427" cy="170493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230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1718</TotalTime>
  <Words>196</Words>
  <Application>Microsoft Office PowerPoint</Application>
  <PresentationFormat>와이드스크린</PresentationFormat>
  <Paragraphs>39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Apple SD 산돌고딕 Neo 옅은체</vt:lpstr>
      <vt:lpstr>나눔스퀘어_ac</vt:lpstr>
      <vt:lpstr>맑은 고딕</vt:lpstr>
      <vt:lpstr>배달의민족 도현</vt:lpstr>
      <vt:lpstr>Arial</vt:lpstr>
      <vt:lpstr>Calibri</vt:lpstr>
      <vt:lpstr>Calibri Light</vt:lpstr>
      <vt:lpstr>Constantia</vt:lpstr>
      <vt:lpstr>Droid Sans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도현</dc:creator>
  <cp:lastModifiedBy>황현진</cp:lastModifiedBy>
  <cp:revision>40</cp:revision>
  <dcterms:created xsi:type="dcterms:W3CDTF">2022-12-01T08:42:26Z</dcterms:created>
  <dcterms:modified xsi:type="dcterms:W3CDTF">2025-05-29T09:14:25Z</dcterms:modified>
</cp:coreProperties>
</file>