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24c4fc7e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24c4fc7e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f5583f48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f5583f48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24c4fc7e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24c4fc7e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2542ef5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2542ef5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f5583f4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f5583f4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24c4fc7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24c4fc7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24c4fc7e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24c4fc7e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4c4fc7e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24c4fc7e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2542ef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2542ef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2542ef5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2542ef5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24c4fc7e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24c4fc7e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Volta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file transfer speeds onto different devices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know for Future Work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Better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Wisely choosing the input variables and numbers. Noticed a performance boost when the number of threads were fewer.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Explore better compression algorithms such as 7z.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Adaptive Buffered Writer - internal buffer size changes on demand observation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3300" y="409952"/>
            <a:ext cx="7697400" cy="43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Questions?</a:t>
            </a:r>
            <a:endParaRPr b="1" sz="2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2257350" y="1226075"/>
            <a:ext cx="4961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Lato"/>
                <a:ea typeface="Lato"/>
                <a:cs typeface="Lato"/>
                <a:sym typeface="Lato"/>
              </a:rPr>
              <a:t>Thank You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1970850" y="3311550"/>
            <a:ext cx="52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Deep Patel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normal transfer of files can take up a lot of time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Normally single threaded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Under utilizing the resources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38" y="3402075"/>
            <a:ext cx="8687724" cy="101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&amp; Their Problems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Robocopy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Windows only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a lot of people use it because it has no UI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Hasn’t been updated in over 5 years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Teracopy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Windows only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Lack of kernel integration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38225"/>
            <a:ext cx="2471626" cy="24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348" y="2322675"/>
            <a:ext cx="1902700" cy="19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5500150" y="3746975"/>
            <a:ext cx="36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2967800" y="2291725"/>
            <a:ext cx="3426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Rust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Safe and blazingly fast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it compiles it will run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Tauri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 alternative electron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Lightweight and secure by default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normally carry flash drive two main reasons: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Transfer files between computers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Storing files as backup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57200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Neither of these case require the file in its original format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Using in async I/O to speed up the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Using compression to reduce the overall file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This is an implementation of smarter compression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Parallely operating multiple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Somehow allow for multiple logical cursors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1226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“Innovative Idea”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75" y="1762175"/>
            <a:ext cx="8418652" cy="328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Idea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813" y="1853850"/>
            <a:ext cx="6594365" cy="298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Idea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2383175"/>
            <a:ext cx="3671199" cy="166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949" y="2383175"/>
            <a:ext cx="3671199" cy="1661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>
            <a:off x="4544250" y="2177250"/>
            <a:ext cx="30000" cy="22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Context Switching too often - very expensive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Constantly competing for resources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CPU spent more time fighting for resources and than actually working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Compression is slower than anticipated. Comparing to a simple copy/ paste function, compression took 25% more time. On the bright side, the compression, decreased the size of file significantly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Tauri is not mature enough. There are limitation on the state manager which causes problems with UI.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