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4E5AF-1B01-424A-81A7-0196B9CAB544}" v="4" dt="2021-10-24T18:13:15.537"/>
    <p1510:client id="{94757245-6640-4789-A137-A4AE4606F2A6}" v="131" dt="2021-10-24T18:16:57.061"/>
    <p1510:client id="{98321B8D-9706-417E-9C55-AB8F8D7A7FC0}" v="292" dt="2021-10-24T19:58:4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C5B65-9C99-4BB6-8C62-D380DDE764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41C56C-5245-49EF-BF8D-A20474028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application with GUI</a:t>
          </a:r>
        </a:p>
      </dgm:t>
    </dgm:pt>
    <dgm:pt modelId="{A3486D69-ED99-4B41-9AAF-4DBED939E66D}" type="parTrans" cxnId="{47E25E2E-D7E0-4829-AB7A-B4D1BB86DA22}">
      <dgm:prSet/>
      <dgm:spPr/>
      <dgm:t>
        <a:bodyPr/>
        <a:lstStyle/>
        <a:p>
          <a:endParaRPr lang="en-US"/>
        </a:p>
      </dgm:t>
    </dgm:pt>
    <dgm:pt modelId="{414942C4-F50D-46C9-B7FE-55C6E24DEE7F}" type="sibTrans" cxnId="{47E25E2E-D7E0-4829-AB7A-B4D1BB86DA22}">
      <dgm:prSet/>
      <dgm:spPr/>
      <dgm:t>
        <a:bodyPr/>
        <a:lstStyle/>
        <a:p>
          <a:endParaRPr lang="en-US"/>
        </a:p>
      </dgm:t>
    </dgm:pt>
    <dgm:pt modelId="{FBA771FF-09ED-4107-9CC3-1F530FF9F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</a:t>
          </a:r>
          <a:r>
            <a:rPr lang="en-US">
              <a:latin typeface="Calibri Light" panose="020F0302020204030204"/>
            </a:rPr>
            <a:t>regular</a:t>
          </a:r>
          <a:r>
            <a:rPr lang="en-US"/>
            <a:t> routine data like daily expenditure, studied or not, did exercise or not, etc</a:t>
          </a:r>
        </a:p>
      </dgm:t>
    </dgm:pt>
    <dgm:pt modelId="{37700AF1-E7C3-4E1C-9ABD-93F114BFC38A}" type="parTrans" cxnId="{68D928F2-BD92-4A1F-87DA-41749E26CCAC}">
      <dgm:prSet/>
      <dgm:spPr/>
      <dgm:t>
        <a:bodyPr/>
        <a:lstStyle/>
        <a:p>
          <a:endParaRPr lang="en-US"/>
        </a:p>
      </dgm:t>
    </dgm:pt>
    <dgm:pt modelId="{0126058F-EB8E-43EB-B293-60454A7D7315}" type="sibTrans" cxnId="{68D928F2-BD92-4A1F-87DA-41749E26CCAC}">
      <dgm:prSet/>
      <dgm:spPr/>
      <dgm:t>
        <a:bodyPr/>
        <a:lstStyle/>
        <a:p>
          <a:endParaRPr lang="en-US"/>
        </a:p>
      </dgm:t>
    </dgm:pt>
    <dgm:pt modelId="{DE2F5D38-DD7B-4CFE-8E0F-923F2455C175}" type="pres">
      <dgm:prSet presAssocID="{205C5B65-9C99-4BB6-8C62-D380DDE76418}" presName="root" presStyleCnt="0">
        <dgm:presLayoutVars>
          <dgm:dir/>
          <dgm:resizeHandles val="exact"/>
        </dgm:presLayoutVars>
      </dgm:prSet>
      <dgm:spPr/>
    </dgm:pt>
    <dgm:pt modelId="{7EA1B412-03B1-43AC-9021-F3D6FDDF55EC}" type="pres">
      <dgm:prSet presAssocID="{1B41C56C-5245-49EF-BF8D-A2047402813E}" presName="compNode" presStyleCnt="0"/>
      <dgm:spPr/>
    </dgm:pt>
    <dgm:pt modelId="{FF5487BF-A4DF-49DF-BD3D-FA88D8FA96F5}" type="pres">
      <dgm:prSet presAssocID="{1B41C56C-5245-49EF-BF8D-A2047402813E}" presName="bgRect" presStyleLbl="bgShp" presStyleIdx="0" presStyleCnt="2"/>
      <dgm:spPr/>
    </dgm:pt>
    <dgm:pt modelId="{622AE41B-DDA5-43DE-A373-85D018D47786}" type="pres">
      <dgm:prSet presAssocID="{1B41C56C-5245-49EF-BF8D-A204740281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90C2C9-B77E-45D1-A1DC-8AEDCD84235B}" type="pres">
      <dgm:prSet presAssocID="{1B41C56C-5245-49EF-BF8D-A2047402813E}" presName="spaceRect" presStyleCnt="0"/>
      <dgm:spPr/>
    </dgm:pt>
    <dgm:pt modelId="{7557BE63-FD6E-4C4B-8F2C-2CF47E97D83A}" type="pres">
      <dgm:prSet presAssocID="{1B41C56C-5245-49EF-BF8D-A2047402813E}" presName="parTx" presStyleLbl="revTx" presStyleIdx="0" presStyleCnt="2">
        <dgm:presLayoutVars>
          <dgm:chMax val="0"/>
          <dgm:chPref val="0"/>
        </dgm:presLayoutVars>
      </dgm:prSet>
      <dgm:spPr/>
    </dgm:pt>
    <dgm:pt modelId="{A605A43D-256D-4220-AC19-700941BB3EE3}" type="pres">
      <dgm:prSet presAssocID="{414942C4-F50D-46C9-B7FE-55C6E24DEE7F}" presName="sibTrans" presStyleCnt="0"/>
      <dgm:spPr/>
    </dgm:pt>
    <dgm:pt modelId="{45FF9B0D-0B19-4292-BE83-048B25C6929E}" type="pres">
      <dgm:prSet presAssocID="{FBA771FF-09ED-4107-9CC3-1F530FF9F7FC}" presName="compNode" presStyleCnt="0"/>
      <dgm:spPr/>
    </dgm:pt>
    <dgm:pt modelId="{1A1CD72D-698E-481E-AA72-A42747401A47}" type="pres">
      <dgm:prSet presAssocID="{FBA771FF-09ED-4107-9CC3-1F530FF9F7FC}" presName="bgRect" presStyleLbl="bgShp" presStyleIdx="1" presStyleCnt="2"/>
      <dgm:spPr/>
    </dgm:pt>
    <dgm:pt modelId="{290EDB68-9169-4961-893D-DFE89C4EFEEC}" type="pres">
      <dgm:prSet presAssocID="{FBA771FF-09ED-4107-9CC3-1F530FF9F7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AE5EA8-8D21-4427-B973-C5C0E9552F18}" type="pres">
      <dgm:prSet presAssocID="{FBA771FF-09ED-4107-9CC3-1F530FF9F7FC}" presName="spaceRect" presStyleCnt="0"/>
      <dgm:spPr/>
    </dgm:pt>
    <dgm:pt modelId="{E0E21307-5AA1-4DBB-8010-8DE54BD5BF72}" type="pres">
      <dgm:prSet presAssocID="{FBA771FF-09ED-4107-9CC3-1F530FF9F7F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E25E2E-D7E0-4829-AB7A-B4D1BB86DA22}" srcId="{205C5B65-9C99-4BB6-8C62-D380DDE76418}" destId="{1B41C56C-5245-49EF-BF8D-A2047402813E}" srcOrd="0" destOrd="0" parTransId="{A3486D69-ED99-4B41-9AAF-4DBED939E66D}" sibTransId="{414942C4-F50D-46C9-B7FE-55C6E24DEE7F}"/>
    <dgm:cxn modelId="{82E1183F-A0E3-46BA-87CC-EF7FE41C7DA7}" type="presOf" srcId="{205C5B65-9C99-4BB6-8C62-D380DDE76418}" destId="{DE2F5D38-DD7B-4CFE-8E0F-923F2455C175}" srcOrd="0" destOrd="0" presId="urn:microsoft.com/office/officeart/2018/2/layout/IconVerticalSolidList"/>
    <dgm:cxn modelId="{0B73AD80-E56A-43A8-8554-F72196426BD1}" type="presOf" srcId="{1B41C56C-5245-49EF-BF8D-A2047402813E}" destId="{7557BE63-FD6E-4C4B-8F2C-2CF47E97D83A}" srcOrd="0" destOrd="0" presId="urn:microsoft.com/office/officeart/2018/2/layout/IconVerticalSolidList"/>
    <dgm:cxn modelId="{E68FCAD2-6CFA-417D-AF92-CF001D2EBBAD}" type="presOf" srcId="{FBA771FF-09ED-4107-9CC3-1F530FF9F7FC}" destId="{E0E21307-5AA1-4DBB-8010-8DE54BD5BF72}" srcOrd="0" destOrd="0" presId="urn:microsoft.com/office/officeart/2018/2/layout/IconVerticalSolidList"/>
    <dgm:cxn modelId="{68D928F2-BD92-4A1F-87DA-41749E26CCAC}" srcId="{205C5B65-9C99-4BB6-8C62-D380DDE76418}" destId="{FBA771FF-09ED-4107-9CC3-1F530FF9F7FC}" srcOrd="1" destOrd="0" parTransId="{37700AF1-E7C3-4E1C-9ABD-93F114BFC38A}" sibTransId="{0126058F-EB8E-43EB-B293-60454A7D7315}"/>
    <dgm:cxn modelId="{378DD199-7F1F-41E4-9C5E-0419392F336B}" type="presParOf" srcId="{DE2F5D38-DD7B-4CFE-8E0F-923F2455C175}" destId="{7EA1B412-03B1-43AC-9021-F3D6FDDF55EC}" srcOrd="0" destOrd="0" presId="urn:microsoft.com/office/officeart/2018/2/layout/IconVerticalSolidList"/>
    <dgm:cxn modelId="{4B98C83E-1B43-480C-93CB-3A6E26185D58}" type="presParOf" srcId="{7EA1B412-03B1-43AC-9021-F3D6FDDF55EC}" destId="{FF5487BF-A4DF-49DF-BD3D-FA88D8FA96F5}" srcOrd="0" destOrd="0" presId="urn:microsoft.com/office/officeart/2018/2/layout/IconVerticalSolidList"/>
    <dgm:cxn modelId="{0762E68E-084D-484F-AA8D-B0412373357B}" type="presParOf" srcId="{7EA1B412-03B1-43AC-9021-F3D6FDDF55EC}" destId="{622AE41B-DDA5-43DE-A373-85D018D47786}" srcOrd="1" destOrd="0" presId="urn:microsoft.com/office/officeart/2018/2/layout/IconVerticalSolidList"/>
    <dgm:cxn modelId="{C0F535CE-3E98-4291-83D8-919FDFA681C2}" type="presParOf" srcId="{7EA1B412-03B1-43AC-9021-F3D6FDDF55EC}" destId="{5A90C2C9-B77E-45D1-A1DC-8AEDCD84235B}" srcOrd="2" destOrd="0" presId="urn:microsoft.com/office/officeart/2018/2/layout/IconVerticalSolidList"/>
    <dgm:cxn modelId="{186D4414-C4FC-4825-951C-2205E24CC383}" type="presParOf" srcId="{7EA1B412-03B1-43AC-9021-F3D6FDDF55EC}" destId="{7557BE63-FD6E-4C4B-8F2C-2CF47E97D83A}" srcOrd="3" destOrd="0" presId="urn:microsoft.com/office/officeart/2018/2/layout/IconVerticalSolidList"/>
    <dgm:cxn modelId="{EBC126E3-2D80-4BE0-BEFA-4710090A76DA}" type="presParOf" srcId="{DE2F5D38-DD7B-4CFE-8E0F-923F2455C175}" destId="{A605A43D-256D-4220-AC19-700941BB3EE3}" srcOrd="1" destOrd="0" presId="urn:microsoft.com/office/officeart/2018/2/layout/IconVerticalSolidList"/>
    <dgm:cxn modelId="{FC444293-9C5B-42BE-94A8-A1604AE48BC9}" type="presParOf" srcId="{DE2F5D38-DD7B-4CFE-8E0F-923F2455C175}" destId="{45FF9B0D-0B19-4292-BE83-048B25C6929E}" srcOrd="2" destOrd="0" presId="urn:microsoft.com/office/officeart/2018/2/layout/IconVerticalSolidList"/>
    <dgm:cxn modelId="{67EA4CB7-164C-43FC-B765-543DA06130FC}" type="presParOf" srcId="{45FF9B0D-0B19-4292-BE83-048B25C6929E}" destId="{1A1CD72D-698E-481E-AA72-A42747401A47}" srcOrd="0" destOrd="0" presId="urn:microsoft.com/office/officeart/2018/2/layout/IconVerticalSolidList"/>
    <dgm:cxn modelId="{2DC617FB-E585-475B-AD9B-C453E57F3517}" type="presParOf" srcId="{45FF9B0D-0B19-4292-BE83-048B25C6929E}" destId="{290EDB68-9169-4961-893D-DFE89C4EFEEC}" srcOrd="1" destOrd="0" presId="urn:microsoft.com/office/officeart/2018/2/layout/IconVerticalSolidList"/>
    <dgm:cxn modelId="{C414D4EC-8493-48F1-A326-16FAF5970F4C}" type="presParOf" srcId="{45FF9B0D-0B19-4292-BE83-048B25C6929E}" destId="{CCAE5EA8-8D21-4427-B973-C5C0E9552F18}" srcOrd="2" destOrd="0" presId="urn:microsoft.com/office/officeart/2018/2/layout/IconVerticalSolidList"/>
    <dgm:cxn modelId="{A3ED2E9B-F811-4F20-A1A4-FA51AD37225D}" type="presParOf" srcId="{45FF9B0D-0B19-4292-BE83-048B25C6929E}" destId="{E0E21307-5AA1-4DBB-8010-8DE54BD5B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26ACB-DC61-4C3F-8075-0AAB62ECD38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5C1440-04C1-410C-95B2-082F9E2C693D}">
      <dgm:prSet/>
      <dgm:spPr/>
      <dgm:t>
        <a:bodyPr/>
        <a:lstStyle/>
        <a:p>
          <a:r>
            <a:rPr lang="en-US">
              <a:latin typeface="Calibri Light" panose="020F0302020204030204"/>
            </a:rPr>
            <a:t>Library: Tkinter</a:t>
          </a:r>
          <a:endParaRPr lang="en-US"/>
        </a:p>
      </dgm:t>
    </dgm:pt>
    <dgm:pt modelId="{685A7F7A-96FE-4512-8EB5-794BC5883E9D}" type="parTrans" cxnId="{80BEBD1B-A35B-4DE9-BE19-F23923302697}">
      <dgm:prSet/>
      <dgm:spPr/>
      <dgm:t>
        <a:bodyPr/>
        <a:lstStyle/>
        <a:p>
          <a:endParaRPr lang="en-US"/>
        </a:p>
      </dgm:t>
    </dgm:pt>
    <dgm:pt modelId="{7F6217FC-67F9-42A0-9440-AAB9F6D3F859}" type="sibTrans" cxnId="{80BEBD1B-A35B-4DE9-BE19-F23923302697}">
      <dgm:prSet/>
      <dgm:spPr/>
      <dgm:t>
        <a:bodyPr/>
        <a:lstStyle/>
        <a:p>
          <a:endParaRPr lang="en-US"/>
        </a:p>
      </dgm:t>
    </dgm:pt>
    <dgm:pt modelId="{379387DA-324F-4D54-85EC-797DE333BA57}">
      <dgm:prSet/>
      <dgm:spPr/>
      <dgm:t>
        <a:bodyPr/>
        <a:lstStyle/>
        <a:p>
          <a:r>
            <a:rPr lang="en-US">
              <a:latin typeface="Calibri Light" panose="020F0302020204030204"/>
            </a:rPr>
            <a:t>Database: Sqlite</a:t>
          </a:r>
          <a:endParaRPr lang="en-US"/>
        </a:p>
      </dgm:t>
    </dgm:pt>
    <dgm:pt modelId="{54B56707-E0D1-41D9-9FAB-B273B83D1488}" type="parTrans" cxnId="{73A726C8-BECE-4CE9-AC3C-610F75CB92C7}">
      <dgm:prSet/>
      <dgm:spPr/>
      <dgm:t>
        <a:bodyPr/>
        <a:lstStyle/>
        <a:p>
          <a:endParaRPr lang="en-US"/>
        </a:p>
      </dgm:t>
    </dgm:pt>
    <dgm:pt modelId="{7971D629-86A1-4B27-B552-E9576AAF4423}" type="sibTrans" cxnId="{73A726C8-BECE-4CE9-AC3C-610F75CB92C7}">
      <dgm:prSet/>
      <dgm:spPr/>
      <dgm:t>
        <a:bodyPr/>
        <a:lstStyle/>
        <a:p>
          <a:endParaRPr lang="en-US"/>
        </a:p>
      </dgm:t>
    </dgm:pt>
    <dgm:pt modelId="{B42774DE-9631-468C-907F-28D6C4D7DC2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IDE: Pycharm</a:t>
          </a:r>
        </a:p>
      </dgm:t>
    </dgm:pt>
    <dgm:pt modelId="{FDEAAFE4-98E8-4D1B-B0AD-E86676BBC0F8}" type="parTrans" cxnId="{3DEEFC85-0FD1-42EA-BC58-7756D017A876}">
      <dgm:prSet/>
      <dgm:spPr/>
    </dgm:pt>
    <dgm:pt modelId="{53AD59FF-8B03-43DA-A3E6-46708AF5BA15}" type="sibTrans" cxnId="{3DEEFC85-0FD1-42EA-BC58-7756D017A876}">
      <dgm:prSet/>
      <dgm:spPr/>
    </dgm:pt>
    <dgm:pt modelId="{DEDD2DA6-1E33-47D0-ACD5-A35945B4DE24}" type="pres">
      <dgm:prSet presAssocID="{74026ACB-DC61-4C3F-8075-0AAB62ECD389}" presName="linear" presStyleCnt="0">
        <dgm:presLayoutVars>
          <dgm:dir/>
          <dgm:animLvl val="lvl"/>
          <dgm:resizeHandles val="exact"/>
        </dgm:presLayoutVars>
      </dgm:prSet>
      <dgm:spPr/>
    </dgm:pt>
    <dgm:pt modelId="{BC25AFC3-7D22-468C-B5F9-1CECC8EE05C5}" type="pres">
      <dgm:prSet presAssocID="{B05C1440-04C1-410C-95B2-082F9E2C693D}" presName="parentLin" presStyleCnt="0"/>
      <dgm:spPr/>
    </dgm:pt>
    <dgm:pt modelId="{1D9ADFD1-8F17-4B30-91AA-2C1B0F9A8AE8}" type="pres">
      <dgm:prSet presAssocID="{B05C1440-04C1-410C-95B2-082F9E2C693D}" presName="parentLeftMargin" presStyleLbl="node1" presStyleIdx="0" presStyleCnt="3"/>
      <dgm:spPr/>
    </dgm:pt>
    <dgm:pt modelId="{EB542CB4-22E8-41BA-826F-27109B360ED7}" type="pres">
      <dgm:prSet presAssocID="{B05C1440-04C1-410C-95B2-082F9E2C69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615D2A-3F22-475D-91E5-84335B60EBC1}" type="pres">
      <dgm:prSet presAssocID="{B05C1440-04C1-410C-95B2-082F9E2C693D}" presName="negativeSpace" presStyleCnt="0"/>
      <dgm:spPr/>
    </dgm:pt>
    <dgm:pt modelId="{7F58BBB6-96CA-45AB-A1F9-F4F04A41AED8}" type="pres">
      <dgm:prSet presAssocID="{B05C1440-04C1-410C-95B2-082F9E2C693D}" presName="childText" presStyleLbl="conFgAcc1" presStyleIdx="0" presStyleCnt="3">
        <dgm:presLayoutVars>
          <dgm:bulletEnabled val="1"/>
        </dgm:presLayoutVars>
      </dgm:prSet>
      <dgm:spPr/>
    </dgm:pt>
    <dgm:pt modelId="{CE608E6A-834B-461F-8843-6CD8F11513A3}" type="pres">
      <dgm:prSet presAssocID="{7F6217FC-67F9-42A0-9440-AAB9F6D3F859}" presName="spaceBetweenRectangles" presStyleCnt="0"/>
      <dgm:spPr/>
    </dgm:pt>
    <dgm:pt modelId="{E688D95F-1DD1-4611-81D2-B0A8E6E8E31A}" type="pres">
      <dgm:prSet presAssocID="{379387DA-324F-4D54-85EC-797DE333BA57}" presName="parentLin" presStyleCnt="0"/>
      <dgm:spPr/>
    </dgm:pt>
    <dgm:pt modelId="{71706502-A1FF-4886-9F5F-E01F721C9095}" type="pres">
      <dgm:prSet presAssocID="{379387DA-324F-4D54-85EC-797DE333BA57}" presName="parentLeftMargin" presStyleLbl="node1" presStyleIdx="0" presStyleCnt="3"/>
      <dgm:spPr/>
    </dgm:pt>
    <dgm:pt modelId="{974EA91C-EB27-4F28-8CD0-192A63C1A42F}" type="pres">
      <dgm:prSet presAssocID="{379387DA-324F-4D54-85EC-797DE333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800F85-67DA-4824-89FC-46B9233F1F22}" type="pres">
      <dgm:prSet presAssocID="{379387DA-324F-4D54-85EC-797DE333BA57}" presName="negativeSpace" presStyleCnt="0"/>
      <dgm:spPr/>
    </dgm:pt>
    <dgm:pt modelId="{0020438C-E08A-4428-A100-3B5FBFA35E5E}" type="pres">
      <dgm:prSet presAssocID="{379387DA-324F-4D54-85EC-797DE333BA57}" presName="childText" presStyleLbl="conFgAcc1" presStyleIdx="1" presStyleCnt="3">
        <dgm:presLayoutVars>
          <dgm:bulletEnabled val="1"/>
        </dgm:presLayoutVars>
      </dgm:prSet>
      <dgm:spPr/>
    </dgm:pt>
    <dgm:pt modelId="{ED9C592B-E3A2-4595-9F75-E5D820B93F66}" type="pres">
      <dgm:prSet presAssocID="{7971D629-86A1-4B27-B552-E9576AAF4423}" presName="spaceBetweenRectangles" presStyleCnt="0"/>
      <dgm:spPr/>
    </dgm:pt>
    <dgm:pt modelId="{DF60C856-9324-4619-AB6E-9BD9FA25DDDB}" type="pres">
      <dgm:prSet presAssocID="{B42774DE-9631-468C-907F-28D6C4D7DC24}" presName="parentLin" presStyleCnt="0"/>
      <dgm:spPr/>
    </dgm:pt>
    <dgm:pt modelId="{62D88024-EF62-4D56-A27C-63784BCBED1E}" type="pres">
      <dgm:prSet presAssocID="{B42774DE-9631-468C-907F-28D6C4D7DC24}" presName="parentLeftMargin" presStyleLbl="node1" presStyleIdx="1" presStyleCnt="3"/>
      <dgm:spPr/>
    </dgm:pt>
    <dgm:pt modelId="{5BB66D17-0845-4343-AD23-C3B549DFFDA4}" type="pres">
      <dgm:prSet presAssocID="{B42774DE-9631-468C-907F-28D6C4D7D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05A2AE-A562-4D69-B01A-54851379C90C}" type="pres">
      <dgm:prSet presAssocID="{B42774DE-9631-468C-907F-28D6C4D7DC24}" presName="negativeSpace" presStyleCnt="0"/>
      <dgm:spPr/>
    </dgm:pt>
    <dgm:pt modelId="{316E0FC3-B2DF-47D9-AE56-8B55D02FF232}" type="pres">
      <dgm:prSet presAssocID="{B42774DE-9631-468C-907F-28D6C4D7DC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BEBD1B-A35B-4DE9-BE19-F23923302697}" srcId="{74026ACB-DC61-4C3F-8075-0AAB62ECD389}" destId="{B05C1440-04C1-410C-95B2-082F9E2C693D}" srcOrd="0" destOrd="0" parTransId="{685A7F7A-96FE-4512-8EB5-794BC5883E9D}" sibTransId="{7F6217FC-67F9-42A0-9440-AAB9F6D3F859}"/>
    <dgm:cxn modelId="{BD3C5B22-F18D-46E4-BF72-CD0D89DEDBFE}" type="presOf" srcId="{B05C1440-04C1-410C-95B2-082F9E2C693D}" destId="{EB542CB4-22E8-41BA-826F-27109B360ED7}" srcOrd="1" destOrd="0" presId="urn:microsoft.com/office/officeart/2005/8/layout/list1"/>
    <dgm:cxn modelId="{0B06D12D-6103-443D-8368-04F38D86B5A1}" type="presOf" srcId="{74026ACB-DC61-4C3F-8075-0AAB62ECD389}" destId="{DEDD2DA6-1E33-47D0-ACD5-A35945B4DE24}" srcOrd="0" destOrd="0" presId="urn:microsoft.com/office/officeart/2005/8/layout/list1"/>
    <dgm:cxn modelId="{AE81A945-5A7C-4AF9-85F3-152E88013108}" type="presOf" srcId="{379387DA-324F-4D54-85EC-797DE333BA57}" destId="{974EA91C-EB27-4F28-8CD0-192A63C1A42F}" srcOrd="1" destOrd="0" presId="urn:microsoft.com/office/officeart/2005/8/layout/list1"/>
    <dgm:cxn modelId="{5239C16B-8B2A-4977-93AE-D9FC54DBACB9}" type="presOf" srcId="{379387DA-324F-4D54-85EC-797DE333BA57}" destId="{71706502-A1FF-4886-9F5F-E01F721C9095}" srcOrd="0" destOrd="0" presId="urn:microsoft.com/office/officeart/2005/8/layout/list1"/>
    <dgm:cxn modelId="{3DEEFC85-0FD1-42EA-BC58-7756D017A876}" srcId="{74026ACB-DC61-4C3F-8075-0AAB62ECD389}" destId="{B42774DE-9631-468C-907F-28D6C4D7DC24}" srcOrd="2" destOrd="0" parTransId="{FDEAAFE4-98E8-4D1B-B0AD-E86676BBC0F8}" sibTransId="{53AD59FF-8B03-43DA-A3E6-46708AF5BA15}"/>
    <dgm:cxn modelId="{64D01AC3-57C7-4D9D-A9F4-E14D2C3D45B9}" type="presOf" srcId="{B42774DE-9631-468C-907F-28D6C4D7DC24}" destId="{62D88024-EF62-4D56-A27C-63784BCBED1E}" srcOrd="0" destOrd="0" presId="urn:microsoft.com/office/officeart/2005/8/layout/list1"/>
    <dgm:cxn modelId="{73A726C8-BECE-4CE9-AC3C-610F75CB92C7}" srcId="{74026ACB-DC61-4C3F-8075-0AAB62ECD389}" destId="{379387DA-324F-4D54-85EC-797DE333BA57}" srcOrd="1" destOrd="0" parTransId="{54B56707-E0D1-41D9-9FAB-B273B83D1488}" sibTransId="{7971D629-86A1-4B27-B552-E9576AAF4423}"/>
    <dgm:cxn modelId="{CE9601CA-C84F-46CA-B29C-EB435B2EADD0}" type="presOf" srcId="{B42774DE-9631-468C-907F-28D6C4D7DC24}" destId="{5BB66D17-0845-4343-AD23-C3B549DFFDA4}" srcOrd="1" destOrd="0" presId="urn:microsoft.com/office/officeart/2005/8/layout/list1"/>
    <dgm:cxn modelId="{D346DCE0-6F8C-4F1C-8C10-425BC05452D1}" type="presOf" srcId="{B05C1440-04C1-410C-95B2-082F9E2C693D}" destId="{1D9ADFD1-8F17-4B30-91AA-2C1B0F9A8AE8}" srcOrd="0" destOrd="0" presId="urn:microsoft.com/office/officeart/2005/8/layout/list1"/>
    <dgm:cxn modelId="{936DAEF8-466C-48A0-AFA6-BAE934F33649}" type="presParOf" srcId="{DEDD2DA6-1E33-47D0-ACD5-A35945B4DE24}" destId="{BC25AFC3-7D22-468C-B5F9-1CECC8EE05C5}" srcOrd="0" destOrd="0" presId="urn:microsoft.com/office/officeart/2005/8/layout/list1"/>
    <dgm:cxn modelId="{C1292014-7558-42B4-9E1C-E152630C23CF}" type="presParOf" srcId="{BC25AFC3-7D22-468C-B5F9-1CECC8EE05C5}" destId="{1D9ADFD1-8F17-4B30-91AA-2C1B0F9A8AE8}" srcOrd="0" destOrd="0" presId="urn:microsoft.com/office/officeart/2005/8/layout/list1"/>
    <dgm:cxn modelId="{87B0A636-653E-4D5E-BA84-2F877BB3E45F}" type="presParOf" srcId="{BC25AFC3-7D22-468C-B5F9-1CECC8EE05C5}" destId="{EB542CB4-22E8-41BA-826F-27109B360ED7}" srcOrd="1" destOrd="0" presId="urn:microsoft.com/office/officeart/2005/8/layout/list1"/>
    <dgm:cxn modelId="{3A97C937-5F2D-4E53-A997-708FCE28D25B}" type="presParOf" srcId="{DEDD2DA6-1E33-47D0-ACD5-A35945B4DE24}" destId="{68615D2A-3F22-475D-91E5-84335B60EBC1}" srcOrd="1" destOrd="0" presId="urn:microsoft.com/office/officeart/2005/8/layout/list1"/>
    <dgm:cxn modelId="{2AD4FA51-B9E5-4F14-9F04-C71481860FAB}" type="presParOf" srcId="{DEDD2DA6-1E33-47D0-ACD5-A35945B4DE24}" destId="{7F58BBB6-96CA-45AB-A1F9-F4F04A41AED8}" srcOrd="2" destOrd="0" presId="urn:microsoft.com/office/officeart/2005/8/layout/list1"/>
    <dgm:cxn modelId="{77AFF153-34F6-4E8D-8AD8-15E2765FE3F8}" type="presParOf" srcId="{DEDD2DA6-1E33-47D0-ACD5-A35945B4DE24}" destId="{CE608E6A-834B-461F-8843-6CD8F11513A3}" srcOrd="3" destOrd="0" presId="urn:microsoft.com/office/officeart/2005/8/layout/list1"/>
    <dgm:cxn modelId="{EE1D3E96-8E5F-46E2-8395-ACFDDC922818}" type="presParOf" srcId="{DEDD2DA6-1E33-47D0-ACD5-A35945B4DE24}" destId="{E688D95F-1DD1-4611-81D2-B0A8E6E8E31A}" srcOrd="4" destOrd="0" presId="urn:microsoft.com/office/officeart/2005/8/layout/list1"/>
    <dgm:cxn modelId="{F46B62B1-A65F-46A7-9B3F-F73AA3A9B0FF}" type="presParOf" srcId="{E688D95F-1DD1-4611-81D2-B0A8E6E8E31A}" destId="{71706502-A1FF-4886-9F5F-E01F721C9095}" srcOrd="0" destOrd="0" presId="urn:microsoft.com/office/officeart/2005/8/layout/list1"/>
    <dgm:cxn modelId="{EFA63B96-1382-4081-A218-191CE895D706}" type="presParOf" srcId="{E688D95F-1DD1-4611-81D2-B0A8E6E8E31A}" destId="{974EA91C-EB27-4F28-8CD0-192A63C1A42F}" srcOrd="1" destOrd="0" presId="urn:microsoft.com/office/officeart/2005/8/layout/list1"/>
    <dgm:cxn modelId="{440743F7-48F5-4C20-8C09-296A5506270D}" type="presParOf" srcId="{DEDD2DA6-1E33-47D0-ACD5-A35945B4DE24}" destId="{29800F85-67DA-4824-89FC-46B9233F1F22}" srcOrd="5" destOrd="0" presId="urn:microsoft.com/office/officeart/2005/8/layout/list1"/>
    <dgm:cxn modelId="{7D8A0019-08D1-40B0-9400-BD8BD037594D}" type="presParOf" srcId="{DEDD2DA6-1E33-47D0-ACD5-A35945B4DE24}" destId="{0020438C-E08A-4428-A100-3B5FBFA35E5E}" srcOrd="6" destOrd="0" presId="urn:microsoft.com/office/officeart/2005/8/layout/list1"/>
    <dgm:cxn modelId="{6D8111A6-E5FA-445A-9210-4FC00120FC10}" type="presParOf" srcId="{DEDD2DA6-1E33-47D0-ACD5-A35945B4DE24}" destId="{ED9C592B-E3A2-4595-9F75-E5D820B93F66}" srcOrd="7" destOrd="0" presId="urn:microsoft.com/office/officeart/2005/8/layout/list1"/>
    <dgm:cxn modelId="{24D2F0E9-8D50-4048-A8CF-626E72D9F554}" type="presParOf" srcId="{DEDD2DA6-1E33-47D0-ACD5-A35945B4DE24}" destId="{DF60C856-9324-4619-AB6E-9BD9FA25DDDB}" srcOrd="8" destOrd="0" presId="urn:microsoft.com/office/officeart/2005/8/layout/list1"/>
    <dgm:cxn modelId="{E7E07BD5-821B-457A-8497-AD2C0DBBFCCA}" type="presParOf" srcId="{DF60C856-9324-4619-AB6E-9BD9FA25DDDB}" destId="{62D88024-EF62-4D56-A27C-63784BCBED1E}" srcOrd="0" destOrd="0" presId="urn:microsoft.com/office/officeart/2005/8/layout/list1"/>
    <dgm:cxn modelId="{45A02B5C-70AD-459A-A29C-A3F53F2B33CA}" type="presParOf" srcId="{DF60C856-9324-4619-AB6E-9BD9FA25DDDB}" destId="{5BB66D17-0845-4343-AD23-C3B549DFFDA4}" srcOrd="1" destOrd="0" presId="urn:microsoft.com/office/officeart/2005/8/layout/list1"/>
    <dgm:cxn modelId="{DE6FC2EB-AAE4-450F-A6E8-E8053506626B}" type="presParOf" srcId="{DEDD2DA6-1E33-47D0-ACD5-A35945B4DE24}" destId="{8705A2AE-A562-4D69-B01A-54851379C90C}" srcOrd="9" destOrd="0" presId="urn:microsoft.com/office/officeart/2005/8/layout/list1"/>
    <dgm:cxn modelId="{9EEEEDC9-5A8B-489B-BF54-A24509048836}" type="presParOf" srcId="{DEDD2DA6-1E33-47D0-ACD5-A35945B4DE24}" destId="{316E0FC3-B2DF-47D9-AE56-8B55D02FF2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E9B928-EA29-48D4-8D64-D7C93D6F98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9661C8-DBFE-486E-8F4D-79753BA4CE04}">
      <dgm:prSet/>
      <dgm:spPr/>
      <dgm:t>
        <a:bodyPr/>
        <a:lstStyle/>
        <a:p>
          <a:r>
            <a:rPr lang="en-US"/>
            <a:t>Frontend.py</a:t>
          </a:r>
        </a:p>
      </dgm:t>
    </dgm:pt>
    <dgm:pt modelId="{46846F12-0735-4BC9-94D0-4B03924B8663}" type="parTrans" cxnId="{06E00795-B9BF-4DF3-8511-DB78F258BBE2}">
      <dgm:prSet/>
      <dgm:spPr/>
      <dgm:t>
        <a:bodyPr/>
        <a:lstStyle/>
        <a:p>
          <a:endParaRPr lang="en-US"/>
        </a:p>
      </dgm:t>
    </dgm:pt>
    <dgm:pt modelId="{63B064D1-F902-484E-B1DB-59D30BE110F8}" type="sibTrans" cxnId="{06E00795-B9BF-4DF3-8511-DB78F258BBE2}">
      <dgm:prSet/>
      <dgm:spPr/>
      <dgm:t>
        <a:bodyPr/>
        <a:lstStyle/>
        <a:p>
          <a:endParaRPr lang="en-US"/>
        </a:p>
      </dgm:t>
    </dgm:pt>
    <dgm:pt modelId="{405F70DA-3120-4558-A9C3-BCA14D35C501}">
      <dgm:prSet/>
      <dgm:spPr/>
      <dgm:t>
        <a:bodyPr/>
        <a:lstStyle/>
        <a:p>
          <a:r>
            <a:rPr lang="en-US"/>
            <a:t>Backend.py</a:t>
          </a:r>
        </a:p>
      </dgm:t>
    </dgm:pt>
    <dgm:pt modelId="{CAA12F78-B387-4678-ADF4-CD000780B805}" type="parTrans" cxnId="{8FD492E7-F5C1-440D-9759-76702A3309D5}">
      <dgm:prSet/>
      <dgm:spPr/>
      <dgm:t>
        <a:bodyPr/>
        <a:lstStyle/>
        <a:p>
          <a:endParaRPr lang="en-US"/>
        </a:p>
      </dgm:t>
    </dgm:pt>
    <dgm:pt modelId="{692BBF64-EE95-43F2-8D24-8DC171795933}" type="sibTrans" cxnId="{8FD492E7-F5C1-440D-9759-76702A3309D5}">
      <dgm:prSet/>
      <dgm:spPr/>
      <dgm:t>
        <a:bodyPr/>
        <a:lstStyle/>
        <a:p>
          <a:endParaRPr lang="en-US"/>
        </a:p>
      </dgm:t>
    </dgm:pt>
    <dgm:pt modelId="{6FA3A4DC-2453-47A4-9FA1-DE34E95CB4C1}">
      <dgm:prSet/>
      <dgm:spPr/>
      <dgm:t>
        <a:bodyPr/>
        <a:lstStyle/>
        <a:p>
          <a:r>
            <a:rPr lang="en-US"/>
            <a:t>Routine.db</a:t>
          </a:r>
        </a:p>
      </dgm:t>
    </dgm:pt>
    <dgm:pt modelId="{BAC8373F-4BAD-4F69-8390-981C3F779A6B}" type="parTrans" cxnId="{14FC35AA-6C02-4A81-808E-674A4357DBF7}">
      <dgm:prSet/>
      <dgm:spPr/>
      <dgm:t>
        <a:bodyPr/>
        <a:lstStyle/>
        <a:p>
          <a:endParaRPr lang="en-US"/>
        </a:p>
      </dgm:t>
    </dgm:pt>
    <dgm:pt modelId="{A2331A4B-3233-45AE-9259-831915417742}" type="sibTrans" cxnId="{14FC35AA-6C02-4A81-808E-674A4357DBF7}">
      <dgm:prSet/>
      <dgm:spPr/>
      <dgm:t>
        <a:bodyPr/>
        <a:lstStyle/>
        <a:p>
          <a:endParaRPr lang="en-US"/>
        </a:p>
      </dgm:t>
    </dgm:pt>
    <dgm:pt modelId="{56A0D96B-AC17-49AC-AB2B-4F80EDE56748}" type="pres">
      <dgm:prSet presAssocID="{AEE9B928-EA29-48D4-8D64-D7C93D6F9807}" presName="linear" presStyleCnt="0">
        <dgm:presLayoutVars>
          <dgm:animLvl val="lvl"/>
          <dgm:resizeHandles val="exact"/>
        </dgm:presLayoutVars>
      </dgm:prSet>
      <dgm:spPr/>
    </dgm:pt>
    <dgm:pt modelId="{DC5591DE-AB08-46DB-BEAF-9ACC0EDF83FE}" type="pres">
      <dgm:prSet presAssocID="{7B9661C8-DBFE-486E-8F4D-79753BA4CE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6521AE-EEF0-4B72-B4B4-8BACA145AC7C}" type="pres">
      <dgm:prSet presAssocID="{63B064D1-F902-484E-B1DB-59D30BE110F8}" presName="spacer" presStyleCnt="0"/>
      <dgm:spPr/>
    </dgm:pt>
    <dgm:pt modelId="{65CA8BC8-B87D-4BAB-8521-E1305B80196C}" type="pres">
      <dgm:prSet presAssocID="{405F70DA-3120-4558-A9C3-BCA14D35C5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49768B-FD1A-4219-9D19-5AD30C154F05}" type="pres">
      <dgm:prSet presAssocID="{692BBF64-EE95-43F2-8D24-8DC171795933}" presName="spacer" presStyleCnt="0"/>
      <dgm:spPr/>
    </dgm:pt>
    <dgm:pt modelId="{20D3CC10-04AE-4625-9E9B-99EC6DD75D4A}" type="pres">
      <dgm:prSet presAssocID="{6FA3A4DC-2453-47A4-9FA1-DE34E95CB4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B1C14E-9471-475C-B2A7-B82CB28602A4}" type="presOf" srcId="{7B9661C8-DBFE-486E-8F4D-79753BA4CE04}" destId="{DC5591DE-AB08-46DB-BEAF-9ACC0EDF83FE}" srcOrd="0" destOrd="0" presId="urn:microsoft.com/office/officeart/2005/8/layout/vList2"/>
    <dgm:cxn modelId="{AFBD3072-4812-403E-B78A-C0CAB1D99888}" type="presOf" srcId="{405F70DA-3120-4558-A9C3-BCA14D35C501}" destId="{65CA8BC8-B87D-4BAB-8521-E1305B80196C}" srcOrd="0" destOrd="0" presId="urn:microsoft.com/office/officeart/2005/8/layout/vList2"/>
    <dgm:cxn modelId="{74E5D357-15F6-4C5E-8FE6-7856B9218B7A}" type="presOf" srcId="{AEE9B928-EA29-48D4-8D64-D7C93D6F9807}" destId="{56A0D96B-AC17-49AC-AB2B-4F80EDE56748}" srcOrd="0" destOrd="0" presId="urn:microsoft.com/office/officeart/2005/8/layout/vList2"/>
    <dgm:cxn modelId="{06E00795-B9BF-4DF3-8511-DB78F258BBE2}" srcId="{AEE9B928-EA29-48D4-8D64-D7C93D6F9807}" destId="{7B9661C8-DBFE-486E-8F4D-79753BA4CE04}" srcOrd="0" destOrd="0" parTransId="{46846F12-0735-4BC9-94D0-4B03924B8663}" sibTransId="{63B064D1-F902-484E-B1DB-59D30BE110F8}"/>
    <dgm:cxn modelId="{14FC35AA-6C02-4A81-808E-674A4357DBF7}" srcId="{AEE9B928-EA29-48D4-8D64-D7C93D6F9807}" destId="{6FA3A4DC-2453-47A4-9FA1-DE34E95CB4C1}" srcOrd="2" destOrd="0" parTransId="{BAC8373F-4BAD-4F69-8390-981C3F779A6B}" sibTransId="{A2331A4B-3233-45AE-9259-831915417742}"/>
    <dgm:cxn modelId="{59FEE5E0-C177-4935-80D7-85ADDAF4B41D}" type="presOf" srcId="{6FA3A4DC-2453-47A4-9FA1-DE34E95CB4C1}" destId="{20D3CC10-04AE-4625-9E9B-99EC6DD75D4A}" srcOrd="0" destOrd="0" presId="urn:microsoft.com/office/officeart/2005/8/layout/vList2"/>
    <dgm:cxn modelId="{8FD492E7-F5C1-440D-9759-76702A3309D5}" srcId="{AEE9B928-EA29-48D4-8D64-D7C93D6F9807}" destId="{405F70DA-3120-4558-A9C3-BCA14D35C501}" srcOrd="1" destOrd="0" parTransId="{CAA12F78-B387-4678-ADF4-CD000780B805}" sibTransId="{692BBF64-EE95-43F2-8D24-8DC171795933}"/>
    <dgm:cxn modelId="{D4DFD550-289A-47C1-93AB-CEBE43D0B629}" type="presParOf" srcId="{56A0D96B-AC17-49AC-AB2B-4F80EDE56748}" destId="{DC5591DE-AB08-46DB-BEAF-9ACC0EDF83FE}" srcOrd="0" destOrd="0" presId="urn:microsoft.com/office/officeart/2005/8/layout/vList2"/>
    <dgm:cxn modelId="{47EE77DD-AAA5-46A6-98C0-A773F4DBD896}" type="presParOf" srcId="{56A0D96B-AC17-49AC-AB2B-4F80EDE56748}" destId="{816521AE-EEF0-4B72-B4B4-8BACA145AC7C}" srcOrd="1" destOrd="0" presId="urn:microsoft.com/office/officeart/2005/8/layout/vList2"/>
    <dgm:cxn modelId="{511632EA-2F6A-458A-A13D-01722B2D834D}" type="presParOf" srcId="{56A0D96B-AC17-49AC-AB2B-4F80EDE56748}" destId="{65CA8BC8-B87D-4BAB-8521-E1305B80196C}" srcOrd="2" destOrd="0" presId="urn:microsoft.com/office/officeart/2005/8/layout/vList2"/>
    <dgm:cxn modelId="{0ABF1FED-EE25-459C-8D37-FCF3A15C061F}" type="presParOf" srcId="{56A0D96B-AC17-49AC-AB2B-4F80EDE56748}" destId="{5149768B-FD1A-4219-9D19-5AD30C154F05}" srcOrd="3" destOrd="0" presId="urn:microsoft.com/office/officeart/2005/8/layout/vList2"/>
    <dgm:cxn modelId="{9BEE4C3E-9177-4025-AD6E-FDD1DC0C9F90}" type="presParOf" srcId="{56A0D96B-AC17-49AC-AB2B-4F80EDE56748}" destId="{20D3CC10-04AE-4625-9E9B-99EC6DD75D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487BF-A4DF-49DF-BD3D-FA88D8FA96F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AE41B-DDA5-43DE-A373-85D018D4778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BE63-FD6E-4C4B-8F2C-2CF47E97D83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application with GUI</a:t>
          </a:r>
        </a:p>
      </dsp:txBody>
      <dsp:txXfrm>
        <a:off x="1507738" y="707092"/>
        <a:ext cx="9007861" cy="1305401"/>
      </dsp:txXfrm>
    </dsp:sp>
    <dsp:sp modelId="{1A1CD72D-698E-481E-AA72-A42747401A47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EDB68-9169-4961-893D-DFE89C4EFEE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21307-5AA1-4DBB-8010-8DE54BD5BF7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Store </a:t>
          </a:r>
          <a:r>
            <a:rPr lang="en-US" sz="2500" kern="1200">
              <a:latin typeface="Calibri Light" panose="020F0302020204030204"/>
            </a:rPr>
            <a:t>regular</a:t>
          </a:r>
          <a:r>
            <a:rPr lang="en-US" sz="2500" kern="1200"/>
            <a:t> routine data like daily expenditure, studied or not, did exercise or not, etc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BBB6-96CA-45AB-A1F9-F4F04A41AED8}">
      <dsp:nvSpPr>
        <dsp:cNvPr id="0" name=""/>
        <dsp:cNvSpPr/>
      </dsp:nvSpPr>
      <dsp:spPr>
        <a:xfrm>
          <a:off x="0" y="542257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42CB4-22E8-41BA-826F-27109B360ED7}">
      <dsp:nvSpPr>
        <dsp:cNvPr id="0" name=""/>
        <dsp:cNvSpPr/>
      </dsp:nvSpPr>
      <dsp:spPr>
        <a:xfrm>
          <a:off x="287234" y="10897"/>
          <a:ext cx="4021279" cy="1062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Library: Tkinter</a:t>
          </a:r>
          <a:endParaRPr lang="en-US" sz="3600" kern="1200"/>
        </a:p>
      </dsp:txBody>
      <dsp:txXfrm>
        <a:off x="339112" y="62775"/>
        <a:ext cx="3917523" cy="958964"/>
      </dsp:txXfrm>
    </dsp:sp>
    <dsp:sp modelId="{0020438C-E08A-4428-A100-3B5FBFA35E5E}">
      <dsp:nvSpPr>
        <dsp:cNvPr id="0" name=""/>
        <dsp:cNvSpPr/>
      </dsp:nvSpPr>
      <dsp:spPr>
        <a:xfrm>
          <a:off x="0" y="2175218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A91C-EB27-4F28-8CD0-192A63C1A42F}">
      <dsp:nvSpPr>
        <dsp:cNvPr id="0" name=""/>
        <dsp:cNvSpPr/>
      </dsp:nvSpPr>
      <dsp:spPr>
        <a:xfrm>
          <a:off x="287234" y="1643858"/>
          <a:ext cx="4021279" cy="10627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Database: Sqlite</a:t>
          </a:r>
          <a:endParaRPr lang="en-US" sz="3600" kern="1200"/>
        </a:p>
      </dsp:txBody>
      <dsp:txXfrm>
        <a:off x="339112" y="1695736"/>
        <a:ext cx="3917523" cy="958964"/>
      </dsp:txXfrm>
    </dsp:sp>
    <dsp:sp modelId="{316E0FC3-B2DF-47D9-AE56-8B55D02FF232}">
      <dsp:nvSpPr>
        <dsp:cNvPr id="0" name=""/>
        <dsp:cNvSpPr/>
      </dsp:nvSpPr>
      <dsp:spPr>
        <a:xfrm>
          <a:off x="0" y="3808178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66D17-0845-4343-AD23-C3B549DFFDA4}">
      <dsp:nvSpPr>
        <dsp:cNvPr id="0" name=""/>
        <dsp:cNvSpPr/>
      </dsp:nvSpPr>
      <dsp:spPr>
        <a:xfrm>
          <a:off x="287234" y="3276818"/>
          <a:ext cx="4021279" cy="10627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IDE: Pycharm</a:t>
          </a:r>
        </a:p>
      </dsp:txBody>
      <dsp:txXfrm>
        <a:off x="339112" y="3328696"/>
        <a:ext cx="3917523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591DE-AB08-46DB-BEAF-9ACC0EDF83FE}">
      <dsp:nvSpPr>
        <dsp:cNvPr id="0" name=""/>
        <dsp:cNvSpPr/>
      </dsp:nvSpPr>
      <dsp:spPr>
        <a:xfrm>
          <a:off x="0" y="31688"/>
          <a:ext cx="5744684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Frontend.py</a:t>
          </a:r>
        </a:p>
      </dsp:txBody>
      <dsp:txXfrm>
        <a:off x="70251" y="101939"/>
        <a:ext cx="5604182" cy="1298597"/>
      </dsp:txXfrm>
    </dsp:sp>
    <dsp:sp modelId="{65CA8BC8-B87D-4BAB-8521-E1305B80196C}">
      <dsp:nvSpPr>
        <dsp:cNvPr id="0" name=""/>
        <dsp:cNvSpPr/>
      </dsp:nvSpPr>
      <dsp:spPr>
        <a:xfrm>
          <a:off x="0" y="1643588"/>
          <a:ext cx="5744684" cy="14390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Backend.py</a:t>
          </a:r>
        </a:p>
      </dsp:txBody>
      <dsp:txXfrm>
        <a:off x="70251" y="1713839"/>
        <a:ext cx="5604182" cy="1298597"/>
      </dsp:txXfrm>
    </dsp:sp>
    <dsp:sp modelId="{20D3CC10-04AE-4625-9E9B-99EC6DD75D4A}">
      <dsp:nvSpPr>
        <dsp:cNvPr id="0" name=""/>
        <dsp:cNvSpPr/>
      </dsp:nvSpPr>
      <dsp:spPr>
        <a:xfrm>
          <a:off x="0" y="3255487"/>
          <a:ext cx="5744684" cy="14390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Routine.db</a:t>
          </a:r>
        </a:p>
      </dsp:txBody>
      <dsp:txXfrm>
        <a:off x="70251" y="3325738"/>
        <a:ext cx="5604182" cy="1298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100">
                <a:solidFill>
                  <a:schemeClr val="bg1"/>
                </a:solidFill>
                <a:cs typeface="Calibri Light"/>
              </a:rPr>
              <a:t>Routine Checker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71769"/>
            <a:ext cx="4968839" cy="17428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Course: 4CP50 – Python Programming</a:t>
            </a: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Group Members:                                              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Deep Patel (18CP204)</a:t>
            </a:r>
            <a:endParaRPr lang="en-US" sz="1800">
              <a:solidFill>
                <a:schemeClr val="bg1"/>
              </a:solidFill>
              <a:cs typeface="Calibri" panose="020F0502020204030204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Nawaaz Basha (18CP205)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Check List">
            <a:extLst>
              <a:ext uri="{FF2B5EF4-FFF2-40B4-BE49-F238E27FC236}">
                <a16:creationId xmlns:a16="http://schemas.microsoft.com/office/drawing/2014/main" id="{0FFD7506-FDFA-4367-9425-A7839751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4E768-2B81-445A-BF6B-FE1151A7A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0" r="-2" b="15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49E68A-436E-4A46-8779-346FD3B7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33016-B2E2-4223-BF46-14A42289D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150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172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456A26-88FE-4AC6-BC0E-DA0C4C959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180" r="-2" b="84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3E4D3-D66F-42C9-8BFB-B3E666A1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Tools and Technologies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6CBF0C-0D54-4310-81EB-F1F399D61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9148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34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C1EC7-8DA7-4518-9A33-7739EFBE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08057D-8475-4132-8964-086FB2198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" r="-430" b="1316"/>
          <a:stretch/>
        </p:blipFill>
        <p:spPr>
          <a:xfrm>
            <a:off x="4502428" y="1102624"/>
            <a:ext cx="7225748" cy="46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81D40-C73E-4CFC-8E73-BA840CD5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7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794BC-78B5-4FAA-9EE1-C2324374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Required files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EFFA9-83BD-48AF-92FF-4EE77F1F5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37439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25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4FEA-5F99-4B7F-9715-6ACF4DBD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1289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cs typeface="Calibri"/>
              </a:rPr>
              <a:t>Thank you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B9CDA59-D201-4699-8849-0DC228AA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204" y="1339628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Routine Checker</vt:lpstr>
      <vt:lpstr>Introduction</vt:lpstr>
      <vt:lpstr>Tools and Technologies</vt:lpstr>
      <vt:lpstr>User Interface</vt:lpstr>
      <vt:lpstr>Required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</cp:revision>
  <dcterms:created xsi:type="dcterms:W3CDTF">2021-10-24T18:12:23Z</dcterms:created>
  <dcterms:modified xsi:type="dcterms:W3CDTF">2021-10-24T20:14:54Z</dcterms:modified>
</cp:coreProperties>
</file>