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682C-B92C-6705-84EF-92ED7C8AB7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EC8F7-7F92-CDF8-DAD9-5D2656126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4765E-3E39-DD66-8253-F90511459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630A-145D-BED1-CEBF-B29EBE4D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0CD04-FA40-73EC-FB92-6C9C61CF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27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594F-18A7-B3EA-08E4-47F72EBE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67700-83BC-5AAD-CADE-F88B1324E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C0CD0-E448-5EF2-6F2A-E0482B4A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84EAA-DEA8-3173-C6EF-396B004D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FFF63-ED03-A0A7-E056-9A50C947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82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3F1B4-508F-BE06-3919-81F9C6E4D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8F3375-5825-04B9-8252-334349FE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9D8A9-2C17-9D47-973B-89A4525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4661C-44E5-A511-8FB3-0B0835F6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6AB08-1F81-820C-BA63-EC6CB7D2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630E-4E73-D547-E06A-B73DD281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6F8CC-FEEC-BEC8-951C-91026A348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7819-FB1B-21F4-B293-33EEE52E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3B576-7B89-4F00-93D0-D2F29E04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463E-7B7E-12BE-DD2B-08C3DD6B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13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AC54-40D1-56BF-66C9-00F6180A1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A23E0-696D-CCF9-8DEB-07601012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67FC-6711-4417-5B14-6E98F4A0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BE58E-CCF1-229A-6BC0-AAC700A2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232E3-F182-3B9D-9089-CA89B4E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84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1002-72BC-B86F-FDD0-E3003C0D5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1DBB4-1749-4344-C3F8-CB7CF2D86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3C1D-A9BA-ABB3-8132-6390BD27F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F3D9B-8BD4-F203-EF12-C213CC4D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52F8E-6295-073C-90D0-BFB16868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81A8CC-4EAB-D59E-4AE9-9F0A2C72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332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04361-3F48-3253-A3B2-2A245519B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1533F-AE99-314D-BC59-56D5BC6BF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3FB9E-87B9-9D10-323E-847787D7A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174A2-066B-C8C4-13DD-532F5B4CF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987E64-E753-87C0-15DD-1B96F088D4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B83BE-6D6A-C2A5-2059-4B1977FD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BF030A-9509-877A-4F20-5A5DFDAD6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E0B95-4DE8-4CB5-7699-8A732DB9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70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E0CDD-4AEF-D63A-A0B1-3EE2BCF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5687E-BBE9-7204-7E80-362128A3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B160-ED61-E88D-2554-88D4F10E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5115-D412-5A25-9966-429C5EDC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3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FDEAE1-B28F-35DF-2C55-4D848E28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30811-8548-9459-8513-4CCED3A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CF739-21D6-A590-1D0B-35E045B4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298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4E116-B578-14C9-21BD-0515787E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C802-02B3-D9EC-1E7C-6E2022360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981CA-C3E5-4364-FC23-FAA47C456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1A8AE-7ADF-74CC-31BC-2E783A10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6F3DA-91BE-B6E7-0A87-68BED5D8E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DD886-104F-55FB-38BE-4D1EBE1E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53A5-6C7C-3FE6-D784-208F68245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76889E-1BFF-886D-BE04-BFB59EC79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56524-6389-68BD-3F54-2B7E1C17B4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3D682-9417-EE23-7599-4ACB12913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6D87F-E7DA-5D19-B9AC-C1FF0E52E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1009-7263-0007-BD5B-31EDA1C4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3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79AAD-375D-4C2B-6716-FA372A52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9BFFC-F7E6-6452-63E2-63A813EE2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A576-FE56-2CBE-CE86-263726CCC8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CCB6-BEE2-4D02-B795-6BD7BCA3E275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E939-4E60-9918-1FF5-30D350D34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1B92-54F4-3538-252F-610724A4A0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A30B-A1E9-4A98-8C6E-1DE7FFB0F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25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496033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de/depression-stimmen-selbstkritik-1250897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onylabs.org/2015/08/17/" TargetMode="External"/><Relationship Id="rId7" Type="http://schemas.openxmlformats.org/officeDocument/2006/relationships/hyperlink" Target="https://www.flickr.com/photos/camillaen/632516418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choosehelp.com/topics/anxiety/9-ways-to-deal-with-stress-stress-management-techniques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5410-DB8A-80F6-4A0F-B36970F9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4626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DEALING WITH ANIXETY AND DEPRESSION 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C502E-DE4E-A46B-7C7A-15D6EF544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89"/>
            <a:ext cx="10515600" cy="4351338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Mental health is just as important as physical health.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Anxiety and depression affect millions globally.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presentation will cover: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they are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Symptoms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and how to seek help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31042F-4D4A-B7CE-0984-06E9703D4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67252" y="4365521"/>
            <a:ext cx="3431457" cy="229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40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E25D-9102-68D2-D661-059368A5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is Anxiety?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0F11F-CED9-DF86-BE6A-0EA5F3529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natural response to stress or danger</a:t>
            </a:r>
          </a:p>
          <a:p>
            <a:r>
              <a:rPr lang="en-US" dirty="0"/>
              <a:t>Becomes a disorder when:</a:t>
            </a:r>
          </a:p>
          <a:p>
            <a:pPr lvl="1"/>
            <a:r>
              <a:rPr lang="en-US" dirty="0"/>
              <a:t>It’s constant</a:t>
            </a:r>
          </a:p>
          <a:p>
            <a:pPr lvl="1"/>
            <a:r>
              <a:rPr lang="en-US" dirty="0"/>
              <a:t>Interferes with daily life</a:t>
            </a:r>
          </a:p>
          <a:p>
            <a:r>
              <a:rPr lang="en-US" dirty="0"/>
              <a:t>Types:</a:t>
            </a:r>
          </a:p>
          <a:p>
            <a:pPr lvl="1"/>
            <a:r>
              <a:rPr lang="en-US" dirty="0"/>
              <a:t>Generalized Anxiety Disorder (GAD)</a:t>
            </a:r>
          </a:p>
          <a:p>
            <a:pPr lvl="1"/>
            <a:r>
              <a:rPr lang="en-US" dirty="0"/>
              <a:t>Panic Disorder</a:t>
            </a:r>
          </a:p>
          <a:p>
            <a:pPr lvl="1"/>
            <a:r>
              <a:rPr lang="en-US" dirty="0"/>
              <a:t>Social Anxiety Disorder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78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53A5-6F3A-DDF1-C634-50AE40C6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What is Depression?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A2F3F-42E6-95E6-E776-2B60250A2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782" y="1326861"/>
            <a:ext cx="10515600" cy="4351338"/>
          </a:xfrm>
        </p:spPr>
        <p:txBody>
          <a:bodyPr/>
          <a:lstStyle/>
          <a:p>
            <a:r>
              <a:rPr lang="en-US" dirty="0"/>
              <a:t>More than just feeling sad </a:t>
            </a:r>
          </a:p>
          <a:p>
            <a:r>
              <a:rPr lang="en-US" dirty="0"/>
              <a:t>A mood disorder causing persistent feelings of sadness and loss of interest</a:t>
            </a:r>
          </a:p>
          <a:p>
            <a:r>
              <a:rPr lang="en-US" dirty="0"/>
              <a:t>Can affect how you think, feel, and handle daily activities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DFA64D-1B34-386C-98CE-5E4447CE5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198066" y="3889212"/>
            <a:ext cx="2861495" cy="287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27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A88C-F836-F31D-3DED-28CEFCFF9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Common Symptoms</a:t>
            </a:r>
            <a:br>
              <a:rPr lang="en-US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Anxiety: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A25E2-F0F9-9BF9-A397-70AE11717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Restlessness or nervousness</a:t>
            </a:r>
          </a:p>
          <a:p>
            <a:r>
              <a:rPr lang="en-US" dirty="0"/>
              <a:t>Racing thoughts</a:t>
            </a:r>
          </a:p>
          <a:p>
            <a:r>
              <a:rPr lang="en-US" dirty="0"/>
              <a:t>Sleep problems</a:t>
            </a:r>
          </a:p>
          <a:p>
            <a:r>
              <a:rPr lang="en-US" dirty="0"/>
              <a:t>Panic attacks</a:t>
            </a:r>
          </a:p>
          <a:p>
            <a:r>
              <a:rPr lang="en-US" b="1" dirty="0"/>
              <a:t>Depression:</a:t>
            </a:r>
            <a:endParaRPr lang="en-US" dirty="0"/>
          </a:p>
          <a:p>
            <a:r>
              <a:rPr lang="en-US" dirty="0"/>
              <a:t>Persistent sadness</a:t>
            </a:r>
          </a:p>
          <a:p>
            <a:r>
              <a:rPr lang="en-US" dirty="0"/>
              <a:t>Feelings of worthlessness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5648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5FA0-E704-131E-9D14-117CCAB3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0932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Causes &amp; Risk Factors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B143-973C-5609-2E07-CCD943B7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1496"/>
            <a:ext cx="10515600" cy="4351338"/>
          </a:xfrm>
        </p:spPr>
        <p:txBody>
          <a:bodyPr/>
          <a:lstStyle/>
          <a:p>
            <a:r>
              <a:rPr lang="en-US" b="1" dirty="0"/>
              <a:t>Biological</a:t>
            </a:r>
            <a:r>
              <a:rPr lang="en-US" dirty="0"/>
              <a:t>: Genetics, brain chemistry</a:t>
            </a:r>
          </a:p>
          <a:p>
            <a:r>
              <a:rPr lang="en-US" b="1" dirty="0"/>
              <a:t>Psychological</a:t>
            </a:r>
            <a:r>
              <a:rPr lang="en-US" dirty="0"/>
              <a:t>: Trauma, stress</a:t>
            </a:r>
          </a:p>
          <a:p>
            <a:r>
              <a:rPr lang="en-US" b="1" dirty="0"/>
              <a:t>Environmental</a:t>
            </a:r>
            <a:r>
              <a:rPr lang="en-US" dirty="0"/>
              <a:t>: Life events, isolation</a:t>
            </a:r>
          </a:p>
          <a:p>
            <a:r>
              <a:rPr lang="en-US" b="1" dirty="0"/>
              <a:t>Lifestyle</a:t>
            </a:r>
            <a:r>
              <a:rPr lang="en-US" dirty="0"/>
              <a:t>: Poor sleep, lack of exercise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C1FA6-558B-459D-D6FF-88345AFD3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7760" y="3895054"/>
            <a:ext cx="4094214" cy="27245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269ED5-92D7-8405-1822-8BA3FFE122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28525" y="3895054"/>
            <a:ext cx="3205309" cy="27245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EBF180-3115-DE4D-0FA5-F206B5F003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910044" y="3895053"/>
            <a:ext cx="3646930" cy="27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8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16A16-8212-FAE5-B71C-6CC955EA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Coping Strategies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F1533-A77C-F054-9E0D-25733BC33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physical activity</a:t>
            </a:r>
          </a:p>
          <a:p>
            <a:r>
              <a:rPr lang="en-US" dirty="0"/>
              <a:t>Meditation</a:t>
            </a:r>
          </a:p>
          <a:p>
            <a:r>
              <a:rPr lang="en-US" dirty="0"/>
              <a:t>Maintaining a routine</a:t>
            </a:r>
          </a:p>
          <a:p>
            <a:r>
              <a:rPr lang="en-US" dirty="0"/>
              <a:t>Connecting with supportive people</a:t>
            </a:r>
          </a:p>
          <a:p>
            <a:r>
              <a:rPr lang="en-US" dirty="0"/>
              <a:t>Limiting alcohol and caffeine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1249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8F17-7DE8-2E73-2F0E-A813BC3D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Final Thought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31B96-23D8-0EC3-69B2-959D9E330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Take care of your mental health every day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36538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BC609-499D-EE58-E3DF-D0D4CC3D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9624E3-3EAF-4872-2411-D7E4D53E7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56" y="158769"/>
            <a:ext cx="11627488" cy="6540461"/>
          </a:xfrm>
        </p:spPr>
      </p:pic>
    </p:spTree>
    <p:extLst>
      <p:ext uri="{BB962C8B-B14F-4D97-AF65-F5344CB8AC3E}">
        <p14:creationId xmlns:p14="http://schemas.microsoft.com/office/powerpoint/2010/main" val="2720165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189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DEALING WITH ANIXETY AND DEPRESSION </vt:lpstr>
      <vt:lpstr>What is Anxiety? </vt:lpstr>
      <vt:lpstr>What is Depression? </vt:lpstr>
      <vt:lpstr>Common Symptoms Anxiety: </vt:lpstr>
      <vt:lpstr>Causes &amp; Risk Factors </vt:lpstr>
      <vt:lpstr>Coping Strategies </vt:lpstr>
      <vt:lpstr>Final Thought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Deepraj Trivedi</dc:creator>
  <cp:lastModifiedBy>Deepraj Trivedi</cp:lastModifiedBy>
  <cp:revision>5</cp:revision>
  <dcterms:created xsi:type="dcterms:W3CDTF">2025-07-16T07:56:03Z</dcterms:created>
  <dcterms:modified xsi:type="dcterms:W3CDTF">2025-07-16T08:29:58Z</dcterms:modified>
</cp:coreProperties>
</file>