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by Pizza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Pizzas Sold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 by Total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 by Total Order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78ba73d-e539-4126-b23c-bdbd8bcb727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7b2b1dd53524309" /><Relationship Type="http://schemas.openxmlformats.org/officeDocument/2006/relationships/slideLayout" Target="/ppt/slideLayouts/slideLayout8.xml" Id="R43ed36eaa11a4a00" /><Relationship Type="http://schemas.openxmlformats.org/officeDocument/2006/relationships/hyperlink" Target="https://app.powerbi.com/groups/me/reports/b78ba73d-e539-4126-b23c-bdbd8bcb7279/?pbi_source=PowerPoint" TargetMode="External" Id="RelId0" /><Relationship Type="http://schemas.openxmlformats.org/officeDocument/2006/relationships/image" Target="/ppt/media/image4.png" Id="imgId1988216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5785c4509244d51" /><Relationship Type="http://schemas.openxmlformats.org/officeDocument/2006/relationships/slideLayout" Target="/ppt/slideLayouts/slideLayout8.xml" Id="R3e40232aec7749d8" /><Relationship Type="http://schemas.openxmlformats.org/officeDocument/2006/relationships/hyperlink" Target="https://app.powerbi.com/groups/me/reports/b78ba73d-e539-4126-b23c-bdbd8bcb7279/?pbi_source=PowerPoint" TargetMode="External" Id="RelId1" /><Relationship Type="http://schemas.openxmlformats.org/officeDocument/2006/relationships/image" Target="/ppt/media/image5.png" Id="imgId1988216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Pizza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09/01/2024 06:24:31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16/10/2023 17:35:49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Visual ,shape ,textbox ,Daily Trend for Total Orders ,Daily Trend for Total Orders ,% of Sales by Pizza Category ,% of Sales by Pizza Size ,Total Pizzas Sold by Pizza Category ,shape ,shape ,shape ,shape ,shape ,shape ,textbox ,textbox ,shape ,textbox ,textbox ,Pizza Category ,Pizza Category ,pageNavigator ,pageNavigator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9882161"/>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pageNavigator ,pageNavigator ,image ,textbox ,Top 5 Pizza by Quantity ,Bottom 5 Pizza by Revenue ,Top 5 Pizza by Revenue ,shape ,shape ,shape ,Pizza Category ,Pizza Category ,textbox ,shape ,textbox ,textbox ,shape ,shape ,shape ,shape ,textbox ,shape ,cardVisual ,Bottom 5 Pizza by Quantity ,Top 5 Pizza by Total  Order ,Bottom 5 Pizza by Total Ord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9882162"/>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Best &amp; Worst Seller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