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D69"/>
    <a:srgbClr val="232F3E"/>
    <a:srgbClr val="37475A"/>
    <a:srgbClr val="131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7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0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3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15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45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88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4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45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30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06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3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1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5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58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5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5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9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F3BECC-C2D6-4A1B-A10B-5EE6EB44D991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8917F9-74C2-449F-BEE5-4E434FB7E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6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emecolor.com/amazon-website-colors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D3FC51-4283-0A8E-C26D-E431FEFE59C3}"/>
              </a:ext>
            </a:extLst>
          </p:cNvPr>
          <p:cNvSpPr txBox="1">
            <a:spLocks/>
          </p:cNvSpPr>
          <p:nvPr/>
        </p:nvSpPr>
        <p:spPr>
          <a:xfrm rot="404839">
            <a:off x="881962" y="2723233"/>
            <a:ext cx="9755187" cy="1045011"/>
          </a:xfrm>
          <a:prstGeom prst="rect">
            <a:avLst/>
          </a:prstGeom>
          <a:solidFill>
            <a:srgbClr val="131A22"/>
          </a:solidFill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100" b="1" dirty="0">
                <a:solidFill>
                  <a:schemeClr val="bg1"/>
                </a:solidFill>
              </a:rPr>
              <a:t>Comprehensive Analysis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0764F-B6FB-1571-AE3A-6DB247C3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6627">
            <a:off x="1040212" y="3758543"/>
            <a:ext cx="9755187" cy="55033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23</a:t>
            </a:r>
            <a:r>
              <a:rPr lang="en-US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Aug. 2024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B6D3C-EFDE-B8BD-F298-D18A1BC8D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55677" y="343350"/>
            <a:ext cx="9755187" cy="2049474"/>
          </a:xfrm>
          <a:solidFill>
            <a:srgbClr val="131A22"/>
          </a:solidFill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Amazon Sales Report Dashboard Development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75000-F428-1513-E3A6-4A87068C9C70}"/>
              </a:ext>
            </a:extLst>
          </p:cNvPr>
          <p:cNvSpPr txBox="1"/>
          <p:nvPr/>
        </p:nvSpPr>
        <p:spPr>
          <a:xfrm>
            <a:off x="733425" y="2323528"/>
            <a:ext cx="1020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FEBD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-DEEPENDRA KUMAR</a:t>
            </a:r>
            <a:endParaRPr lang="en-IN" sz="3600" b="1" dirty="0">
              <a:solidFill>
                <a:srgbClr val="FEBD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9F2865-CBF6-725E-562B-A870B312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6835">
            <a:off x="1824881" y="686130"/>
            <a:ext cx="1179013" cy="10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8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950E-7796-A408-09F8-148C9CEC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8155"/>
            <a:ext cx="10396882" cy="1151965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FEBD69"/>
                </a:solidFill>
                <a:cs typeface="Arial" panose="020B0604020202020204" pitchFamily="34" charset="0"/>
              </a:rPr>
              <a:t>Amazon Website Color Palette Image Format</a:t>
            </a:r>
          </a:p>
        </p:txBody>
      </p:sp>
      <p:pic>
        <p:nvPicPr>
          <p:cNvPr id="1026" name="Picture 2" descr="Amazon Website Colors with Hex &amp; RGB Codes">
            <a:extLst>
              <a:ext uri="{FF2B5EF4-FFF2-40B4-BE49-F238E27FC236}">
                <a16:creationId xmlns:a16="http://schemas.microsoft.com/office/drawing/2014/main" id="{97A2A6B7-9A7A-468B-5806-C2D65FBD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683" y="1268494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DB1F2-E4DD-83A1-2EC5-7435ED282BAC}"/>
              </a:ext>
            </a:extLst>
          </p:cNvPr>
          <p:cNvSpPr txBox="1"/>
          <p:nvPr/>
        </p:nvSpPr>
        <p:spPr>
          <a:xfrm>
            <a:off x="4307954" y="5220174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https://www.schemecolor.com/amazon-website-colors.php</a:t>
            </a:r>
            <a:endParaRPr lang="en-IN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CAEE-29FA-49CF-BF81-112E9226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BD69"/>
                </a:solidFill>
              </a:rPr>
              <a:t>AGENDA</a:t>
            </a:r>
            <a:endParaRPr lang="en-IN" dirty="0">
              <a:solidFill>
                <a:srgbClr val="FEBD6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FA94-B991-88D5-66F9-FE1AF9DF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Statement​</a:t>
            </a:r>
          </a:p>
          <a:p>
            <a:pPr marL="800100" lvl="1" indent="-342900"/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SLICERS REQUIREMENT</a:t>
            </a:r>
          </a:p>
          <a:p>
            <a:pPr marL="800100" lvl="1" indent="-342900"/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KPI’s Requirement</a:t>
            </a:r>
          </a:p>
          <a:p>
            <a:pPr marL="800100" lvl="1" indent="-342900"/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 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​​Summary</a:t>
            </a:r>
          </a:p>
        </p:txBody>
      </p:sp>
    </p:spTree>
    <p:extLst>
      <p:ext uri="{BB962C8B-B14F-4D97-AF65-F5344CB8AC3E}">
        <p14:creationId xmlns:p14="http://schemas.microsoft.com/office/powerpoint/2010/main" val="212034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76F4-73E3-810A-D40A-E3D22DC8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BD69"/>
                </a:solidFill>
              </a:rPr>
              <a:t>PROBLEM STATEMENT</a:t>
            </a:r>
            <a:endParaRPr lang="en-IN" dirty="0">
              <a:solidFill>
                <a:srgbClr val="FEBD6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1231-C5D8-DD01-A9A0-4E87B0AD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37765"/>
            <a:ext cx="10820399" cy="374243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Amazon sales transaction data to extract actionable insights into sales performance. The project involves creating interactive Power BI visualizations to explore trends, identify top and worst-performing categories, understand sales patterns, and more.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Additionally, I will be verifying the results with SQL queries to ensure data accuracy and consistency. 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problem will work as a reference that will help to make decisions, optimize product catalogue, marketing strategies, and overall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149227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76F4-73E3-810A-D40A-E3D22DC8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EBD69"/>
                </a:solidFill>
              </a:rPr>
              <a:t>Kpi’s</a:t>
            </a:r>
            <a:r>
              <a:rPr lang="en-US" dirty="0">
                <a:solidFill>
                  <a:srgbClr val="FEBD69"/>
                </a:solidFill>
              </a:rPr>
              <a:t> requirement</a:t>
            </a:r>
            <a:endParaRPr lang="en-IN" dirty="0">
              <a:solidFill>
                <a:srgbClr val="FEBD6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1231-C5D8-DD01-A9A0-4E87B0AD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820399" cy="374243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FEBD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Amount: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 the overall revenue generated from sales amount.</a:t>
            </a:r>
          </a:p>
          <a:p>
            <a:pPr algn="just"/>
            <a:r>
              <a:rPr lang="en-US" sz="2800" b="1" dirty="0">
                <a:solidFill>
                  <a:srgbClr val="FEBD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Quantity Ordered: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the total number of Qty sold.</a:t>
            </a:r>
          </a:p>
          <a:p>
            <a:pPr algn="just"/>
            <a:r>
              <a:rPr lang="en-US" sz="2800" b="1" dirty="0">
                <a:solidFill>
                  <a:srgbClr val="FEBD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Orders Placed: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 of distinct order ID to assess order volume.</a:t>
            </a:r>
          </a:p>
        </p:txBody>
      </p:sp>
    </p:spTree>
    <p:extLst>
      <p:ext uri="{BB962C8B-B14F-4D97-AF65-F5344CB8AC3E}">
        <p14:creationId xmlns:p14="http://schemas.microsoft.com/office/powerpoint/2010/main" val="414461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76F4-73E3-810A-D40A-E3D22DC8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BD69"/>
                </a:solidFill>
              </a:rPr>
              <a:t>Chart requirement</a:t>
            </a:r>
            <a:endParaRPr lang="en-IN" dirty="0">
              <a:solidFill>
                <a:srgbClr val="FEBD6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1231-C5D8-DD01-A9A0-4E87B0AD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32156"/>
            <a:ext cx="10820399" cy="374243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Clr>
                <a:srgbClr val="FEBD69"/>
              </a:buClr>
              <a:buSzPct val="100000"/>
              <a:buFont typeface="+mj-lt"/>
              <a:buAutoNum type="arabicPeriod"/>
            </a:pPr>
            <a:r>
              <a:rPr lang="en-US" sz="2800" b="1" dirty="0">
                <a:solidFill>
                  <a:srgbClr val="FEBD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Trends:</a:t>
            </a:r>
          </a:p>
          <a:p>
            <a:pPr lvl="1" algn="just">
              <a:buClr>
                <a:srgbClr val="FEBD6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Sales Trend: 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or area chart showing total sales amount per day.</a:t>
            </a:r>
          </a:p>
          <a:p>
            <a:pPr lvl="1" algn="just">
              <a:buClr>
                <a:srgbClr val="FEBD6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Sales Trend: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or bar chart illustrating total sales amount per month.</a:t>
            </a:r>
          </a:p>
          <a:p>
            <a:pPr marL="514350" indent="-514350" algn="just">
              <a:buClr>
                <a:srgbClr val="FEBD69"/>
              </a:buClr>
              <a:buSzPct val="100000"/>
              <a:buFont typeface="+mj-lt"/>
              <a:buAutoNum type="arabicPeriod"/>
            </a:pPr>
            <a:r>
              <a:rPr lang="en-US" sz="2800" b="1" dirty="0">
                <a:solidFill>
                  <a:srgbClr val="FEBD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Distribution:</a:t>
            </a:r>
          </a:p>
          <a:p>
            <a:pPr lvl="1" algn="just">
              <a:buClr>
                <a:srgbClr val="FEBD6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Cities by Total Sales: 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 or map visualization showing sales distribution by city.</a:t>
            </a:r>
          </a:p>
          <a:p>
            <a:pPr lvl="1" algn="just">
              <a:buClr>
                <a:srgbClr val="FEBD6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States by Total Sales Amount: </a:t>
            </a:r>
            <a:r>
              <a:rPr lang="en-US" sz="2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 or map visualization showing sales distribution by state.</a:t>
            </a:r>
          </a:p>
        </p:txBody>
      </p:sp>
    </p:spTree>
    <p:extLst>
      <p:ext uri="{BB962C8B-B14F-4D97-AF65-F5344CB8AC3E}">
        <p14:creationId xmlns:p14="http://schemas.microsoft.com/office/powerpoint/2010/main" val="258235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3255-261B-4A4C-189D-34511B40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BD69"/>
                </a:solidFill>
              </a:rPr>
              <a:t>Chart requirement</a:t>
            </a:r>
            <a:r>
              <a:rPr lang="en-US" baseline="30000" dirty="0">
                <a:solidFill>
                  <a:srgbClr val="FEBD69"/>
                </a:solidFill>
              </a:rPr>
              <a:t>[cont.]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89B3-5B55-ABAB-0774-52AB0B23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6"/>
            <a:ext cx="10734675" cy="353682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Clr>
                <a:srgbClr val="FEBD69"/>
              </a:buClr>
              <a:buSzPct val="100000"/>
              <a:buFont typeface="+mj-lt"/>
              <a:buAutoNum type="arabicPeriod" startAt="3"/>
            </a:pPr>
            <a:r>
              <a:rPr lang="en-US" sz="3100" b="1" dirty="0">
                <a:solidFill>
                  <a:srgbClr val="FEBD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Performance:</a:t>
            </a:r>
          </a:p>
          <a:p>
            <a:pPr lvl="1">
              <a:buClr>
                <a:srgbClr val="FEBD6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Products by Revenue, Quantity, and Orders: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charts highlighting the top 5 products based on revenue, quantity ordered, and total orders.</a:t>
            </a:r>
          </a:p>
          <a:p>
            <a:pPr lvl="1">
              <a:buClr>
                <a:srgbClr val="FEBD6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Bottom 5 Products by Revenue, Quantity, and Orders: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charts showcasing the bottom 5 products with the lowest performance metrics.</a:t>
            </a:r>
          </a:p>
          <a:p>
            <a:pPr marL="457200" indent="-457200">
              <a:buClr>
                <a:srgbClr val="FEBD69"/>
              </a:buClr>
              <a:buSzPct val="100000"/>
              <a:buFont typeface="+mj-lt"/>
              <a:buAutoNum type="arabicPeriod" startAt="4"/>
            </a:pPr>
            <a:r>
              <a:rPr lang="en-US" sz="3100" b="1" dirty="0">
                <a:solidFill>
                  <a:srgbClr val="FEBD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by Fulfillment Method:</a:t>
            </a:r>
          </a:p>
          <a:p>
            <a:pPr lvl="1">
              <a:buClr>
                <a:srgbClr val="FEBD6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 of Sales by Fulfillment Method: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 illustrating the distribution of sales across different fulfilment methods.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16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3255-261B-4A4C-189D-34511B40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BD69"/>
                </a:solidFill>
              </a:rPr>
              <a:t>Chart requirement</a:t>
            </a:r>
            <a:r>
              <a:rPr lang="en-US" baseline="30000" dirty="0">
                <a:solidFill>
                  <a:srgbClr val="FEBD69"/>
                </a:solidFill>
              </a:rPr>
              <a:t>[cont.]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89B3-5B55-ABAB-0774-52AB0B23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6"/>
            <a:ext cx="10396883" cy="353682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FEBD69"/>
              </a:buClr>
              <a:buSzPct val="100000"/>
              <a:buFont typeface="+mj-lt"/>
              <a:buAutoNum type="arabicPeriod" startAt="5"/>
            </a:pPr>
            <a:r>
              <a:rPr lang="en-US" sz="2400" b="1" dirty="0">
                <a:solidFill>
                  <a:srgbClr val="FEBD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by Category and Size:</a:t>
            </a:r>
          </a:p>
          <a:p>
            <a:pPr lvl="1">
              <a:buClr>
                <a:srgbClr val="FEBD6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 of Sales by Product Category: Pie chart displaying sales distribution across product categories.</a:t>
            </a:r>
          </a:p>
          <a:p>
            <a:pPr lvl="1">
              <a:buClr>
                <a:srgbClr val="FEBD6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 of Sales by Product Size: Pie chart showing sales distribution based on product sizes.</a:t>
            </a:r>
            <a:endParaRPr lang="en-IN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0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3255-261B-4A4C-189D-34511B40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BD69"/>
                </a:solidFill>
              </a:rPr>
              <a:t>Software requirement: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89B3-5B55-ABAB-0774-52AB0B23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6"/>
            <a:ext cx="10396883" cy="3536820"/>
          </a:xfrm>
        </p:spPr>
        <p:txBody>
          <a:bodyPr>
            <a:normAutofit/>
          </a:bodyPr>
          <a:lstStyle/>
          <a:p>
            <a:pPr marL="0" indent="0">
              <a:buClr>
                <a:srgbClr val="FEBD69"/>
              </a:buClr>
              <a:buSzPct val="100000"/>
              <a:buNone/>
            </a:pPr>
            <a:r>
              <a:rPr lang="en-US" sz="2200" b="1" dirty="0">
                <a:solidFill>
                  <a:srgbClr val="FEBD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 Office/Excel: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&amp; Student 2016 Version</a:t>
            </a:r>
          </a:p>
          <a:p>
            <a:pPr marL="0" indent="0">
              <a:buClr>
                <a:srgbClr val="FEBD69"/>
              </a:buClr>
              <a:buSzPct val="100000"/>
              <a:buNone/>
            </a:pPr>
            <a:r>
              <a:rPr lang="en-US" sz="2200" b="1" dirty="0">
                <a:solidFill>
                  <a:srgbClr val="FEBD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PostgreSQL: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 16.4, 08/08/2024 (latest update)</a:t>
            </a:r>
          </a:p>
          <a:p>
            <a:pPr marL="0" indent="0">
              <a:buClr>
                <a:srgbClr val="FEBD69"/>
              </a:buClr>
              <a:buSzPct val="100000"/>
              <a:buNone/>
            </a:pPr>
            <a:r>
              <a:rPr lang="en-US" sz="2200" b="1" dirty="0">
                <a:solidFill>
                  <a:srgbClr val="FEBD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BI: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2.132.1053.0 version, 8/21/2024 (published date)</a:t>
            </a:r>
            <a:endParaRPr lang="en-IN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C9A1-F68E-A17F-72F2-0DDADB78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EBD69"/>
                </a:solidFill>
              </a:rPr>
              <a:t>Thank you </a:t>
            </a:r>
            <a:endParaRPr lang="en-IN" dirty="0">
              <a:solidFill>
                <a:srgbClr val="FEBD6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671F5-6A2A-EF9D-6B2D-3E06C04AACD3}"/>
              </a:ext>
            </a:extLst>
          </p:cNvPr>
          <p:cNvSpPr txBox="1"/>
          <p:nvPr/>
        </p:nvSpPr>
        <p:spPr>
          <a:xfrm>
            <a:off x="685801" y="3019425"/>
            <a:ext cx="101591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Further Clarification, you can contact me through mentioned details: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Name: Deependra Kumar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Email: kumar.deependra073@gmail.com</a:t>
            </a: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89618-F9A1-3302-92A5-8AA08E03EA99}"/>
              </a:ext>
            </a:extLst>
          </p:cNvPr>
          <p:cNvSpPr txBox="1"/>
          <p:nvPr/>
        </p:nvSpPr>
        <p:spPr>
          <a:xfrm>
            <a:off x="685801" y="2007900"/>
            <a:ext cx="718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Your feedback and questions are welcome.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F4599-368E-F30A-338A-1AA808C50FE7}"/>
              </a:ext>
            </a:extLst>
          </p:cNvPr>
          <p:cNvSpPr txBox="1"/>
          <p:nvPr/>
        </p:nvSpPr>
        <p:spPr>
          <a:xfrm>
            <a:off x="685801" y="5227142"/>
            <a:ext cx="1091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Feel free to reach out if you have any questions or need additional information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15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620</TotalTime>
  <Words>461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Impact</vt:lpstr>
      <vt:lpstr>Wingdings</vt:lpstr>
      <vt:lpstr>Main Event</vt:lpstr>
      <vt:lpstr>Amazon Sales Report Dashboard Development</vt:lpstr>
      <vt:lpstr>AGENDA</vt:lpstr>
      <vt:lpstr>PROBLEM STATEMENT</vt:lpstr>
      <vt:lpstr>Kpi’s requirement</vt:lpstr>
      <vt:lpstr>Chart requirement</vt:lpstr>
      <vt:lpstr>Chart requirement[cont.]</vt:lpstr>
      <vt:lpstr>Chart requirement[cont.]</vt:lpstr>
      <vt:lpstr>Software requirement:</vt:lpstr>
      <vt:lpstr>Thank you </vt:lpstr>
      <vt:lpstr>Amazon Website Color Palette Image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Deependra Kumar</dc:creator>
  <cp:lastModifiedBy>Deependra Kumar</cp:lastModifiedBy>
  <cp:revision>5</cp:revision>
  <dcterms:created xsi:type="dcterms:W3CDTF">2024-08-23T09:30:04Z</dcterms:created>
  <dcterms:modified xsi:type="dcterms:W3CDTF">2024-08-24T07:05:44Z</dcterms:modified>
</cp:coreProperties>
</file>