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60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1E9603-1B9F-40E3-BE08-95E137F80DDE}" v="17" dt="2022-06-26T07:34:30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_mai99@yahoo.com" userId="6f2e435beeab6f1f" providerId="LiveId" clId="{421E9603-1B9F-40E3-BE08-95E137F80DDE}"/>
    <pc:docChg chg="undo custSel addSld delSld modSld sldOrd">
      <pc:chgData name="chris_mai99@yahoo.com" userId="6f2e435beeab6f1f" providerId="LiveId" clId="{421E9603-1B9F-40E3-BE08-95E137F80DDE}" dt="2022-06-26T07:51:41.747" v="980" actId="20577"/>
      <pc:docMkLst>
        <pc:docMk/>
      </pc:docMkLst>
      <pc:sldChg chg="del">
        <pc:chgData name="chris_mai99@yahoo.com" userId="6f2e435beeab6f1f" providerId="LiveId" clId="{421E9603-1B9F-40E3-BE08-95E137F80DDE}" dt="2022-06-26T07:03:36.321" v="252" actId="2696"/>
        <pc:sldMkLst>
          <pc:docMk/>
          <pc:sldMk cId="1127858330" sldId="256"/>
        </pc:sldMkLst>
      </pc:sldChg>
      <pc:sldChg chg="addSp delSp modSp mod ord setBg setClrOvrMap">
        <pc:chgData name="chris_mai99@yahoo.com" userId="6f2e435beeab6f1f" providerId="LiveId" clId="{421E9603-1B9F-40E3-BE08-95E137F80DDE}" dt="2022-06-26T07:32:19.686" v="292" actId="207"/>
        <pc:sldMkLst>
          <pc:docMk/>
          <pc:sldMk cId="3535545818" sldId="257"/>
        </pc:sldMkLst>
        <pc:spChg chg="mod">
          <ac:chgData name="chris_mai99@yahoo.com" userId="6f2e435beeab6f1f" providerId="LiveId" clId="{421E9603-1B9F-40E3-BE08-95E137F80DDE}" dt="2022-06-26T07:32:19.686" v="292" actId="207"/>
          <ac:spMkLst>
            <pc:docMk/>
            <pc:sldMk cId="3535545818" sldId="257"/>
            <ac:spMk id="2" creationId="{7D016ED9-FE82-B85B-E09B-9922F3A205AA}"/>
          </ac:spMkLst>
        </pc:spChg>
        <pc:spChg chg="del">
          <ac:chgData name="chris_mai99@yahoo.com" userId="6f2e435beeab6f1f" providerId="LiveId" clId="{421E9603-1B9F-40E3-BE08-95E137F80DDE}" dt="2022-06-26T06:46:39.183" v="226" actId="931"/>
          <ac:spMkLst>
            <pc:docMk/>
            <pc:sldMk cId="3535545818" sldId="257"/>
            <ac:spMk id="3" creationId="{28DBFB60-06DE-5FCA-D2C9-0030552507CD}"/>
          </ac:spMkLst>
        </pc:spChg>
        <pc:spChg chg="add del mod">
          <ac:chgData name="chris_mai99@yahoo.com" userId="6f2e435beeab6f1f" providerId="LiveId" clId="{421E9603-1B9F-40E3-BE08-95E137F80DDE}" dt="2022-06-25T13:22:07.517" v="215" actId="931"/>
          <ac:spMkLst>
            <pc:docMk/>
            <pc:sldMk cId="3535545818" sldId="257"/>
            <ac:spMk id="8" creationId="{3BBD03AA-BA4C-A65E-B68A-70248271965E}"/>
          </ac:spMkLst>
        </pc:spChg>
        <pc:spChg chg="add del mod">
          <ac:chgData name="chris_mai99@yahoo.com" userId="6f2e435beeab6f1f" providerId="LiveId" clId="{421E9603-1B9F-40E3-BE08-95E137F80DDE}" dt="2022-06-26T07:09:30.807" v="267" actId="931"/>
          <ac:spMkLst>
            <pc:docMk/>
            <pc:sldMk cId="3535545818" sldId="257"/>
            <ac:spMk id="14" creationId="{B4A0537E-188D-81A2-684A-7338195B6EBC}"/>
          </ac:spMkLst>
        </pc:spChg>
        <pc:spChg chg="add del mod">
          <ac:chgData name="chris_mai99@yahoo.com" userId="6f2e435beeab6f1f" providerId="LiveId" clId="{421E9603-1B9F-40E3-BE08-95E137F80DDE}" dt="2022-06-26T07:09:37.740" v="270" actId="931"/>
          <ac:spMkLst>
            <pc:docMk/>
            <pc:sldMk cId="3535545818" sldId="257"/>
            <ac:spMk id="16" creationId="{B190A2D7-5CD9-8172-2024-1B5D186CFD61}"/>
          </ac:spMkLst>
        </pc:spChg>
        <pc:spChg chg="add">
          <ac:chgData name="chris_mai99@yahoo.com" userId="6f2e435beeab6f1f" providerId="LiveId" clId="{421E9603-1B9F-40E3-BE08-95E137F80DDE}" dt="2022-06-26T06:50:40.797" v="240" actId="26606"/>
          <ac:spMkLst>
            <pc:docMk/>
            <pc:sldMk cId="3535545818" sldId="257"/>
            <ac:spMk id="29" creationId="{4F71A406-3CB7-4E4D-B434-24E6AA4F3997}"/>
          </ac:spMkLst>
        </pc:spChg>
        <pc:grpChg chg="add">
          <ac:chgData name="chris_mai99@yahoo.com" userId="6f2e435beeab6f1f" providerId="LiveId" clId="{421E9603-1B9F-40E3-BE08-95E137F80DDE}" dt="2022-06-26T06:50:40.797" v="240" actId="26606"/>
          <ac:grpSpMkLst>
            <pc:docMk/>
            <pc:sldMk cId="3535545818" sldId="257"/>
            <ac:grpSpMk id="17" creationId="{5EA39187-0197-4C1D-BE4A-06B353C7B215}"/>
          </ac:grpSpMkLst>
        </pc:grpChg>
        <pc:picChg chg="del">
          <ac:chgData name="chris_mai99@yahoo.com" userId="6f2e435beeab6f1f" providerId="LiveId" clId="{421E9603-1B9F-40E3-BE08-95E137F80DDE}" dt="2022-06-25T13:22:00.497" v="214" actId="21"/>
          <ac:picMkLst>
            <pc:docMk/>
            <pc:sldMk cId="3535545818" sldId="257"/>
            <ac:picMk id="6" creationId="{066D9C51-1E9E-C10E-57CA-304A055462B4}"/>
          </ac:picMkLst>
        </pc:picChg>
        <pc:picChg chg="add del mod">
          <ac:chgData name="chris_mai99@yahoo.com" userId="6f2e435beeab6f1f" providerId="LiveId" clId="{421E9603-1B9F-40E3-BE08-95E137F80DDE}" dt="2022-06-26T07:09:21.210" v="266" actId="478"/>
          <ac:picMkLst>
            <pc:docMk/>
            <pc:sldMk cId="3535545818" sldId="257"/>
            <ac:picMk id="10" creationId="{81E1D04E-D714-5A43-3599-5DDFE02D354A}"/>
          </ac:picMkLst>
        </pc:picChg>
        <pc:picChg chg="add del mod ord">
          <ac:chgData name="chris_mai99@yahoo.com" userId="6f2e435beeab6f1f" providerId="LiveId" clId="{421E9603-1B9F-40E3-BE08-95E137F80DDE}" dt="2022-06-26T07:09:19.248" v="265" actId="478"/>
          <ac:picMkLst>
            <pc:docMk/>
            <pc:sldMk cId="3535545818" sldId="257"/>
            <ac:picMk id="12" creationId="{4A6309B7-B4B5-DB0F-8EF6-6E7D2EA82202}"/>
          </ac:picMkLst>
        </pc:picChg>
        <pc:picChg chg="add mod">
          <ac:chgData name="chris_mai99@yahoo.com" userId="6f2e435beeab6f1f" providerId="LiveId" clId="{421E9603-1B9F-40E3-BE08-95E137F80DDE}" dt="2022-06-26T07:10:04.835" v="280" actId="1076"/>
          <ac:picMkLst>
            <pc:docMk/>
            <pc:sldMk cId="3535545818" sldId="257"/>
            <ac:picMk id="30" creationId="{2AD60C65-F3DD-AAA7-C0BD-3E0FB7039FB2}"/>
          </ac:picMkLst>
        </pc:picChg>
        <pc:picChg chg="add mod">
          <ac:chgData name="chris_mai99@yahoo.com" userId="6f2e435beeab6f1f" providerId="LiveId" clId="{421E9603-1B9F-40E3-BE08-95E137F80DDE}" dt="2022-06-26T07:09:46.137" v="276" actId="1076"/>
          <ac:picMkLst>
            <pc:docMk/>
            <pc:sldMk cId="3535545818" sldId="257"/>
            <ac:picMk id="34" creationId="{355E48A1-1A77-8098-9CB5-A0426F61EB0A}"/>
          </ac:picMkLst>
        </pc:picChg>
      </pc:sldChg>
      <pc:sldChg chg="del">
        <pc:chgData name="chris_mai99@yahoo.com" userId="6f2e435beeab6f1f" providerId="LiveId" clId="{421E9603-1B9F-40E3-BE08-95E137F80DDE}" dt="2022-06-25T13:00:48.670" v="0" actId="2696"/>
        <pc:sldMkLst>
          <pc:docMk/>
          <pc:sldMk cId="765677873" sldId="258"/>
        </pc:sldMkLst>
      </pc:sldChg>
      <pc:sldChg chg="addSp delSp modSp new del mod">
        <pc:chgData name="chris_mai99@yahoo.com" userId="6f2e435beeab6f1f" providerId="LiveId" clId="{421E9603-1B9F-40E3-BE08-95E137F80DDE}" dt="2022-06-25T13:11:37.532" v="213" actId="2696"/>
        <pc:sldMkLst>
          <pc:docMk/>
          <pc:sldMk cId="2868390710" sldId="258"/>
        </pc:sldMkLst>
        <pc:spChg chg="mod">
          <ac:chgData name="chris_mai99@yahoo.com" userId="6f2e435beeab6f1f" providerId="LiveId" clId="{421E9603-1B9F-40E3-BE08-95E137F80DDE}" dt="2022-06-25T13:04:04.427" v="152" actId="20577"/>
          <ac:spMkLst>
            <pc:docMk/>
            <pc:sldMk cId="2868390710" sldId="258"/>
            <ac:spMk id="2" creationId="{3E9A445E-7418-64BF-2292-B14043EC8DB1}"/>
          </ac:spMkLst>
        </pc:spChg>
        <pc:spChg chg="del">
          <ac:chgData name="chris_mai99@yahoo.com" userId="6f2e435beeab6f1f" providerId="LiveId" clId="{421E9603-1B9F-40E3-BE08-95E137F80DDE}" dt="2022-06-25T13:07:30.223" v="153" actId="931"/>
          <ac:spMkLst>
            <pc:docMk/>
            <pc:sldMk cId="2868390710" sldId="258"/>
            <ac:spMk id="3" creationId="{7D888B7C-2965-17CC-F423-CA0F7C678758}"/>
          </ac:spMkLst>
        </pc:spChg>
        <pc:spChg chg="del">
          <ac:chgData name="chris_mai99@yahoo.com" userId="6f2e435beeab6f1f" providerId="LiveId" clId="{421E9603-1B9F-40E3-BE08-95E137F80DDE}" dt="2022-06-25T13:01:00.001" v="2" actId="931"/>
          <ac:spMkLst>
            <pc:docMk/>
            <pc:sldMk cId="2868390710" sldId="258"/>
            <ac:spMk id="4" creationId="{5230916C-8835-C22F-D024-A561E0AAE260}"/>
          </ac:spMkLst>
        </pc:spChg>
        <pc:picChg chg="add mod">
          <ac:chgData name="chris_mai99@yahoo.com" userId="6f2e435beeab6f1f" providerId="LiveId" clId="{421E9603-1B9F-40E3-BE08-95E137F80DDE}" dt="2022-06-25T13:08:06.324" v="161" actId="1076"/>
          <ac:picMkLst>
            <pc:docMk/>
            <pc:sldMk cId="2868390710" sldId="258"/>
            <ac:picMk id="6" creationId="{C38BE637-5637-BDED-8A15-3D5AC88AEAB6}"/>
          </ac:picMkLst>
        </pc:picChg>
        <pc:picChg chg="add mod">
          <ac:chgData name="chris_mai99@yahoo.com" userId="6f2e435beeab6f1f" providerId="LiveId" clId="{421E9603-1B9F-40E3-BE08-95E137F80DDE}" dt="2022-06-25T13:08:09.330" v="162" actId="14100"/>
          <ac:picMkLst>
            <pc:docMk/>
            <pc:sldMk cId="2868390710" sldId="258"/>
            <ac:picMk id="8" creationId="{C767B17F-6AB4-7913-073A-C3A98C1FCC43}"/>
          </ac:picMkLst>
        </pc:picChg>
      </pc:sldChg>
      <pc:sldChg chg="new del">
        <pc:chgData name="chris_mai99@yahoo.com" userId="6f2e435beeab6f1f" providerId="LiveId" clId="{421E9603-1B9F-40E3-BE08-95E137F80DDE}" dt="2022-06-25T13:08:47.844" v="165" actId="2696"/>
        <pc:sldMkLst>
          <pc:docMk/>
          <pc:sldMk cId="825099271" sldId="259"/>
        </pc:sldMkLst>
      </pc:sldChg>
      <pc:sldChg chg="addSp delSp modSp new mod setBg addAnim setClrOvrMap">
        <pc:chgData name="chris_mai99@yahoo.com" userId="6f2e435beeab6f1f" providerId="LiveId" clId="{421E9603-1B9F-40E3-BE08-95E137F80DDE}" dt="2022-06-26T07:34:00.571" v="310" actId="20577"/>
        <pc:sldMkLst>
          <pc:docMk/>
          <pc:sldMk cId="637207562" sldId="260"/>
        </pc:sldMkLst>
        <pc:spChg chg="mod">
          <ac:chgData name="chris_mai99@yahoo.com" userId="6f2e435beeab6f1f" providerId="LiveId" clId="{421E9603-1B9F-40E3-BE08-95E137F80DDE}" dt="2022-06-26T07:33:47.338" v="302" actId="207"/>
          <ac:spMkLst>
            <pc:docMk/>
            <pc:sldMk cId="637207562" sldId="260"/>
            <ac:spMk id="2" creationId="{83F79A96-AA8B-F7B4-4FAD-CB4903D41F41}"/>
          </ac:spMkLst>
        </pc:spChg>
        <pc:spChg chg="mod">
          <ac:chgData name="chris_mai99@yahoo.com" userId="6f2e435beeab6f1f" providerId="LiveId" clId="{421E9603-1B9F-40E3-BE08-95E137F80DDE}" dt="2022-06-26T07:34:00.571" v="310" actId="20577"/>
          <ac:spMkLst>
            <pc:docMk/>
            <pc:sldMk cId="637207562" sldId="260"/>
            <ac:spMk id="3" creationId="{39DC9AB8-5D00-F697-A926-1589433ECFA8}"/>
          </ac:spMkLst>
        </pc:spChg>
        <pc:spChg chg="del">
          <ac:chgData name="chris_mai99@yahoo.com" userId="6f2e435beeab6f1f" providerId="LiveId" clId="{421E9603-1B9F-40E3-BE08-95E137F80DDE}" dt="2022-06-25T13:09:15.940" v="166" actId="931"/>
          <ac:spMkLst>
            <pc:docMk/>
            <pc:sldMk cId="637207562" sldId="260"/>
            <ac:spMk id="4" creationId="{FAD7B516-A249-8D75-5DE9-342685EEAA49}"/>
          </ac:spMkLst>
        </pc:spChg>
        <pc:spChg chg="del">
          <ac:chgData name="chris_mai99@yahoo.com" userId="6f2e435beeab6f1f" providerId="LiveId" clId="{421E9603-1B9F-40E3-BE08-95E137F80DDE}" dt="2022-06-25T13:09:57.698" v="175" actId="478"/>
          <ac:spMkLst>
            <pc:docMk/>
            <pc:sldMk cId="637207562" sldId="260"/>
            <ac:spMk id="5" creationId="{9591C723-77A8-93D4-FF60-CD6D3E0150FC}"/>
          </ac:spMkLst>
        </pc:spChg>
        <pc:spChg chg="del">
          <ac:chgData name="chris_mai99@yahoo.com" userId="6f2e435beeab6f1f" providerId="LiveId" clId="{421E9603-1B9F-40E3-BE08-95E137F80DDE}" dt="2022-06-25T13:09:37.474" v="172" actId="931"/>
          <ac:spMkLst>
            <pc:docMk/>
            <pc:sldMk cId="637207562" sldId="260"/>
            <ac:spMk id="6" creationId="{5EB3FDE9-F6B6-6FFF-E820-50B7DDF84A07}"/>
          </ac:spMkLst>
        </pc:spChg>
        <pc:spChg chg="add del mod">
          <ac:chgData name="chris_mai99@yahoo.com" userId="6f2e435beeab6f1f" providerId="LiveId" clId="{421E9603-1B9F-40E3-BE08-95E137F80DDE}" dt="2022-06-25T13:22:31.586" v="221" actId="931"/>
          <ac:spMkLst>
            <pc:docMk/>
            <pc:sldMk cId="637207562" sldId="260"/>
            <ac:spMk id="12" creationId="{839FFEC7-9776-337F-F8D9-1E514AB8C8AD}"/>
          </ac:spMkLst>
        </pc:spChg>
        <pc:spChg chg="add del mod">
          <ac:chgData name="chris_mai99@yahoo.com" userId="6f2e435beeab6f1f" providerId="LiveId" clId="{421E9603-1B9F-40E3-BE08-95E137F80DDE}" dt="2022-06-26T07:32:58.989" v="298"/>
          <ac:spMkLst>
            <pc:docMk/>
            <pc:sldMk cId="637207562" sldId="260"/>
            <ac:spMk id="16" creationId="{BD01D4AE-B01F-4694-66C7-776BFE1C3F6B}"/>
          </ac:spMkLst>
        </pc:spChg>
        <pc:spChg chg="add">
          <ac:chgData name="chris_mai99@yahoo.com" userId="6f2e435beeab6f1f" providerId="LiveId" clId="{421E9603-1B9F-40E3-BE08-95E137F80DDE}" dt="2022-06-26T06:50:31.889" v="238" actId="26606"/>
          <ac:spMkLst>
            <pc:docMk/>
            <pc:sldMk cId="637207562" sldId="260"/>
            <ac:spMk id="31" creationId="{4F71A406-3CB7-4E4D-B434-24E6AA4F3997}"/>
          </ac:spMkLst>
        </pc:spChg>
        <pc:grpChg chg="add">
          <ac:chgData name="chris_mai99@yahoo.com" userId="6f2e435beeab6f1f" providerId="LiveId" clId="{421E9603-1B9F-40E3-BE08-95E137F80DDE}" dt="2022-06-26T06:50:31.889" v="238" actId="26606"/>
          <ac:grpSpMkLst>
            <pc:docMk/>
            <pc:sldMk cId="637207562" sldId="260"/>
            <ac:grpSpMk id="19" creationId="{5EA39187-0197-4C1D-BE4A-06B353C7B215}"/>
          </ac:grpSpMkLst>
        </pc:grpChg>
        <pc:picChg chg="add del mod">
          <ac:chgData name="chris_mai99@yahoo.com" userId="6f2e435beeab6f1f" providerId="LiveId" clId="{421E9603-1B9F-40E3-BE08-95E137F80DDE}" dt="2022-06-26T07:32:39.604" v="297" actId="21"/>
          <ac:picMkLst>
            <pc:docMk/>
            <pc:sldMk cId="637207562" sldId="260"/>
            <ac:picMk id="8" creationId="{ACD9E60C-B571-3CDD-E055-EE6F5767C5FD}"/>
          </ac:picMkLst>
        </pc:picChg>
        <pc:picChg chg="add del mod">
          <ac:chgData name="chris_mai99@yahoo.com" userId="6f2e435beeab6f1f" providerId="LiveId" clId="{421E9603-1B9F-40E3-BE08-95E137F80DDE}" dt="2022-06-25T13:22:26.062" v="220" actId="21"/>
          <ac:picMkLst>
            <pc:docMk/>
            <pc:sldMk cId="637207562" sldId="260"/>
            <ac:picMk id="10" creationId="{5224FD92-8DB3-0AC8-A419-228F7F2FA002}"/>
          </ac:picMkLst>
        </pc:picChg>
        <pc:picChg chg="add mod">
          <ac:chgData name="chris_mai99@yahoo.com" userId="6f2e435beeab6f1f" providerId="LiveId" clId="{421E9603-1B9F-40E3-BE08-95E137F80DDE}" dt="2022-06-26T06:50:31.889" v="238" actId="26606"/>
          <ac:picMkLst>
            <pc:docMk/>
            <pc:sldMk cId="637207562" sldId="260"/>
            <ac:picMk id="14" creationId="{F09C79D9-5B89-238F-8DC4-F1FEFDA2233F}"/>
          </ac:picMkLst>
        </pc:picChg>
        <pc:picChg chg="add mod">
          <ac:chgData name="chris_mai99@yahoo.com" userId="6f2e435beeab6f1f" providerId="LiveId" clId="{421E9603-1B9F-40E3-BE08-95E137F80DDE}" dt="2022-06-26T07:33:05.829" v="300" actId="14100"/>
          <ac:picMkLst>
            <pc:docMk/>
            <pc:sldMk cId="637207562" sldId="260"/>
            <ac:picMk id="1026" creationId="{8392BC79-8C44-D7FF-165F-B3274F16A8C7}"/>
          </ac:picMkLst>
        </pc:picChg>
      </pc:sldChg>
      <pc:sldChg chg="addSp delSp modSp new del mod">
        <pc:chgData name="chris_mai99@yahoo.com" userId="6f2e435beeab6f1f" providerId="LiveId" clId="{421E9603-1B9F-40E3-BE08-95E137F80DDE}" dt="2022-06-26T07:32:27.382" v="293" actId="2696"/>
        <pc:sldMkLst>
          <pc:docMk/>
          <pc:sldMk cId="3775337318" sldId="261"/>
        </pc:sldMkLst>
        <pc:spChg chg="del">
          <ac:chgData name="chris_mai99@yahoo.com" userId="6f2e435beeab6f1f" providerId="LiveId" clId="{421E9603-1B9F-40E3-BE08-95E137F80DDE}" dt="2022-06-26T06:59:24.337" v="242" actId="931"/>
          <ac:spMkLst>
            <pc:docMk/>
            <pc:sldMk cId="3775337318" sldId="261"/>
            <ac:spMk id="3" creationId="{F51C061F-5F5E-CB5F-700D-DFBED832EEBA}"/>
          </ac:spMkLst>
        </pc:spChg>
        <pc:picChg chg="add mod">
          <ac:chgData name="chris_mai99@yahoo.com" userId="6f2e435beeab6f1f" providerId="LiveId" clId="{421E9603-1B9F-40E3-BE08-95E137F80DDE}" dt="2022-06-26T06:59:54.188" v="251" actId="1076"/>
          <ac:picMkLst>
            <pc:docMk/>
            <pc:sldMk cId="3775337318" sldId="261"/>
            <ac:picMk id="5" creationId="{430ABA52-42CE-7CBF-63D3-08ED62C71B86}"/>
          </ac:picMkLst>
        </pc:picChg>
      </pc:sldChg>
      <pc:sldChg chg="addSp delSp modSp new mod">
        <pc:chgData name="chris_mai99@yahoo.com" userId="6f2e435beeab6f1f" providerId="LiveId" clId="{421E9603-1B9F-40E3-BE08-95E137F80DDE}" dt="2022-06-26T07:36:09.883" v="379" actId="14100"/>
        <pc:sldMkLst>
          <pc:docMk/>
          <pc:sldMk cId="4106181739" sldId="262"/>
        </pc:sldMkLst>
        <pc:spChg chg="mod">
          <ac:chgData name="chris_mai99@yahoo.com" userId="6f2e435beeab6f1f" providerId="LiveId" clId="{421E9603-1B9F-40E3-BE08-95E137F80DDE}" dt="2022-06-26T07:36:00.576" v="378" actId="1076"/>
          <ac:spMkLst>
            <pc:docMk/>
            <pc:sldMk cId="4106181739" sldId="262"/>
            <ac:spMk id="2" creationId="{AAA2FDEC-CF13-45B8-0963-E56F2ADBEB5C}"/>
          </ac:spMkLst>
        </pc:spChg>
        <pc:spChg chg="del">
          <ac:chgData name="chris_mai99@yahoo.com" userId="6f2e435beeab6f1f" providerId="LiveId" clId="{421E9603-1B9F-40E3-BE08-95E137F80DDE}" dt="2022-06-26T07:08:54.929" v="256" actId="931"/>
          <ac:spMkLst>
            <pc:docMk/>
            <pc:sldMk cId="4106181739" sldId="262"/>
            <ac:spMk id="3" creationId="{9DFC1969-09C6-C8D8-D44E-27B436F80ED2}"/>
          </ac:spMkLst>
        </pc:spChg>
        <pc:picChg chg="add mod">
          <ac:chgData name="chris_mai99@yahoo.com" userId="6f2e435beeab6f1f" providerId="LiveId" clId="{421E9603-1B9F-40E3-BE08-95E137F80DDE}" dt="2022-06-26T07:36:09.883" v="379" actId="14100"/>
          <ac:picMkLst>
            <pc:docMk/>
            <pc:sldMk cId="4106181739" sldId="262"/>
            <ac:picMk id="5" creationId="{EEF10FDA-1B9E-D697-EF63-0398ED81530A}"/>
          </ac:picMkLst>
        </pc:picChg>
      </pc:sldChg>
      <pc:sldChg chg="addSp delSp modSp new mod">
        <pc:chgData name="chris_mai99@yahoo.com" userId="6f2e435beeab6f1f" providerId="LiveId" clId="{421E9603-1B9F-40E3-BE08-95E137F80DDE}" dt="2022-06-26T07:35:47.207" v="377" actId="122"/>
        <pc:sldMkLst>
          <pc:docMk/>
          <pc:sldMk cId="1885435545" sldId="263"/>
        </pc:sldMkLst>
        <pc:spChg chg="mod">
          <ac:chgData name="chris_mai99@yahoo.com" userId="6f2e435beeab6f1f" providerId="LiveId" clId="{421E9603-1B9F-40E3-BE08-95E137F80DDE}" dt="2022-06-26T07:35:47.207" v="377" actId="122"/>
          <ac:spMkLst>
            <pc:docMk/>
            <pc:sldMk cId="1885435545" sldId="263"/>
            <ac:spMk id="2" creationId="{A560BCB3-AADB-7520-642D-22ADA34B5533}"/>
          </ac:spMkLst>
        </pc:spChg>
        <pc:spChg chg="del">
          <ac:chgData name="chris_mai99@yahoo.com" userId="6f2e435beeab6f1f" providerId="LiveId" clId="{421E9603-1B9F-40E3-BE08-95E137F80DDE}" dt="2022-06-26T07:34:30.274" v="312" actId="931"/>
          <ac:spMkLst>
            <pc:docMk/>
            <pc:sldMk cId="1885435545" sldId="263"/>
            <ac:spMk id="3" creationId="{203B0F74-0AB8-A831-E605-B7FCD0805245}"/>
          </ac:spMkLst>
        </pc:spChg>
        <pc:picChg chg="add mod">
          <ac:chgData name="chris_mai99@yahoo.com" userId="6f2e435beeab6f1f" providerId="LiveId" clId="{421E9603-1B9F-40E3-BE08-95E137F80DDE}" dt="2022-06-26T07:34:50.479" v="320" actId="1076"/>
          <ac:picMkLst>
            <pc:docMk/>
            <pc:sldMk cId="1885435545" sldId="263"/>
            <ac:picMk id="5" creationId="{6662B36F-2AE4-A8C3-C6FC-086B048007A6}"/>
          </ac:picMkLst>
        </pc:picChg>
      </pc:sldChg>
      <pc:sldChg chg="modSp new mod">
        <pc:chgData name="chris_mai99@yahoo.com" userId="6f2e435beeab6f1f" providerId="LiveId" clId="{421E9603-1B9F-40E3-BE08-95E137F80DDE}" dt="2022-06-26T07:47:57.698" v="822" actId="5793"/>
        <pc:sldMkLst>
          <pc:docMk/>
          <pc:sldMk cId="1605259299" sldId="264"/>
        </pc:sldMkLst>
        <pc:spChg chg="mod">
          <ac:chgData name="chris_mai99@yahoo.com" userId="6f2e435beeab6f1f" providerId="LiveId" clId="{421E9603-1B9F-40E3-BE08-95E137F80DDE}" dt="2022-06-26T07:37:31.507" v="407" actId="20577"/>
          <ac:spMkLst>
            <pc:docMk/>
            <pc:sldMk cId="1605259299" sldId="264"/>
            <ac:spMk id="2" creationId="{956FA7F6-46EC-C6C3-FAC1-EF1BE8F5E8AA}"/>
          </ac:spMkLst>
        </pc:spChg>
        <pc:spChg chg="mod">
          <ac:chgData name="chris_mai99@yahoo.com" userId="6f2e435beeab6f1f" providerId="LiveId" clId="{421E9603-1B9F-40E3-BE08-95E137F80DDE}" dt="2022-06-26T07:47:57.698" v="822" actId="5793"/>
          <ac:spMkLst>
            <pc:docMk/>
            <pc:sldMk cId="1605259299" sldId="264"/>
            <ac:spMk id="3" creationId="{7B6A2D54-452F-E6ED-1740-3E87EDF6B274}"/>
          </ac:spMkLst>
        </pc:spChg>
      </pc:sldChg>
      <pc:sldChg chg="modSp new mod">
        <pc:chgData name="chris_mai99@yahoo.com" userId="6f2e435beeab6f1f" providerId="LiveId" clId="{421E9603-1B9F-40E3-BE08-95E137F80DDE}" dt="2022-06-26T07:51:41.747" v="980" actId="20577"/>
        <pc:sldMkLst>
          <pc:docMk/>
          <pc:sldMk cId="3113707637" sldId="265"/>
        </pc:sldMkLst>
        <pc:spChg chg="mod">
          <ac:chgData name="chris_mai99@yahoo.com" userId="6f2e435beeab6f1f" providerId="LiveId" clId="{421E9603-1B9F-40E3-BE08-95E137F80DDE}" dt="2022-06-26T07:48:44.844" v="847" actId="20577"/>
          <ac:spMkLst>
            <pc:docMk/>
            <pc:sldMk cId="3113707637" sldId="265"/>
            <ac:spMk id="2" creationId="{29066A39-A881-589C-EEB8-4DFB8C0FD33F}"/>
          </ac:spMkLst>
        </pc:spChg>
        <pc:spChg chg="mod">
          <ac:chgData name="chris_mai99@yahoo.com" userId="6f2e435beeab6f1f" providerId="LiveId" clId="{421E9603-1B9F-40E3-BE08-95E137F80DDE}" dt="2022-06-26T07:51:41.747" v="980" actId="20577"/>
          <ac:spMkLst>
            <pc:docMk/>
            <pc:sldMk cId="3113707637" sldId="265"/>
            <ac:spMk id="3" creationId="{D944D337-86FA-A467-B6DD-36ADB2811CC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797C-53DD-4247-AF1F-3EB40E0E284A}" type="datetimeFigureOut">
              <a:rPr lang="en-AU" smtClean="0"/>
              <a:t>25/06/2022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4CB4-2835-429A-A80C-FDE9465042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437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797C-53DD-4247-AF1F-3EB40E0E284A}" type="datetimeFigureOut">
              <a:rPr lang="en-AU" smtClean="0"/>
              <a:t>25/06/2022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4CB4-2835-429A-A80C-FDE9465042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176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797C-53DD-4247-AF1F-3EB40E0E284A}" type="datetimeFigureOut">
              <a:rPr lang="en-AU" smtClean="0"/>
              <a:t>25/06/2022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4CB4-2835-429A-A80C-FDE94650421F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2364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797C-53DD-4247-AF1F-3EB40E0E284A}" type="datetimeFigureOut">
              <a:rPr lang="en-AU" smtClean="0"/>
              <a:t>25/06/2022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4CB4-2835-429A-A80C-FDE9465042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7316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797C-53DD-4247-AF1F-3EB40E0E284A}" type="datetimeFigureOut">
              <a:rPr lang="en-AU" smtClean="0"/>
              <a:t>25/06/2022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4CB4-2835-429A-A80C-FDE94650421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4778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797C-53DD-4247-AF1F-3EB40E0E284A}" type="datetimeFigureOut">
              <a:rPr lang="en-AU" smtClean="0"/>
              <a:t>25/06/2022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4CB4-2835-429A-A80C-FDE9465042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9993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797C-53DD-4247-AF1F-3EB40E0E284A}" type="datetimeFigureOut">
              <a:rPr lang="en-AU" smtClean="0"/>
              <a:t>25/06/2022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4CB4-2835-429A-A80C-FDE9465042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3508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797C-53DD-4247-AF1F-3EB40E0E284A}" type="datetimeFigureOut">
              <a:rPr lang="en-AU" smtClean="0"/>
              <a:t>25/06/2022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4CB4-2835-429A-A80C-FDE9465042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763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797C-53DD-4247-AF1F-3EB40E0E284A}" type="datetimeFigureOut">
              <a:rPr lang="en-AU" smtClean="0"/>
              <a:t>25/06/2022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4CB4-2835-429A-A80C-FDE9465042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2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797C-53DD-4247-AF1F-3EB40E0E284A}" type="datetimeFigureOut">
              <a:rPr lang="en-AU" smtClean="0"/>
              <a:t>25/06/2022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4CB4-2835-429A-A80C-FDE9465042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221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797C-53DD-4247-AF1F-3EB40E0E284A}" type="datetimeFigureOut">
              <a:rPr lang="en-AU" smtClean="0"/>
              <a:t>25/06/2022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4CB4-2835-429A-A80C-FDE9465042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398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797C-53DD-4247-AF1F-3EB40E0E284A}" type="datetimeFigureOut">
              <a:rPr lang="en-AU" smtClean="0"/>
              <a:t>25/06/2022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4CB4-2835-429A-A80C-FDE9465042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890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797C-53DD-4247-AF1F-3EB40E0E284A}" type="datetimeFigureOut">
              <a:rPr lang="en-AU" smtClean="0"/>
              <a:t>25/06/2022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4CB4-2835-429A-A80C-FDE9465042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99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797C-53DD-4247-AF1F-3EB40E0E284A}" type="datetimeFigureOut">
              <a:rPr lang="en-AU" smtClean="0"/>
              <a:t>25/06/2022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4CB4-2835-429A-A80C-FDE9465042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056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797C-53DD-4247-AF1F-3EB40E0E284A}" type="datetimeFigureOut">
              <a:rPr lang="en-AU" smtClean="0"/>
              <a:t>25/06/2022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4CB4-2835-429A-A80C-FDE9465042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6990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797C-53DD-4247-AF1F-3EB40E0E284A}" type="datetimeFigureOut">
              <a:rPr lang="en-AU" smtClean="0"/>
              <a:t>25/06/2022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4CB4-2835-429A-A80C-FDE9465042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147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797C-53DD-4247-AF1F-3EB40E0E284A}" type="datetimeFigureOut">
              <a:rPr lang="en-AU" smtClean="0"/>
              <a:t>25/06/2022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62F4CB4-2835-429A-A80C-FDE9465042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884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FDEC-CF13-45B8-0963-E56F2ADB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11" y="543499"/>
            <a:ext cx="8596668" cy="1320800"/>
          </a:xfrm>
        </p:spPr>
        <p:txBody>
          <a:bodyPr/>
          <a:lstStyle/>
          <a:p>
            <a:pPr algn="ctr"/>
            <a:r>
              <a:rPr lang="en-US" sz="3600" dirty="0"/>
              <a:t>How does skin cancer compare to UV index?</a:t>
            </a:r>
            <a:endParaRPr lang="en-AU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EF10FDA-1B9E-D697-EF63-0398ED815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472" y="1724140"/>
            <a:ext cx="10254867" cy="5133860"/>
          </a:xfrm>
        </p:spPr>
      </p:pic>
    </p:spTree>
    <p:extLst>
      <p:ext uri="{BB962C8B-B14F-4D97-AF65-F5344CB8AC3E}">
        <p14:creationId xmlns:p14="http://schemas.microsoft.com/office/powerpoint/2010/main" val="410618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EA39187-0197-4C1D-BE4A-06B353C7B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E0FD730-D6BC-440A-89CF-7AA0C22C2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1382DE6-64CB-4577-89E8-47941290A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3ABD17EF-A676-4770-A8C8-E83BA0230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380D4582-A9DE-4A6E-8537-EFC4F860C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D66B8CF3-0959-4E8D-8F3A-AF62F21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97D4D559-2783-4E84-BB73-7F51D0235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8834FE36-E841-40B5-9465-1CFC99ED5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1A4197A1-AE79-4DC1-9E3A-845B40BA8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26F6688-CBD0-42EE-9B90-25100FE89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EF23F9BB-FC2E-48BA-8E63-A4436C28D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016ED9-FE82-B85B-E09B-9922F3A20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385066"/>
            <a:ext cx="10923638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200" dirty="0">
                <a:solidFill>
                  <a:schemeClr val="tx1"/>
                </a:solidFill>
              </a:rPr>
              <a:t>How does skin cancer compare to UV index?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F71A406-3CB7-4E4D-B434-24E6AA4F3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1772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0" name="Content Placeholder 29" descr="Chart, line chart&#10;&#10;Description automatically generated">
            <a:extLst>
              <a:ext uri="{FF2B5EF4-FFF2-40B4-BE49-F238E27FC236}">
                <a16:creationId xmlns:a16="http://schemas.microsoft.com/office/drawing/2014/main" id="{2AD60C65-F3DD-AAA7-C0BD-3E0FB7039F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97" y="-38338"/>
            <a:ext cx="5759321" cy="4319490"/>
          </a:xfrm>
        </p:spPr>
      </p:pic>
      <p:pic>
        <p:nvPicPr>
          <p:cNvPr id="34" name="Content Placeholder 33" descr="Chart, line chart&#10;&#10;Description automatically generated">
            <a:extLst>
              <a:ext uri="{FF2B5EF4-FFF2-40B4-BE49-F238E27FC236}">
                <a16:creationId xmlns:a16="http://schemas.microsoft.com/office/drawing/2014/main" id="{355E48A1-1A77-8098-9CB5-A0426F61EB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438" y="0"/>
            <a:ext cx="5759321" cy="4319490"/>
          </a:xfrm>
        </p:spPr>
      </p:pic>
    </p:spTree>
    <p:extLst>
      <p:ext uri="{BB962C8B-B14F-4D97-AF65-F5344CB8AC3E}">
        <p14:creationId xmlns:p14="http://schemas.microsoft.com/office/powerpoint/2010/main" val="3535545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5EA39187-0197-4C1D-BE4A-06B353C7B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E0FD730-D6BC-440A-89CF-7AA0C22C2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382DE6-64CB-4577-89E8-47941290A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3ABD17EF-A676-4770-A8C8-E83BA0230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380D4582-A9DE-4A6E-8537-EFC4F860C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66B8CF3-0959-4E8D-8F3A-AF62F21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97D4D559-2783-4E84-BB73-7F51D0235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8834FE36-E841-40B5-9465-1CFC99ED5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1A4197A1-AE79-4DC1-9E3A-845B40BA8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326F6688-CBD0-42EE-9B90-25100FE89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EF23F9BB-FC2E-48BA-8E63-A4436C28D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F79A96-AA8B-F7B4-4FAD-CB4903D41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385066"/>
            <a:ext cx="10923638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200" dirty="0">
                <a:solidFill>
                  <a:schemeClr val="tx1"/>
                </a:solidFill>
              </a:rPr>
              <a:t>How does the UV index look during different times of the day?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C9AB8-5D00-F697-A926-1589433EC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5702709"/>
            <a:ext cx="10923638" cy="5211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*Table above as per https://www.myuv.com.au/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71A406-3CB7-4E4D-B434-24E6AA4F3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1772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4" name="Content Placeholder 13" descr="Chart&#10;&#10;Description automatically generated">
            <a:extLst>
              <a:ext uri="{FF2B5EF4-FFF2-40B4-BE49-F238E27FC236}">
                <a16:creationId xmlns:a16="http://schemas.microsoft.com/office/drawing/2014/main" id="{F09C79D9-5B89-238F-8DC4-F1FEFDA2233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1" b="3"/>
          <a:stretch/>
        </p:blipFill>
        <p:spPr>
          <a:xfrm>
            <a:off x="6141719" y="-683"/>
            <a:ext cx="6050280" cy="409234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392BC79-8C44-D7FF-165F-B3274F16A8C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99" y="728951"/>
            <a:ext cx="6050279" cy="222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207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BCB3-AADB-7520-642D-22ADA34B5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How skin cancer affects the Indigenous community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6662B36F-2AE4-A8C3-C6FC-086B04800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872" y="1930400"/>
            <a:ext cx="7260115" cy="4583016"/>
          </a:xfrm>
        </p:spPr>
      </p:pic>
    </p:spTree>
    <p:extLst>
      <p:ext uri="{BB962C8B-B14F-4D97-AF65-F5344CB8AC3E}">
        <p14:creationId xmlns:p14="http://schemas.microsoft.com/office/powerpoint/2010/main" val="1885435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A7F6-46EC-C6C3-FAC1-EF1BE8F5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AU" dirty="0"/>
              <a:t>Findings &amp;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A2D54-452F-E6ED-1740-3E87EDF6B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How serious is skin cancer in Australia?</a:t>
            </a:r>
          </a:p>
          <a:p>
            <a:pPr lvl="1"/>
            <a:r>
              <a:rPr lang="en-AU" dirty="0"/>
              <a:t>Top deadly diseases in Australia</a:t>
            </a:r>
          </a:p>
          <a:p>
            <a:pPr lvl="1"/>
            <a:r>
              <a:rPr lang="en-AU" dirty="0"/>
              <a:t>Australia is the skin cancer capital of the world</a:t>
            </a:r>
          </a:p>
          <a:p>
            <a:pPr lvl="1"/>
            <a:r>
              <a:rPr lang="en-AU" dirty="0"/>
              <a:t>There’s been an upward trend in skin cancer cases since 1970</a:t>
            </a:r>
            <a:endParaRPr lang="en-AU" dirty="0">
              <a:latin typeface="+mj-lt"/>
            </a:endParaRPr>
          </a:p>
          <a:p>
            <a:pPr lvl="1"/>
            <a:endParaRPr lang="en-AU" dirty="0">
              <a:latin typeface="+mj-lt"/>
            </a:endParaRPr>
          </a:p>
          <a:p>
            <a:pPr indent="-285750"/>
            <a:r>
              <a:rPr lang="en-AU" dirty="0">
                <a:latin typeface="+mj-lt"/>
              </a:rPr>
              <a:t>What’s being done to prevent it?</a:t>
            </a:r>
          </a:p>
          <a:p>
            <a:pPr lvl="1"/>
            <a:r>
              <a:rPr lang="en-AU" dirty="0"/>
              <a:t>Budget of 2022-23</a:t>
            </a:r>
          </a:p>
          <a:p>
            <a:pPr lvl="1"/>
            <a:r>
              <a:rPr lang="en-AU" dirty="0"/>
              <a:t>Expenditure on risk factors</a:t>
            </a:r>
          </a:p>
          <a:p>
            <a:pPr lvl="1"/>
            <a:r>
              <a:rPr lang="en-AU" dirty="0"/>
              <a:t>Expenditure on treatment</a:t>
            </a:r>
          </a:p>
          <a:p>
            <a:pPr marL="45720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525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66A39-A881-589C-EEB8-4DFB8C0FD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200000"/>
              </a:lnSpc>
            </a:pPr>
            <a:r>
              <a:rPr lang="en-AU" dirty="0"/>
              <a:t>Findings &amp;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4D337-86FA-A467-B6DD-36ADB2811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Is it preventable?</a:t>
            </a:r>
          </a:p>
          <a:p>
            <a:pPr lvl="1"/>
            <a:r>
              <a:rPr lang="en-AU" dirty="0"/>
              <a:t>YES!</a:t>
            </a:r>
          </a:p>
          <a:p>
            <a:pPr lvl="1"/>
            <a:r>
              <a:rPr lang="en-AU" dirty="0"/>
              <a:t>Being Sun Smart</a:t>
            </a:r>
          </a:p>
          <a:p>
            <a:pPr lvl="2"/>
            <a:r>
              <a:rPr lang="en-AU" dirty="0"/>
              <a:t>Know the UV index</a:t>
            </a:r>
          </a:p>
          <a:p>
            <a:pPr lvl="2"/>
            <a:r>
              <a:rPr lang="en-US" dirty="0"/>
              <a:t>Slip, Slop, Slap. Seek and Slide</a:t>
            </a:r>
          </a:p>
          <a:p>
            <a:pPr lvl="2"/>
            <a:r>
              <a:rPr lang="en-US" dirty="0"/>
              <a:t>Use common sense!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137076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1136</TotalTime>
  <Words>135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How does skin cancer compare to UV index?</vt:lpstr>
      <vt:lpstr>How does skin cancer compare to UV index?</vt:lpstr>
      <vt:lpstr>How does the UV index look during different times of the day?</vt:lpstr>
      <vt:lpstr>How skin cancer affects the Indigenous community</vt:lpstr>
      <vt:lpstr>Findings &amp; Conclusions</vt:lpstr>
      <vt:lpstr>Findings &amp;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chris_mai99@yahoo.com</dc:creator>
  <cp:lastModifiedBy>chris_mai99@yahoo.com</cp:lastModifiedBy>
  <cp:revision>1</cp:revision>
  <dcterms:created xsi:type="dcterms:W3CDTF">2022-06-25T12:56:10Z</dcterms:created>
  <dcterms:modified xsi:type="dcterms:W3CDTF">2022-06-26T07:52:17Z</dcterms:modified>
</cp:coreProperties>
</file>