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2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Dinh" userId="c33946e6-c8fa-40f1-9644-f359d99587a5" providerId="ADAL" clId="{8BCDD526-38A3-48CB-8C1A-BC814DBF7796}"/>
    <pc:docChg chg="modSld">
      <pc:chgData name="Ben Dinh" userId="c33946e6-c8fa-40f1-9644-f359d99587a5" providerId="ADAL" clId="{8BCDD526-38A3-48CB-8C1A-BC814DBF7796}" dt="2022-06-25T10:31:12.074" v="5" actId="1076"/>
      <pc:docMkLst>
        <pc:docMk/>
      </pc:docMkLst>
      <pc:sldChg chg="addSp delSp modSp mod">
        <pc:chgData name="Ben Dinh" userId="c33946e6-c8fa-40f1-9644-f359d99587a5" providerId="ADAL" clId="{8BCDD526-38A3-48CB-8C1A-BC814DBF7796}" dt="2022-06-25T10:31:12.074" v="5" actId="1076"/>
        <pc:sldMkLst>
          <pc:docMk/>
          <pc:sldMk cId="3103150248" sldId="263"/>
        </pc:sldMkLst>
        <pc:spChg chg="del">
          <ac:chgData name="Ben Dinh" userId="c33946e6-c8fa-40f1-9644-f359d99587a5" providerId="ADAL" clId="{8BCDD526-38A3-48CB-8C1A-BC814DBF7796}" dt="2022-06-25T10:30:18.674" v="0" actId="22"/>
          <ac:spMkLst>
            <pc:docMk/>
            <pc:sldMk cId="3103150248" sldId="263"/>
            <ac:spMk id="3" creationId="{83A0DCE9-4340-9A2B-9609-ADD41D22A5AA}"/>
          </ac:spMkLst>
        </pc:spChg>
        <pc:picChg chg="add mod ord">
          <ac:chgData name="Ben Dinh" userId="c33946e6-c8fa-40f1-9644-f359d99587a5" providerId="ADAL" clId="{8BCDD526-38A3-48CB-8C1A-BC814DBF7796}" dt="2022-06-25T10:30:34.672" v="2" actId="14100"/>
          <ac:picMkLst>
            <pc:docMk/>
            <pc:sldMk cId="3103150248" sldId="263"/>
            <ac:picMk id="5" creationId="{DCE69C09-DBEB-E3CD-BDA0-565A66D51487}"/>
          </ac:picMkLst>
        </pc:picChg>
        <pc:picChg chg="add mod">
          <ac:chgData name="Ben Dinh" userId="c33946e6-c8fa-40f1-9644-f359d99587a5" providerId="ADAL" clId="{8BCDD526-38A3-48CB-8C1A-BC814DBF7796}" dt="2022-06-25T10:31:12.074" v="5" actId="1076"/>
          <ac:picMkLst>
            <pc:docMk/>
            <pc:sldMk cId="3103150248" sldId="263"/>
            <ac:picMk id="7" creationId="{C9CDAD40-6CDB-C707-06F7-5EF30FE3EE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2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4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3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7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9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448AF0DF-9AE6-A21B-F122-370BB10AC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" b="1517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3F598-9982-9623-E720-B318F02ED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AU" sz="4400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7139E-27D2-D898-4556-CF476DEB9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73568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4376-B623-78DD-D0CB-B7D1F761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Australia vs Worldwide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0AD8D-A0F1-61A1-4E6D-0AC3A67A2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84" y="2036605"/>
            <a:ext cx="8526917" cy="41608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1B57B-B793-F1C4-D3FC-F1F764915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935" y="2591477"/>
            <a:ext cx="3379800" cy="30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8F0C8C33-5F50-3A96-FA1E-AA1106046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42" y="1217332"/>
            <a:ext cx="7051981" cy="557106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D276000-3B2C-640D-C2BA-4E75290D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81" y="69602"/>
            <a:ext cx="10515600" cy="1325563"/>
          </a:xfrm>
        </p:spPr>
        <p:txBody>
          <a:bodyPr/>
          <a:lstStyle/>
          <a:p>
            <a:r>
              <a:rPr lang="en-AU" dirty="0"/>
              <a:t>Different types of cancer in Australia</a:t>
            </a:r>
          </a:p>
        </p:txBody>
      </p:sp>
    </p:spTree>
    <p:extLst>
      <p:ext uri="{BB962C8B-B14F-4D97-AF65-F5344CB8AC3E}">
        <p14:creationId xmlns:p14="http://schemas.microsoft.com/office/powerpoint/2010/main" val="292105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655C-A363-36EA-B05A-14ADC703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Cancer Incidence overtime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56E4CB-C86D-D0F2-289D-315B91B74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270" y="1690688"/>
            <a:ext cx="7612911" cy="5169628"/>
          </a:xfrm>
        </p:spPr>
      </p:pic>
    </p:spTree>
    <p:extLst>
      <p:ext uri="{BB962C8B-B14F-4D97-AF65-F5344CB8AC3E}">
        <p14:creationId xmlns:p14="http://schemas.microsoft.com/office/powerpoint/2010/main" val="225487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3065-81FC-74B8-245B-D0B09C26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ASR Incidence vs Age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F111F-C1EF-F745-0283-F60D91276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934" y="1404623"/>
            <a:ext cx="6677247" cy="5024865"/>
          </a:xfrm>
        </p:spPr>
      </p:pic>
    </p:spTree>
    <p:extLst>
      <p:ext uri="{BB962C8B-B14F-4D97-AF65-F5344CB8AC3E}">
        <p14:creationId xmlns:p14="http://schemas.microsoft.com/office/powerpoint/2010/main" val="175156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C522-3859-2C75-2700-2BCA9556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Skin Cancer Incidence overtime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A5C206-34CE-51B7-814A-46DD79038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341" y="1690688"/>
            <a:ext cx="7160551" cy="4939784"/>
          </a:xfrm>
        </p:spPr>
      </p:pic>
    </p:spTree>
    <p:extLst>
      <p:ext uri="{BB962C8B-B14F-4D97-AF65-F5344CB8AC3E}">
        <p14:creationId xmlns:p14="http://schemas.microsoft.com/office/powerpoint/2010/main" val="412398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2CEE-8B76-8E12-16D6-F9DD37F5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41DF5E-5C0B-5478-96BC-7995D5A71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255" y="2019178"/>
            <a:ext cx="6027852" cy="4434006"/>
          </a:xfrm>
        </p:spPr>
      </p:pic>
    </p:spTree>
    <p:extLst>
      <p:ext uri="{BB962C8B-B14F-4D97-AF65-F5344CB8AC3E}">
        <p14:creationId xmlns:p14="http://schemas.microsoft.com/office/powerpoint/2010/main" val="15503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2C56-D8F3-7DCD-9CEE-43E5403F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Australia major city </a:t>
            </a:r>
            <a:r>
              <a:rPr lang="en-AU" dirty="0" err="1"/>
              <a:t>avg.UV</a:t>
            </a:r>
            <a:r>
              <a:rPr lang="en-AU" dirty="0"/>
              <a:t>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69C09-DBEB-E3CD-BDA0-565A66D5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21" y="2594344"/>
            <a:ext cx="12014682" cy="26626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CDAD40-6CDB-C707-06F7-5EF30FE3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42" y="3939954"/>
            <a:ext cx="3353091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5024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BrushVTI</vt:lpstr>
      <vt:lpstr>Project 1</vt:lpstr>
      <vt:lpstr>Australia vs Worldwide</vt:lpstr>
      <vt:lpstr>Different types of cancer in Australia</vt:lpstr>
      <vt:lpstr>Cancer Incidence overtime</vt:lpstr>
      <vt:lpstr>ASR Incidence vs Age group</vt:lpstr>
      <vt:lpstr>Skin Cancer Incidence overtime</vt:lpstr>
      <vt:lpstr>PowerPoint Presentation</vt:lpstr>
      <vt:lpstr>Australia major city avg.UV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Ben Dinh</dc:creator>
  <cp:lastModifiedBy>Ben Dinh</cp:lastModifiedBy>
  <cp:revision>1</cp:revision>
  <dcterms:created xsi:type="dcterms:W3CDTF">2022-06-25T08:46:09Z</dcterms:created>
  <dcterms:modified xsi:type="dcterms:W3CDTF">2022-06-25T10:31:13Z</dcterms:modified>
</cp:coreProperties>
</file>