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4" r:id="rId3"/>
    <p:sldId id="258" r:id="rId4"/>
    <p:sldId id="259" r:id="rId5"/>
    <p:sldId id="260" r:id="rId6"/>
    <p:sldId id="257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DD526-38A3-48CB-8C1A-BC814DBF7796}" v="4" dt="2022-06-26T10:36:05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36" d="100"/>
          <a:sy n="36" d="100"/>
        </p:scale>
        <p:origin x="43" y="30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Dinh" userId="c33946e6-c8fa-40f1-9644-f359d99587a5" providerId="ADAL" clId="{8BCDD526-38A3-48CB-8C1A-BC814DBF7796}"/>
    <pc:docChg chg="undo custSel addSld modSld sldOrd">
      <pc:chgData name="Ben Dinh" userId="c33946e6-c8fa-40f1-9644-f359d99587a5" providerId="ADAL" clId="{8BCDD526-38A3-48CB-8C1A-BC814DBF7796}" dt="2022-06-26T10:51:01.154" v="417" actId="14100"/>
      <pc:docMkLst>
        <pc:docMk/>
      </pc:docMkLst>
      <pc:sldChg chg="ord">
        <pc:chgData name="Ben Dinh" userId="c33946e6-c8fa-40f1-9644-f359d99587a5" providerId="ADAL" clId="{8BCDD526-38A3-48CB-8C1A-BC814DBF7796}" dt="2022-06-26T10:40:20.573" v="402"/>
        <pc:sldMkLst>
          <pc:docMk/>
          <pc:sldMk cId="2033849730" sldId="257"/>
        </pc:sldMkLst>
      </pc:sldChg>
      <pc:sldChg chg="addSp delSp modSp mod setBg">
        <pc:chgData name="Ben Dinh" userId="c33946e6-c8fa-40f1-9644-f359d99587a5" providerId="ADAL" clId="{8BCDD526-38A3-48CB-8C1A-BC814DBF7796}" dt="2022-06-26T10:51:01.154" v="417" actId="14100"/>
        <pc:sldMkLst>
          <pc:docMk/>
          <pc:sldMk cId="2254875170" sldId="259"/>
        </pc:sldMkLst>
        <pc:spChg chg="mod">
          <ac:chgData name="Ben Dinh" userId="c33946e6-c8fa-40f1-9644-f359d99587a5" providerId="ADAL" clId="{8BCDD526-38A3-48CB-8C1A-BC814DBF7796}" dt="2022-06-26T10:48:56.802" v="411" actId="26606"/>
          <ac:spMkLst>
            <pc:docMk/>
            <pc:sldMk cId="2254875170" sldId="259"/>
            <ac:spMk id="2" creationId="{8A9F655C-A363-36EA-B05A-14ADC703B174}"/>
          </ac:spMkLst>
        </pc:spChg>
        <pc:spChg chg="add">
          <ac:chgData name="Ben Dinh" userId="c33946e6-c8fa-40f1-9644-f359d99587a5" providerId="ADAL" clId="{8BCDD526-38A3-48CB-8C1A-BC814DBF7796}" dt="2022-06-26T10:48:56.802" v="411" actId="26606"/>
          <ac:spMkLst>
            <pc:docMk/>
            <pc:sldMk cId="2254875170" sldId="259"/>
            <ac:spMk id="14" creationId="{0D57E7FA-E8FC-45AC-868F-CDC8144939D6}"/>
          </ac:spMkLst>
        </pc:spChg>
        <pc:spChg chg="add">
          <ac:chgData name="Ben Dinh" userId="c33946e6-c8fa-40f1-9644-f359d99587a5" providerId="ADAL" clId="{8BCDD526-38A3-48CB-8C1A-BC814DBF7796}" dt="2022-06-26T10:48:56.802" v="411" actId="26606"/>
          <ac:spMkLst>
            <pc:docMk/>
            <pc:sldMk cId="2254875170" sldId="259"/>
            <ac:spMk id="16" creationId="{62245F03-66D5-45EC-A0B5-90E656B114D0}"/>
          </ac:spMkLst>
        </pc:spChg>
        <pc:picChg chg="add del mod">
          <ac:chgData name="Ben Dinh" userId="c33946e6-c8fa-40f1-9644-f359d99587a5" providerId="ADAL" clId="{8BCDD526-38A3-48CB-8C1A-BC814DBF7796}" dt="2022-06-26T10:50:52.902" v="414" actId="478"/>
          <ac:picMkLst>
            <pc:docMk/>
            <pc:sldMk cId="2254875170" sldId="259"/>
            <ac:picMk id="4" creationId="{0D887AAF-6AC2-1F4C-B56F-D86DEF7DC9C1}"/>
          </ac:picMkLst>
        </pc:picChg>
        <pc:picChg chg="add mod">
          <ac:chgData name="Ben Dinh" userId="c33946e6-c8fa-40f1-9644-f359d99587a5" providerId="ADAL" clId="{8BCDD526-38A3-48CB-8C1A-BC814DBF7796}" dt="2022-06-26T10:51:01.154" v="417" actId="14100"/>
          <ac:picMkLst>
            <pc:docMk/>
            <pc:sldMk cId="2254875170" sldId="259"/>
            <ac:picMk id="6" creationId="{B451E7E3-A5FB-D2DE-F220-CAAE031156A9}"/>
          </ac:picMkLst>
        </pc:picChg>
        <pc:picChg chg="mod">
          <ac:chgData name="Ben Dinh" userId="c33946e6-c8fa-40f1-9644-f359d99587a5" providerId="ADAL" clId="{8BCDD526-38A3-48CB-8C1A-BC814DBF7796}" dt="2022-06-26T10:48:56.802" v="411" actId="26606"/>
          <ac:picMkLst>
            <pc:docMk/>
            <pc:sldMk cId="2254875170" sldId="259"/>
            <ac:picMk id="9" creationId="{1D56E4CB-C86D-D0F2-289D-315B91B74EE0}"/>
          </ac:picMkLst>
        </pc:picChg>
      </pc:sldChg>
      <pc:sldChg chg="modSp mod">
        <pc:chgData name="Ben Dinh" userId="c33946e6-c8fa-40f1-9644-f359d99587a5" providerId="ADAL" clId="{8BCDD526-38A3-48CB-8C1A-BC814DBF7796}" dt="2022-06-26T10:21:55.727" v="378" actId="1076"/>
        <pc:sldMkLst>
          <pc:docMk/>
          <pc:sldMk cId="1751565157" sldId="260"/>
        </pc:sldMkLst>
        <pc:picChg chg="mod">
          <ac:chgData name="Ben Dinh" userId="c33946e6-c8fa-40f1-9644-f359d99587a5" providerId="ADAL" clId="{8BCDD526-38A3-48CB-8C1A-BC814DBF7796}" dt="2022-06-26T10:21:55.727" v="378" actId="1076"/>
          <ac:picMkLst>
            <pc:docMk/>
            <pc:sldMk cId="1751565157" sldId="260"/>
            <ac:picMk id="5" creationId="{FFAF111F-C1EF-F745-0283-F60D91276B14}"/>
          </ac:picMkLst>
        </pc:picChg>
      </pc:sldChg>
      <pc:sldChg chg="addSp delSp modSp mod">
        <pc:chgData name="Ben Dinh" userId="c33946e6-c8fa-40f1-9644-f359d99587a5" providerId="ADAL" clId="{8BCDD526-38A3-48CB-8C1A-BC814DBF7796}" dt="2022-06-26T10:36:49.084" v="400" actId="1076"/>
        <pc:sldMkLst>
          <pc:docMk/>
          <pc:sldMk cId="155033112" sldId="262"/>
        </pc:sldMkLst>
        <pc:spChg chg="add del mod">
          <ac:chgData name="Ben Dinh" userId="c33946e6-c8fa-40f1-9644-f359d99587a5" providerId="ADAL" clId="{8BCDD526-38A3-48CB-8C1A-BC814DBF7796}" dt="2022-06-26T10:31:54.191" v="380"/>
          <ac:spMkLst>
            <pc:docMk/>
            <pc:sldMk cId="155033112" sldId="262"/>
            <ac:spMk id="4" creationId="{29351ABA-2CE2-4858-B33F-B9FDA59CE7DB}"/>
          </ac:spMkLst>
        </pc:spChg>
        <pc:spChg chg="add del mod">
          <ac:chgData name="Ben Dinh" userId="c33946e6-c8fa-40f1-9644-f359d99587a5" providerId="ADAL" clId="{8BCDD526-38A3-48CB-8C1A-BC814DBF7796}" dt="2022-06-26T10:35:38.531" v="386" actId="478"/>
          <ac:spMkLst>
            <pc:docMk/>
            <pc:sldMk cId="155033112" sldId="262"/>
            <ac:spMk id="8" creationId="{66D0679F-FCBA-EDF5-9F8D-7E00BCAE7A0E}"/>
          </ac:spMkLst>
        </pc:spChg>
        <pc:picChg chg="del">
          <ac:chgData name="Ben Dinh" userId="c33946e6-c8fa-40f1-9644-f359d99587a5" providerId="ADAL" clId="{8BCDD526-38A3-48CB-8C1A-BC814DBF7796}" dt="2022-06-26T10:31:23.343" v="379" actId="478"/>
          <ac:picMkLst>
            <pc:docMk/>
            <pc:sldMk cId="155033112" sldId="262"/>
            <ac:picMk id="5" creationId="{E741DF5E-5C0B-5478-96BC-7995D5A71180}"/>
          </ac:picMkLst>
        </pc:picChg>
        <pc:picChg chg="add mod">
          <ac:chgData name="Ben Dinh" userId="c33946e6-c8fa-40f1-9644-f359d99587a5" providerId="ADAL" clId="{8BCDD526-38A3-48CB-8C1A-BC814DBF7796}" dt="2022-06-26T10:32:05.494" v="384" actId="14100"/>
          <ac:picMkLst>
            <pc:docMk/>
            <pc:sldMk cId="155033112" sldId="262"/>
            <ac:picMk id="7" creationId="{B3CA75A3-D1B1-64AA-4475-245AB6BB5C35}"/>
          </ac:picMkLst>
        </pc:picChg>
        <pc:picChg chg="add mod">
          <ac:chgData name="Ben Dinh" userId="c33946e6-c8fa-40f1-9644-f359d99587a5" providerId="ADAL" clId="{8BCDD526-38A3-48CB-8C1A-BC814DBF7796}" dt="2022-06-26T10:36:49.084" v="400" actId="1076"/>
          <ac:picMkLst>
            <pc:docMk/>
            <pc:sldMk cId="155033112" sldId="262"/>
            <ac:picMk id="10" creationId="{49BA991F-F1B5-1963-198F-22C613ABE530}"/>
          </ac:picMkLst>
        </pc:picChg>
      </pc:sldChg>
      <pc:sldChg chg="addSp delSp modSp mod">
        <pc:chgData name="Ben Dinh" userId="c33946e6-c8fa-40f1-9644-f359d99587a5" providerId="ADAL" clId="{8BCDD526-38A3-48CB-8C1A-BC814DBF7796}" dt="2022-06-25T10:31:12.074" v="5" actId="1076"/>
        <pc:sldMkLst>
          <pc:docMk/>
          <pc:sldMk cId="3103150248" sldId="263"/>
        </pc:sldMkLst>
        <pc:spChg chg="del">
          <ac:chgData name="Ben Dinh" userId="c33946e6-c8fa-40f1-9644-f359d99587a5" providerId="ADAL" clId="{8BCDD526-38A3-48CB-8C1A-BC814DBF7796}" dt="2022-06-25T10:30:18.674" v="0" actId="22"/>
          <ac:spMkLst>
            <pc:docMk/>
            <pc:sldMk cId="3103150248" sldId="263"/>
            <ac:spMk id="3" creationId="{83A0DCE9-4340-9A2B-9609-ADD41D22A5AA}"/>
          </ac:spMkLst>
        </pc:spChg>
        <pc:picChg chg="add mod ord">
          <ac:chgData name="Ben Dinh" userId="c33946e6-c8fa-40f1-9644-f359d99587a5" providerId="ADAL" clId="{8BCDD526-38A3-48CB-8C1A-BC814DBF7796}" dt="2022-06-25T10:30:34.672" v="2" actId="14100"/>
          <ac:picMkLst>
            <pc:docMk/>
            <pc:sldMk cId="3103150248" sldId="263"/>
            <ac:picMk id="5" creationId="{DCE69C09-DBEB-E3CD-BDA0-565A66D51487}"/>
          </ac:picMkLst>
        </pc:picChg>
        <pc:picChg chg="add mod">
          <ac:chgData name="Ben Dinh" userId="c33946e6-c8fa-40f1-9644-f359d99587a5" providerId="ADAL" clId="{8BCDD526-38A3-48CB-8C1A-BC814DBF7796}" dt="2022-06-25T10:31:12.074" v="5" actId="1076"/>
          <ac:picMkLst>
            <pc:docMk/>
            <pc:sldMk cId="3103150248" sldId="263"/>
            <ac:picMk id="7" creationId="{C9CDAD40-6CDB-C707-06F7-5EF30FE3EEFA}"/>
          </ac:picMkLst>
        </pc:picChg>
      </pc:sldChg>
      <pc:sldChg chg="modSp new mod ord">
        <pc:chgData name="Ben Dinh" userId="c33946e6-c8fa-40f1-9644-f359d99587a5" providerId="ADAL" clId="{8BCDD526-38A3-48CB-8C1A-BC814DBF7796}" dt="2022-06-26T10:17:32.654" v="377" actId="20577"/>
        <pc:sldMkLst>
          <pc:docMk/>
          <pc:sldMk cId="3090663587" sldId="264"/>
        </pc:sldMkLst>
        <pc:spChg chg="mod">
          <ac:chgData name="Ben Dinh" userId="c33946e6-c8fa-40f1-9644-f359d99587a5" providerId="ADAL" clId="{8BCDD526-38A3-48CB-8C1A-BC814DBF7796}" dt="2022-06-26T10:10:36.246" v="30" actId="20577"/>
          <ac:spMkLst>
            <pc:docMk/>
            <pc:sldMk cId="3090663587" sldId="264"/>
            <ac:spMk id="2" creationId="{30D6EC11-37B2-B8D2-6044-52B92E4CA404}"/>
          </ac:spMkLst>
        </pc:spChg>
        <pc:spChg chg="mod">
          <ac:chgData name="Ben Dinh" userId="c33946e6-c8fa-40f1-9644-f359d99587a5" providerId="ADAL" clId="{8BCDD526-38A3-48CB-8C1A-BC814DBF7796}" dt="2022-06-26T10:17:32.654" v="377" actId="20577"/>
          <ac:spMkLst>
            <pc:docMk/>
            <pc:sldMk cId="3090663587" sldId="264"/>
            <ac:spMk id="3" creationId="{42A57B94-8740-E892-B50C-53BC2FC3C5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2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4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7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9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448AF0DF-9AE6-A21B-F122-370BB10AC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" b="1517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3F598-9982-9623-E720-B318F02ED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AU" sz="4400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7139E-27D2-D898-4556-CF476DEB9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73568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EC11-37B2-B8D2-6044-52B92E4C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7B94-8740-E892-B50C-53BC2FC3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Demonstrate skin cancer is a crucial concern in Australia</a:t>
            </a:r>
          </a:p>
          <a:p>
            <a:r>
              <a:rPr lang="en-AU" dirty="0"/>
              <a:t>Identify all the risk factors contributing to skin cancer</a:t>
            </a:r>
          </a:p>
          <a:p>
            <a:r>
              <a:rPr lang="en-AU" dirty="0"/>
              <a:t>Understanding the correlation of different risk factors. Can we prevent skin cancer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66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8F0C8C33-5F50-3A96-FA1E-AA1106046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42" y="1217332"/>
            <a:ext cx="7051981" cy="557106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D276000-3B2C-640D-C2BA-4E75290D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81" y="69602"/>
            <a:ext cx="10515600" cy="1325563"/>
          </a:xfrm>
        </p:spPr>
        <p:txBody>
          <a:bodyPr/>
          <a:lstStyle/>
          <a:p>
            <a:r>
              <a:rPr lang="en-AU" dirty="0"/>
              <a:t>Different types of cancer in Australia</a:t>
            </a:r>
          </a:p>
        </p:txBody>
      </p:sp>
    </p:spTree>
    <p:extLst>
      <p:ext uri="{BB962C8B-B14F-4D97-AF65-F5344CB8AC3E}">
        <p14:creationId xmlns:p14="http://schemas.microsoft.com/office/powerpoint/2010/main" val="292105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F655C-A363-36EA-B05A-14ADC703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i="1"/>
              <a:t>Cancer Incidence overtime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56E4CB-C86D-D0F2-289D-315B91B74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776" y="649707"/>
            <a:ext cx="4627491" cy="3146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51E7E3-A5FB-D2DE-F220-CAAE0311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145" y="494310"/>
            <a:ext cx="5900173" cy="356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3065-81FC-74B8-245B-D0B09C26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ASR Incidence vs Age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F111F-C1EF-F745-0283-F60D91276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8010"/>
            <a:ext cx="6677247" cy="5024865"/>
          </a:xfrm>
        </p:spPr>
      </p:pic>
    </p:spTree>
    <p:extLst>
      <p:ext uri="{BB962C8B-B14F-4D97-AF65-F5344CB8AC3E}">
        <p14:creationId xmlns:p14="http://schemas.microsoft.com/office/powerpoint/2010/main" val="175156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4376-B623-78DD-D0CB-B7D1F761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 vs Worldwide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0AD8D-A0F1-61A1-4E6D-0AC3A67A2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84" y="2036605"/>
            <a:ext cx="8526917" cy="41608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1B57B-B793-F1C4-D3FC-F1F764915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35" y="2591477"/>
            <a:ext cx="3379800" cy="30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C522-3859-2C75-2700-2BCA9556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Skin Cancer Incidence overtime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5C206-34CE-51B7-814A-46DD79038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341" y="1690688"/>
            <a:ext cx="7160551" cy="4939784"/>
          </a:xfrm>
        </p:spPr>
      </p:pic>
    </p:spTree>
    <p:extLst>
      <p:ext uri="{BB962C8B-B14F-4D97-AF65-F5344CB8AC3E}">
        <p14:creationId xmlns:p14="http://schemas.microsoft.com/office/powerpoint/2010/main" val="412398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2CEE-8B76-8E12-16D6-F9DD37F5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3CA75A3-D1B1-64AA-4475-245AB6BB5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5" y="1820298"/>
            <a:ext cx="6405220" cy="4270147"/>
          </a:xfr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49BA991F-F1B5-1963-198F-22C613ABE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30" y="1368149"/>
            <a:ext cx="8877077" cy="59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2C56-D8F3-7DCD-9CEE-43E5403F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 major city </a:t>
            </a:r>
            <a:r>
              <a:rPr lang="en-AU" dirty="0" err="1"/>
              <a:t>avg.UV</a:t>
            </a:r>
            <a:r>
              <a:rPr lang="en-AU" dirty="0"/>
              <a:t>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69C09-DBEB-E3CD-BDA0-565A66D5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21" y="2594344"/>
            <a:ext cx="12014682" cy="2662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DAD40-6CDB-C707-06F7-5EF30FE3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42" y="3939954"/>
            <a:ext cx="3353091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5024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62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BrushVTI</vt:lpstr>
      <vt:lpstr>Project 1</vt:lpstr>
      <vt:lpstr>Objectives</vt:lpstr>
      <vt:lpstr>Different types of cancer in Australia</vt:lpstr>
      <vt:lpstr>Cancer Incidence overtime</vt:lpstr>
      <vt:lpstr>ASR Incidence vs Age group</vt:lpstr>
      <vt:lpstr>Australia vs Worldwide</vt:lpstr>
      <vt:lpstr>Skin Cancer Incidence overtime</vt:lpstr>
      <vt:lpstr>PowerPoint Presentation</vt:lpstr>
      <vt:lpstr>Australia major city avg.UV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Ben Dinh</dc:creator>
  <cp:lastModifiedBy>Ben Dinh</cp:lastModifiedBy>
  <cp:revision>1</cp:revision>
  <dcterms:created xsi:type="dcterms:W3CDTF">2022-06-25T08:46:09Z</dcterms:created>
  <dcterms:modified xsi:type="dcterms:W3CDTF">2022-06-26T10:51:01Z</dcterms:modified>
</cp:coreProperties>
</file>