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  <p1510:client id="{58ECC779-9E0C-4D44-BB8E-30E7026A0E43}" v="272" dt="2023-04-03T18:23:51.125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4" d="100"/>
          <a:sy n="54" d="100"/>
        </p:scale>
        <p:origin x="123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718264" cy="5779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3200" dirty="0">
                <a:solidFill>
                  <a:srgbClr val="0E659B"/>
                </a:solidFill>
                <a:latin typeface="IBM Plex Mono SemiBold"/>
              </a:rPr>
              <a:t>&lt;Current scenario and future scenario of the Data analysis &gt;</a:t>
            </a:r>
            <a:endParaRPr lang="en-US" sz="3200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&lt;Deep Shah&gt;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&lt;April 3</a:t>
            </a:r>
            <a:r>
              <a:rPr lang="en-US" baseline="30000" dirty="0">
                <a:latin typeface="IBM Plex Mono Text"/>
              </a:rPr>
              <a:t>rd</a:t>
            </a:r>
            <a:r>
              <a:rPr lang="en-US" dirty="0">
                <a:latin typeface="IBM Plex Mono Text"/>
              </a:rPr>
              <a:t>.2023&gt;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45" y="206974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latin typeface="IBM Plex Mono Text"/>
              </a:rPr>
              <a:t>Findings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•Demand to work with </a:t>
            </a:r>
            <a:r>
              <a:rPr lang="en-US" dirty="0" err="1">
                <a:latin typeface="IBM Plex Mono Text"/>
              </a:rPr>
              <a:t>Postgre</a:t>
            </a:r>
            <a:r>
              <a:rPr lang="en-US" dirty="0">
                <a:latin typeface="IBM Plex Mono Text"/>
              </a:rPr>
              <a:t> SQL spiked in the future, as well as the Mongo DB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</a:t>
            </a:r>
          </a:p>
          <a:p>
            <a:pPr>
              <a:buNone/>
            </a:pPr>
            <a:r>
              <a:rPr lang="en-US" dirty="0"/>
              <a:t>•SQ Lite and Microsoft SQL server databases disappeared in the future works. They were replaced by Redis and Elasticsearch</a:t>
            </a:r>
          </a:p>
          <a:p>
            <a:pPr>
              <a:buNone/>
            </a:pPr>
            <a:r>
              <a:rPr lang="en-US" dirty="0"/>
              <a:t>•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•MySQL was the leader, but fell to 3</a:t>
            </a:r>
            <a:r>
              <a:rPr lang="en-US" baseline="30000" dirty="0">
                <a:latin typeface="IBM Plex Mono Text"/>
              </a:rPr>
              <a:t>rd</a:t>
            </a:r>
            <a:r>
              <a:rPr lang="en-US" dirty="0">
                <a:latin typeface="IBM Plex Mono Text"/>
              </a:rPr>
              <a:t>  most desired database the respondents wanted to work with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latin typeface="IBM Plex Mono Text"/>
              </a:rPr>
              <a:t>Implications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•Services being offered by SQ Lite and Microsoft SQL server may be inadequate or inconsistent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</a:t>
            </a:r>
            <a:r>
              <a:rPr lang="en-US" dirty="0" err="1">
                <a:latin typeface="IBM Plex Mono Text"/>
              </a:rPr>
              <a:t>Postgre</a:t>
            </a:r>
            <a:r>
              <a:rPr lang="en-US" dirty="0">
                <a:latin typeface="IBM Plex Mono Text"/>
              </a:rPr>
              <a:t> SQL and MongoDB may be offering better features and reliable services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•MySQL is still useful, but may be slowly being outdated.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200" dirty="0">
                <a:latin typeface="IBM Plex Mono Text"/>
              </a:rPr>
              <a:t>The link towards the Cognos Analytic visualization tool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https://dataplatform.cloud.ibm.com/dashboards/ad1e1101-c884-4701-b032-6c7ec0238490?project_id=fa35c21a-1999-4bd8-bff6-41bdb22b7d63&amp;userfs=false&amp;context=cpdaas&amp;mode=consumption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7D0B5C6-DE6E-5A66-2A40-7474F38B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6" y="1259215"/>
            <a:ext cx="11225841" cy="50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E7BE489-A259-710D-D926-45DBE9B39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4" y="1416989"/>
            <a:ext cx="10923915" cy="48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615D501-131E-547E-D165-5C8DC2B7F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3" y="1401401"/>
            <a:ext cx="11815313" cy="48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IBM Plex Mono Text"/>
              </a:rPr>
              <a:t>•What would be the causes for the respondents to abandon and move to different languages and data bases?</a:t>
            </a:r>
          </a:p>
          <a:p>
            <a:r>
              <a:rPr lang="en-US" dirty="0">
                <a:latin typeface="IBM Plex Mono Text"/>
              </a:rPr>
              <a:t>•</a:t>
            </a:r>
            <a:endParaRPr lang="en-US">
              <a:latin typeface="IBM Plex Mono Text"/>
            </a:endParaRPr>
          </a:p>
          <a:p>
            <a:r>
              <a:rPr lang="en-US" dirty="0">
                <a:latin typeface="IBM Plex Mono Text"/>
              </a:rPr>
              <a:t>•Why </a:t>
            </a:r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 still remains popular programming language?</a:t>
            </a:r>
            <a:endParaRPr lang="en-US">
              <a:latin typeface="IBM Plex Mono Text"/>
            </a:endParaRPr>
          </a:p>
          <a:p>
            <a:r>
              <a:rPr lang="en-US" dirty="0">
                <a:latin typeface="IBM Plex Mono Text"/>
              </a:rPr>
              <a:t>•</a:t>
            </a:r>
            <a:endParaRPr lang="en-US">
              <a:latin typeface="IBM Plex Mono Text"/>
            </a:endParaRPr>
          </a:p>
          <a:p>
            <a:r>
              <a:rPr lang="en-US" dirty="0">
                <a:latin typeface="IBM Plex Mono Text"/>
              </a:rPr>
              <a:t>•Would the results would be different if we only gathered response from </a:t>
            </a:r>
            <a:r>
              <a:rPr lang="en-US" dirty="0" err="1">
                <a:latin typeface="IBM Plex Mono Text"/>
              </a:rPr>
              <a:t>Masters</a:t>
            </a:r>
            <a:r>
              <a:rPr lang="en-US" dirty="0">
                <a:latin typeface="IBM Plex Mono Text"/>
              </a:rPr>
              <a:t> degree and above?</a:t>
            </a:r>
            <a:endParaRPr lang="en-US">
              <a:latin typeface="IBM Plex Mono Tex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latin typeface="IBM Plex Mono Text"/>
              </a:rPr>
              <a:t>Findings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•The world of technology is so dynamic that it’s rare to observe one language or database or cloud platform or </a:t>
            </a:r>
            <a:r>
              <a:rPr lang="en-US" dirty="0" err="1">
                <a:latin typeface="IBM Plex Mono Text"/>
              </a:rPr>
              <a:t>WebFrame</a:t>
            </a:r>
            <a:r>
              <a:rPr lang="en-US" dirty="0">
                <a:latin typeface="IBM Plex Mono Text"/>
              </a:rPr>
              <a:t> dominating certain area for long time.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•Men are primary users of the technology tools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•The age range of respondents were majority from 23~33. However, there were respondents who were age 16 from 99.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latin typeface="IBM Plex Mono Text"/>
              </a:rPr>
              <a:t>Implications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•Whatever or whichever services the technologies offer may need to be easy to use, reliable, and convenient to access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•Women may not be interested in Data entry/ Data organizations compared to men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People who identified as the age 99 may be hackers/ crackers or wanted to remain anonymous.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latin typeface="IBM Plex Mono Text"/>
              </a:rPr>
              <a:t>•</a:t>
            </a:r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 is the most popular programming language tool</a:t>
            </a:r>
            <a:endParaRPr lang="en-US" dirty="0"/>
          </a:p>
          <a:p>
            <a:r>
              <a:rPr lang="en-US" dirty="0">
                <a:latin typeface="IBM Plex Mono Text"/>
              </a:rPr>
              <a:t>•</a:t>
            </a:r>
            <a:endParaRPr lang="en-US" dirty="0"/>
          </a:p>
          <a:p>
            <a:r>
              <a:rPr lang="en-US" dirty="0">
                <a:latin typeface="IBM Plex Mono Text"/>
              </a:rPr>
              <a:t>•Respondents who has Bachelor’s degree and/or Master’s degree are the primary users of technologies</a:t>
            </a:r>
            <a:endParaRPr lang="en-US" dirty="0"/>
          </a:p>
          <a:p>
            <a:r>
              <a:rPr lang="en-US" dirty="0">
                <a:latin typeface="IBM Plex Mono Text"/>
              </a:rPr>
              <a:t>•</a:t>
            </a:r>
            <a:endParaRPr lang="en-US" dirty="0"/>
          </a:p>
          <a:p>
            <a:r>
              <a:rPr lang="en-US" dirty="0">
                <a:latin typeface="IBM Plex Mono Text"/>
              </a:rPr>
              <a:t>•Currently, MySQL is the most popular data base the respondents use. Yet, they will eventually shift to PostgreSQL to perform database related tasks.</a:t>
            </a:r>
            <a:endParaRPr lang="en-US" dirty="0"/>
          </a:p>
          <a:p>
            <a:r>
              <a:rPr lang="en-US" dirty="0">
                <a:latin typeface="IBM Plex Mono Text"/>
              </a:rPr>
              <a:t>•</a:t>
            </a:r>
            <a:endParaRPr lang="en-US" dirty="0"/>
          </a:p>
          <a:p>
            <a:r>
              <a:rPr lang="en-US" dirty="0">
                <a:latin typeface="IBM Plex Mono Text"/>
              </a:rPr>
              <a:t>•Linux is the most popular cloud platform </a:t>
            </a:r>
            <a:endParaRPr lang="en-US"/>
          </a:p>
          <a:p>
            <a:r>
              <a:rPr lang="en-US" dirty="0">
                <a:latin typeface="IBM Plex Mono Text"/>
              </a:rPr>
              <a:t>•</a:t>
            </a:r>
            <a:endParaRPr lang="en-US" dirty="0"/>
          </a:p>
          <a:p>
            <a:r>
              <a:rPr lang="en-US" dirty="0">
                <a:latin typeface="IBM Plex Mono Text"/>
              </a:rPr>
              <a:t>•Currently, jQuery is the most popular Web Frames the respondents use. However, they will eventually work with React.js.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712597D2-E18F-AE4F-F26D-1EA5654E1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82" y="82629"/>
            <a:ext cx="5244860" cy="1905082"/>
          </a:xfrm>
          <a:prstGeom prst="rect">
            <a:avLst/>
          </a:prstGeo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245D128-075F-371D-FA03-4B29B2022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977826"/>
            <a:ext cx="3634596" cy="2312877"/>
          </a:xfrm>
          <a:prstGeom prst="rect">
            <a:avLst/>
          </a:prstGeom>
        </p:spPr>
      </p:pic>
      <p:pic>
        <p:nvPicPr>
          <p:cNvPr id="7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0EBB726C-AFC2-D448-D31A-E10396AF4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796" y="3212380"/>
            <a:ext cx="7976558" cy="31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4B2EF53-774E-3CBE-81A4-D7EF57E8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9" y="1467276"/>
            <a:ext cx="10880783" cy="485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A85FA22-5FFB-A02C-6D43-F15F46030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1" y="1398655"/>
            <a:ext cx="10607614" cy="475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200" dirty="0">
                <a:latin typeface="IBM Plex Mono Text"/>
              </a:rPr>
              <a:t>•The top 3 current and future programming languages the respondents worked and wanted to work with were: Java Script, HTML/CSS, and SQL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•The Top 3 data bases the respondents worked with are: MySQL, Microsoft SQL Server, and PostgreSQL. </a:t>
            </a:r>
            <a:endParaRPr lang="en-US"/>
          </a:p>
          <a:p>
            <a:r>
              <a:rPr lang="en-US" sz="2200" dirty="0">
                <a:latin typeface="IBM Plex Mono Text"/>
              </a:rPr>
              <a:t>•However, in the future, the respondents wanted to work with PostgreSQL was the first, next was Mongo DB, and third was MySQL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•The top 3 cloud platforms the respondents worked with were: Windows, Linux, and Docker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•Yet, in the future, the respondents wanted to work with Linux, Docker, and AWS.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•The top 3 Web Frames the respondents worked with were: jQuery, Angular/Angular.js, and React.js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•But, in the future, the respondents wanted work with React.js, Vue.js, and Angular/Angular.js</a:t>
            </a:r>
            <a:endParaRPr lang="en-US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IBM Plex Mono Text"/>
              </a:rPr>
              <a:t>What technological languages, tools, and platforms would be used by programmers in the future?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The problem: There are many languages, tools, and platforms being utilized by professionals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What specific programming languages, databases, Cloud platforms and Web Frames programmers use and want to use in the future?</a:t>
            </a:r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200" dirty="0">
                <a:latin typeface="IBM Plex Mono Text"/>
              </a:rPr>
              <a:t>•Data source: Respondents from the US, Canada, the UK, Germany, France, Spain, India, Brazil, and Australia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•Info gathered: </a:t>
            </a:r>
            <a:endParaRPr lang="en-US"/>
          </a:p>
          <a:p>
            <a:r>
              <a:rPr lang="en-US" sz="2200" dirty="0">
                <a:latin typeface="IBM Plex Mono Text"/>
              </a:rPr>
              <a:t>•Gender </a:t>
            </a:r>
            <a:endParaRPr lang="en-US"/>
          </a:p>
          <a:p>
            <a:r>
              <a:rPr lang="en-US" sz="2200" dirty="0">
                <a:latin typeface="IBM Plex Mono Text"/>
              </a:rPr>
              <a:t>•Formal education level </a:t>
            </a:r>
            <a:endParaRPr lang="en-US"/>
          </a:p>
          <a:p>
            <a:r>
              <a:rPr lang="en-US" sz="2200" dirty="0">
                <a:latin typeface="IBM Plex Mono Text"/>
              </a:rPr>
              <a:t>•Age </a:t>
            </a:r>
            <a:endParaRPr lang="en-US"/>
          </a:p>
          <a:p>
            <a:r>
              <a:rPr lang="en-US" sz="2200" dirty="0">
                <a:latin typeface="IBM Plex Mono Text"/>
              </a:rPr>
              <a:t>•Current programming languages, databases, cloud platforms, and Web Frames the participants are using, </a:t>
            </a:r>
            <a:endParaRPr lang="en-US"/>
          </a:p>
          <a:p>
            <a:r>
              <a:rPr lang="en-US" sz="2200" dirty="0">
                <a:latin typeface="IBM Plex Mono Text"/>
              </a:rPr>
              <a:t>•Future programming languages, databases, cloud platforms, and Web Frames the participants wanted work next year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•Other visualization tools such as Bar, line, and pie charts to visualize comparison of data</a:t>
            </a:r>
            <a:endParaRPr lang="en-US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588AF5-C410-1D14-B323-5816106E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7" y="1706796"/>
            <a:ext cx="10621991" cy="38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latin typeface="IBM Plex Mono Tex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latin typeface="IBM Plex Mono Text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8D0BFDC-DA92-8F12-9D27-BE28D358A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1" y="2421529"/>
            <a:ext cx="5043576" cy="3668339"/>
          </a:xfrm>
          <a:prstGeom prst="rect">
            <a:avLst/>
          </a:prstGeom>
        </p:spPr>
      </p:pic>
      <p:pic>
        <p:nvPicPr>
          <p:cNvPr id="7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864BE0CB-B337-2EC7-6149-BFBAA6E46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174" y="2509127"/>
            <a:ext cx="5748067" cy="38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latin typeface="IBM Plex Mono Text"/>
              </a:rPr>
              <a:t>Findings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•JavaScript is still the most popular programming language the respondents want to work right now and in the future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•Demand for Python is increasing </a:t>
            </a:r>
            <a:endParaRPr lang="en-US" dirty="0"/>
          </a:p>
          <a:p>
            <a:pPr>
              <a:buNone/>
            </a:pPr>
            <a:r>
              <a:rPr lang="en-US" dirty="0">
                <a:latin typeface="IBM Plex Mono Text"/>
              </a:rPr>
              <a:t>•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•Bash seems to be losing interests of the respondents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latin typeface="IBM Plex Mono Text"/>
              </a:rPr>
              <a:t>Implications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•Increase in Python demand may mean Python is an easy language to use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•Decrease in Bash demand may mean it is slowly being outdated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</a:t>
            </a:r>
          </a:p>
          <a:p>
            <a:pPr>
              <a:buNone/>
            </a:pPr>
            <a:r>
              <a:rPr lang="en-US" dirty="0">
                <a:latin typeface="IBM Plex Mono Text"/>
              </a:rPr>
              <a:t>•JavaScript being popular </a:t>
            </a:r>
            <a:r>
              <a:rPr lang="en-US" dirty="0" err="1">
                <a:latin typeface="IBM Plex Mono Text"/>
              </a:rPr>
              <a:t>through out</a:t>
            </a:r>
            <a:r>
              <a:rPr lang="en-US" dirty="0">
                <a:latin typeface="IBM Plex Mono Text"/>
              </a:rPr>
              <a:t> the research means it may be the most fit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latin typeface="IBM Plex Mono Text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3A9EA63-4895-8EBA-E72F-EFC9ADC0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9" y="2326040"/>
            <a:ext cx="5115464" cy="3614900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77768FB-5855-8769-BFF6-D5886BE5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211" y="2374827"/>
            <a:ext cx="6208143" cy="350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890</Words>
  <Application>Microsoft Office PowerPoint</Application>
  <PresentationFormat>Widescreen</PresentationFormat>
  <Paragraphs>105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&lt;Current scenario and future scenario of the Data analysis 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Deep Shah</cp:lastModifiedBy>
  <cp:revision>144</cp:revision>
  <dcterms:created xsi:type="dcterms:W3CDTF">2020-10-28T18:29:43Z</dcterms:created>
  <dcterms:modified xsi:type="dcterms:W3CDTF">2023-04-03T18:37:44Z</dcterms:modified>
</cp:coreProperties>
</file>