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94"/>
  </p:normalViewPr>
  <p:slideViewPr>
    <p:cSldViewPr snapToGrid="0" showGuides="1">
      <p:cViewPr>
        <p:scale>
          <a:sx n="73" d="100"/>
          <a:sy n="73" d="100"/>
        </p:scale>
        <p:origin x="4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0971-276E-771C-EBDD-1C2AFC80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6CB14-D5BD-010D-398D-09DBE0A49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822B-C64B-A0CE-AB50-5A748915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C603-21CB-AF0B-50E1-C98364EA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2865-C0C4-DB1A-73D5-F7D137BD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08FB-917B-D84F-A63F-5C31ACFB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1ED76-C686-0C19-F8CF-BF13F4D71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8736-8A19-956A-6061-21CCEC53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90643-4873-F07C-A7E9-173FF0B9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EA10-B9DE-9644-2C3F-009BB744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A86D4-5453-AFF0-6700-A5CA5036E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141A3-1CC0-6B25-0141-6722DFD6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99B8F-A664-31C1-4BEE-049EAD78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D10A-A1C9-5820-90DC-BBF3A61F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0CEF-0261-D1CC-0B60-6DBF7E8E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ECA7-3795-BF91-F70D-F6076944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AA89-72F2-64BD-5B40-B3407980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FF29-4C6F-F0D7-2E6A-380A9434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BF6F-5959-CF4F-FBFB-6FA13BC3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D9A4-4969-76D8-EBAB-4EDC0FF2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DCF-24A5-629E-2D7A-227FA46E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794B-F958-03DB-B2D3-5FDAAD09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935B-C99D-F853-EEA0-3DB281DD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F8DB-9B1F-ED1A-F07F-3EA8621D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E298-8EC5-D1D5-C298-21D1625C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569-229A-D36C-8536-789BC76C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4DE7-44D2-EB88-9EA2-53DBD1D8E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812E4-D99A-0020-13B0-FF4F0879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6A882-AD4E-0103-46E5-8527A4D1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9A914-5614-7CFE-CD70-978C0D5B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E4E39-8040-FF90-DC4D-B7955F51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7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FA34-930B-F40D-4F4E-7CB0246E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7ACE4-2429-0C6F-0253-407FA4852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C3B10-68F5-9616-3C2B-5881E17E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1D0EE-7A2D-E891-65D4-12A66AEE5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ABB3A-8374-A7D4-6FB8-BB87997EE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03B7A-733F-FED2-700F-A9FB7EAD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EA1B9-77FB-B4C0-7366-DFEF42E5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A5ED2-237B-EF3E-B3EF-64B363EB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3CC4-C79C-FE6E-2778-CA9307CB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FB86B-A25C-68BA-10CD-C638BE4D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8A6EF-C6BB-EAE9-8044-FB5D2824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385D1-AA3F-2049-E598-07D5D10D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28940-0F06-FC69-F5CB-D43739FC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5C0D8-A680-693B-5409-734CDCF1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2F78-8359-465D-2616-888AAEF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9ED0-764E-71C0-F7AF-A3F6EEBB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B999-3C13-A9C9-D545-1DB7B3CB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41643-2C1C-15C0-FC57-B602C21B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85C22-BB88-31DE-0CCA-1E258AF5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94BD7-EC6C-70E0-BC83-305116A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4D1AE-7B22-24AA-C2F2-A729E5A5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57AE-44EB-152E-96EF-B8ABB6DB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63E13-63C9-DBF5-7E19-4689B469A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BF64-609B-185A-98F2-800F563B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887EC-23A1-1501-2DD8-4AC0F1FE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2A03-9C7A-6F62-858C-BC68173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595AD-DDAA-B846-6AF8-744DF741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2593F-D626-FB5A-DE78-A85BE96A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8D2A5-FF33-36C2-82C1-41BC6ADA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85DC-6E7C-A63C-AF19-964FF89A0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B488-B1FF-F940-912F-5241156249C2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29FB-1A10-4026-6D0B-ADEEA32EF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3AD2-F13D-3A7A-187E-09F3391CC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DE0E6-B9FE-7D47-9241-D535D8B3B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1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411F2-5450-C266-72BA-C032C3A6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94" y="0"/>
            <a:ext cx="66376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91455-9AFD-E016-0945-8F3033F28E65}"/>
              </a:ext>
            </a:extLst>
          </p:cNvPr>
          <p:cNvSpPr txBox="1"/>
          <p:nvPr/>
        </p:nvSpPr>
        <p:spPr>
          <a:xfrm>
            <a:off x="160638" y="148281"/>
            <a:ext cx="160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Talend Pipeline</a:t>
            </a:r>
          </a:p>
        </p:txBody>
      </p:sp>
    </p:spTree>
    <p:extLst>
      <p:ext uri="{BB962C8B-B14F-4D97-AF65-F5344CB8AC3E}">
        <p14:creationId xmlns:p14="http://schemas.microsoft.com/office/powerpoint/2010/main" val="2167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57E9F0-4DCE-0564-21D7-7E598D2C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14" y="253305"/>
            <a:ext cx="9314336" cy="6471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D4322-8FF5-25DE-97D0-4A511DFD8AF0}"/>
              </a:ext>
            </a:extLst>
          </p:cNvPr>
          <p:cNvSpPr txBox="1"/>
          <p:nvPr/>
        </p:nvSpPr>
        <p:spPr>
          <a:xfrm>
            <a:off x="160638" y="14828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SSIS Pipeline</a:t>
            </a:r>
          </a:p>
        </p:txBody>
      </p:sp>
    </p:spTree>
    <p:extLst>
      <p:ext uri="{BB962C8B-B14F-4D97-AF65-F5344CB8AC3E}">
        <p14:creationId xmlns:p14="http://schemas.microsoft.com/office/powerpoint/2010/main" val="203056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46578-4FB9-D357-C052-6E7016ACCF44}"/>
              </a:ext>
            </a:extLst>
          </p:cNvPr>
          <p:cNvSpPr txBox="1"/>
          <p:nvPr/>
        </p:nvSpPr>
        <p:spPr>
          <a:xfrm>
            <a:off x="160638" y="148281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Query Pipeline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FEA13D-92A3-3442-A6F1-53029566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95" y="517613"/>
            <a:ext cx="9690609" cy="61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4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46578-4FB9-D357-C052-6E7016ACCF44}"/>
              </a:ext>
            </a:extLst>
          </p:cNvPr>
          <p:cNvSpPr txBox="1"/>
          <p:nvPr/>
        </p:nvSpPr>
        <p:spPr>
          <a:xfrm>
            <a:off x="160638" y="148281"/>
            <a:ext cx="165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Pipeline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5285F8-F667-4843-813A-7D26224D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" y="618980"/>
            <a:ext cx="12065620" cy="5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Mo, Wendy</dc:creator>
  <cp:lastModifiedBy>Deepshika Reddy Annam Gunasekaran</cp:lastModifiedBy>
  <cp:revision>3</cp:revision>
  <dcterms:created xsi:type="dcterms:W3CDTF">2022-09-28T16:18:25Z</dcterms:created>
  <dcterms:modified xsi:type="dcterms:W3CDTF">2022-09-28T17:29:29Z</dcterms:modified>
</cp:coreProperties>
</file>