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948" r:id="rId1"/>
  </p:sldMasterIdLst>
  <p:notesMasterIdLst>
    <p:notesMasterId r:id="rId11"/>
  </p:notesMasterIdLst>
  <p:handoutMasterIdLst>
    <p:handoutMasterId r:id="rId12"/>
  </p:handoutMasterIdLst>
  <p:sldIdLst>
    <p:sldId id="368" r:id="rId2"/>
    <p:sldId id="377" r:id="rId3"/>
    <p:sldId id="375" r:id="rId4"/>
    <p:sldId id="378" r:id="rId5"/>
    <p:sldId id="379" r:id="rId6"/>
    <p:sldId id="380" r:id="rId7"/>
    <p:sldId id="381" r:id="rId8"/>
    <p:sldId id="383" r:id="rId9"/>
    <p:sldId id="382" r:id="rId10"/>
  </p:sldIdLst>
  <p:sldSz cx="9144000" cy="5715000" type="screen16x10"/>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charset="0"/>
        <a:ea typeface="MS PGothic" panose="020B0600070205080204" pitchFamily="34" charset="-128"/>
        <a:cs typeface="+mn-cs"/>
      </a:defRPr>
    </a:lvl1pPr>
    <a:lvl2pPr marL="457200" algn="l" rtl="0" eaLnBrk="0" fontAlgn="base" hangingPunct="0">
      <a:spcBef>
        <a:spcPct val="0"/>
      </a:spcBef>
      <a:spcAft>
        <a:spcPct val="0"/>
      </a:spcAft>
      <a:defRPr sz="2400" b="1" kern="1200">
        <a:solidFill>
          <a:schemeClr val="tx1"/>
        </a:solidFill>
        <a:latin typeface="Times" charset="0"/>
        <a:ea typeface="MS PGothic" panose="020B0600070205080204" pitchFamily="34" charset="-128"/>
        <a:cs typeface="+mn-cs"/>
      </a:defRPr>
    </a:lvl2pPr>
    <a:lvl3pPr marL="914400" algn="l" rtl="0" eaLnBrk="0" fontAlgn="base" hangingPunct="0">
      <a:spcBef>
        <a:spcPct val="0"/>
      </a:spcBef>
      <a:spcAft>
        <a:spcPct val="0"/>
      </a:spcAft>
      <a:defRPr sz="2400" b="1" kern="1200">
        <a:solidFill>
          <a:schemeClr val="tx1"/>
        </a:solidFill>
        <a:latin typeface="Times" charset="0"/>
        <a:ea typeface="MS PGothic" panose="020B0600070205080204" pitchFamily="34" charset="-128"/>
        <a:cs typeface="+mn-cs"/>
      </a:defRPr>
    </a:lvl3pPr>
    <a:lvl4pPr marL="1371600" algn="l" rtl="0" eaLnBrk="0" fontAlgn="base" hangingPunct="0">
      <a:spcBef>
        <a:spcPct val="0"/>
      </a:spcBef>
      <a:spcAft>
        <a:spcPct val="0"/>
      </a:spcAft>
      <a:defRPr sz="2400" b="1" kern="1200">
        <a:solidFill>
          <a:schemeClr val="tx1"/>
        </a:solidFill>
        <a:latin typeface="Times" charset="0"/>
        <a:ea typeface="MS PGothic" panose="020B0600070205080204" pitchFamily="34" charset="-128"/>
        <a:cs typeface="+mn-cs"/>
      </a:defRPr>
    </a:lvl4pPr>
    <a:lvl5pPr marL="1828800" algn="l" rtl="0" eaLnBrk="0" fontAlgn="base" hangingPunct="0">
      <a:spcBef>
        <a:spcPct val="0"/>
      </a:spcBef>
      <a:spcAft>
        <a:spcPct val="0"/>
      </a:spcAft>
      <a:defRPr sz="2400" b="1" kern="1200">
        <a:solidFill>
          <a:schemeClr val="tx1"/>
        </a:solidFill>
        <a:latin typeface="Times" charset="0"/>
        <a:ea typeface="MS PGothic" panose="020B0600070205080204" pitchFamily="34" charset="-128"/>
        <a:cs typeface="+mn-cs"/>
      </a:defRPr>
    </a:lvl5pPr>
    <a:lvl6pPr marL="2286000" algn="l" defTabSz="914400" rtl="0" eaLnBrk="1" latinLnBrk="0" hangingPunct="1">
      <a:defRPr sz="2400" b="1" kern="1200">
        <a:solidFill>
          <a:schemeClr val="tx1"/>
        </a:solidFill>
        <a:latin typeface="Times" charset="0"/>
        <a:ea typeface="MS PGothic" panose="020B0600070205080204" pitchFamily="34" charset="-128"/>
        <a:cs typeface="+mn-cs"/>
      </a:defRPr>
    </a:lvl6pPr>
    <a:lvl7pPr marL="2743200" algn="l" defTabSz="914400" rtl="0" eaLnBrk="1" latinLnBrk="0" hangingPunct="1">
      <a:defRPr sz="2400" b="1" kern="1200">
        <a:solidFill>
          <a:schemeClr val="tx1"/>
        </a:solidFill>
        <a:latin typeface="Times" charset="0"/>
        <a:ea typeface="MS PGothic" panose="020B0600070205080204" pitchFamily="34" charset="-128"/>
        <a:cs typeface="+mn-cs"/>
      </a:defRPr>
    </a:lvl7pPr>
    <a:lvl8pPr marL="3200400" algn="l" defTabSz="914400" rtl="0" eaLnBrk="1" latinLnBrk="0" hangingPunct="1">
      <a:defRPr sz="2400" b="1" kern="1200">
        <a:solidFill>
          <a:schemeClr val="tx1"/>
        </a:solidFill>
        <a:latin typeface="Times" charset="0"/>
        <a:ea typeface="MS PGothic" panose="020B0600070205080204" pitchFamily="34" charset="-128"/>
        <a:cs typeface="+mn-cs"/>
      </a:defRPr>
    </a:lvl8pPr>
    <a:lvl9pPr marL="3657600" algn="l" defTabSz="914400" rtl="0" eaLnBrk="1" latinLnBrk="0" hangingPunct="1">
      <a:defRPr sz="2400" b="1" kern="1200">
        <a:solidFill>
          <a:schemeClr val="tx1"/>
        </a:solidFill>
        <a:latin typeface="Times"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p:restoredTop sz="94660"/>
  </p:normalViewPr>
  <p:slideViewPr>
    <p:cSldViewPr>
      <p:cViewPr varScale="1">
        <p:scale>
          <a:sx n="148" d="100"/>
          <a:sy n="148" d="100"/>
        </p:scale>
        <p:origin x="704" y="184"/>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20" d="100"/>
          <a:sy n="120" d="100"/>
        </p:scale>
        <p:origin x="-1568"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CB4E005-5D0B-9BA1-20E1-8117CDD0819D}"/>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b="0">
                <a:latin typeface="Times" panose="02020603050405020304" pitchFamily="18" charset="0"/>
              </a:defRPr>
            </a:lvl1pPr>
          </a:lstStyle>
          <a:p>
            <a:pPr>
              <a:defRPr/>
            </a:pPr>
            <a:endParaRPr lang="en-US" altLang="en-US"/>
          </a:p>
        </p:txBody>
      </p:sp>
      <p:sp>
        <p:nvSpPr>
          <p:cNvPr id="6147" name="Rectangle 3">
            <a:extLst>
              <a:ext uri="{FF2B5EF4-FFF2-40B4-BE49-F238E27FC236}">
                <a16:creationId xmlns:a16="http://schemas.microsoft.com/office/drawing/2014/main" id="{0436067E-85DB-2D7A-1A29-E7279BAE11CC}"/>
              </a:ext>
            </a:extLst>
          </p:cNvPr>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b="0">
                <a:latin typeface="Times" panose="02020603050405020304" pitchFamily="18" charset="0"/>
              </a:defRPr>
            </a:lvl1pPr>
          </a:lstStyle>
          <a:p>
            <a:pPr>
              <a:defRPr/>
            </a:pPr>
            <a:endParaRPr lang="en-US" altLang="en-US"/>
          </a:p>
        </p:txBody>
      </p:sp>
      <p:sp>
        <p:nvSpPr>
          <p:cNvPr id="6148" name="Rectangle 4">
            <a:extLst>
              <a:ext uri="{FF2B5EF4-FFF2-40B4-BE49-F238E27FC236}">
                <a16:creationId xmlns:a16="http://schemas.microsoft.com/office/drawing/2014/main" id="{4CBB8263-7D38-3875-8024-E78E3F7C1A5B}"/>
              </a:ext>
            </a:extLst>
          </p:cNvPr>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b="0">
                <a:latin typeface="Times" panose="02020603050405020304" pitchFamily="18" charset="0"/>
              </a:defRPr>
            </a:lvl1pPr>
          </a:lstStyle>
          <a:p>
            <a:pPr>
              <a:defRPr/>
            </a:pPr>
            <a:endParaRPr lang="en-US" altLang="en-US"/>
          </a:p>
        </p:txBody>
      </p:sp>
      <p:sp>
        <p:nvSpPr>
          <p:cNvPr id="6149" name="Rectangle 5">
            <a:extLst>
              <a:ext uri="{FF2B5EF4-FFF2-40B4-BE49-F238E27FC236}">
                <a16:creationId xmlns:a16="http://schemas.microsoft.com/office/drawing/2014/main" id="{0EFB35AD-D4D3-6223-1FFC-7E3EB1387629}"/>
              </a:ext>
            </a:extLst>
          </p:cNvPr>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b="0" smtClean="0">
                <a:latin typeface="Times" panose="02020603050405020304" pitchFamily="18" charset="0"/>
              </a:defRPr>
            </a:lvl1pPr>
          </a:lstStyle>
          <a:p>
            <a:pPr>
              <a:defRPr/>
            </a:pPr>
            <a:fld id="{20FE6DEB-EB4A-4649-8DC5-8EF20BA9074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073AE5E-47E3-59A3-0172-F62FCD47211D}"/>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b="0">
                <a:latin typeface="Times" panose="02020603050405020304" pitchFamily="18" charset="0"/>
              </a:defRPr>
            </a:lvl1pPr>
          </a:lstStyle>
          <a:p>
            <a:pPr>
              <a:defRPr/>
            </a:pPr>
            <a:endParaRPr lang="en-US" altLang="en-US"/>
          </a:p>
        </p:txBody>
      </p:sp>
      <p:sp>
        <p:nvSpPr>
          <p:cNvPr id="4099" name="Rectangle 3">
            <a:extLst>
              <a:ext uri="{FF2B5EF4-FFF2-40B4-BE49-F238E27FC236}">
                <a16:creationId xmlns:a16="http://schemas.microsoft.com/office/drawing/2014/main" id="{DC7CD1AE-4B58-D2CF-2B82-5650B5DBC1BE}"/>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b="0">
                <a:latin typeface="Times" panose="02020603050405020304" pitchFamily="18" charset="0"/>
              </a:defRPr>
            </a:lvl1pPr>
          </a:lstStyle>
          <a:p>
            <a:pPr>
              <a:defRPr/>
            </a:pPr>
            <a:endParaRPr lang="en-US" altLang="en-US"/>
          </a:p>
        </p:txBody>
      </p:sp>
      <p:sp>
        <p:nvSpPr>
          <p:cNvPr id="8196" name="Rectangle 4">
            <a:extLst>
              <a:ext uri="{FF2B5EF4-FFF2-40B4-BE49-F238E27FC236}">
                <a16:creationId xmlns:a16="http://schemas.microsoft.com/office/drawing/2014/main" id="{501AFECB-88D8-D1AA-4FAD-9FA1FC7DD078}"/>
              </a:ext>
            </a:extLst>
          </p:cNvPr>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FAB5E6F2-F127-FA04-4373-AE51F041E056}"/>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CCE5E483-63A1-74F3-FC78-44526A22DC26}"/>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b="0">
                <a:latin typeface="Times" panose="02020603050405020304" pitchFamily="18" charset="0"/>
              </a:defRPr>
            </a:lvl1pPr>
          </a:lstStyle>
          <a:p>
            <a:pPr>
              <a:defRPr/>
            </a:pPr>
            <a:endParaRPr lang="en-US" altLang="en-US"/>
          </a:p>
        </p:txBody>
      </p:sp>
      <p:sp>
        <p:nvSpPr>
          <p:cNvPr id="4103" name="Rectangle 7">
            <a:extLst>
              <a:ext uri="{FF2B5EF4-FFF2-40B4-BE49-F238E27FC236}">
                <a16:creationId xmlns:a16="http://schemas.microsoft.com/office/drawing/2014/main" id="{1619F9A0-65B2-2DB2-2465-6C24E5D7382A}"/>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b="0" smtClean="0">
                <a:latin typeface="Times" panose="02020603050405020304" pitchFamily="18" charset="0"/>
              </a:defRPr>
            </a:lvl1pPr>
          </a:lstStyle>
          <a:p>
            <a:pPr>
              <a:defRPr/>
            </a:pPr>
            <a:fld id="{093A0793-2FF7-E647-B79D-78C13685785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E0B9F0D-C8A4-4E35-0BA7-DBB09588C3A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b="1">
                <a:solidFill>
                  <a:schemeClr val="tx1"/>
                </a:solidFill>
                <a:latin typeface="Times" charset="0"/>
                <a:ea typeface="MS PGothic" panose="020B0600070205080204" pitchFamily="34" charset="-128"/>
              </a:defRPr>
            </a:lvl1pPr>
            <a:lvl2pPr marL="742950" indent="-285750" defTabSz="457200">
              <a:defRPr sz="2400" b="1">
                <a:solidFill>
                  <a:schemeClr val="tx1"/>
                </a:solidFill>
                <a:latin typeface="Times" charset="0"/>
                <a:ea typeface="MS PGothic" panose="020B0600070205080204" pitchFamily="34" charset="-128"/>
              </a:defRPr>
            </a:lvl2pPr>
            <a:lvl3pPr marL="1143000" indent="-228600" defTabSz="457200">
              <a:defRPr sz="2400" b="1">
                <a:solidFill>
                  <a:schemeClr val="tx1"/>
                </a:solidFill>
                <a:latin typeface="Times" charset="0"/>
                <a:ea typeface="MS PGothic" panose="020B0600070205080204" pitchFamily="34" charset="-128"/>
              </a:defRPr>
            </a:lvl3pPr>
            <a:lvl4pPr marL="1600200" indent="-228600" defTabSz="457200">
              <a:defRPr sz="2400" b="1">
                <a:solidFill>
                  <a:schemeClr val="tx1"/>
                </a:solidFill>
                <a:latin typeface="Times" charset="0"/>
                <a:ea typeface="MS PGothic" panose="020B0600070205080204" pitchFamily="34" charset="-128"/>
              </a:defRPr>
            </a:lvl4pPr>
            <a:lvl5pPr marL="2057400" indent="-228600" defTabSz="457200">
              <a:defRPr sz="2400" b="1">
                <a:solidFill>
                  <a:schemeClr val="tx1"/>
                </a:solidFill>
                <a:latin typeface="Times" charset="0"/>
                <a:ea typeface="MS PGothic" panose="020B0600070205080204" pitchFamily="34" charset="-128"/>
              </a:defRPr>
            </a:lvl5pPr>
            <a:lvl6pPr marL="2514600" indent="-228600" defTabSz="4572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defTabSz="4572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defTabSz="4572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defTabSz="4572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pPr eaLnBrk="1" hangingPunct="1"/>
            <a:fld id="{A5FBC775-D856-2948-844A-D5ED6B6A92EB}" type="slidenum">
              <a:rPr lang="en-US" altLang="en-US" sz="1200" b="0">
                <a:solidFill>
                  <a:srgbClr val="000000"/>
                </a:solidFill>
                <a:latin typeface="Book Antiqua" panose="02040602050305030304" pitchFamily="18" charset="0"/>
              </a:rPr>
              <a:pPr eaLnBrk="1" hangingPunct="1"/>
              <a:t>1</a:t>
            </a:fld>
            <a:endParaRPr lang="en-US" altLang="en-US" sz="1200" b="0">
              <a:solidFill>
                <a:srgbClr val="000000"/>
              </a:solidFill>
              <a:latin typeface="Book Antiqua" panose="02040602050305030304" pitchFamily="18" charset="0"/>
            </a:endParaRPr>
          </a:p>
        </p:txBody>
      </p:sp>
      <p:sp>
        <p:nvSpPr>
          <p:cNvPr id="11267" name="Rectangle 2">
            <a:extLst>
              <a:ext uri="{FF2B5EF4-FFF2-40B4-BE49-F238E27FC236}">
                <a16:creationId xmlns:a16="http://schemas.microsoft.com/office/drawing/2014/main" id="{C1D40D93-ABFD-DCBE-22D9-B355B0D05007}"/>
              </a:ext>
            </a:extLst>
          </p:cNvPr>
          <p:cNvSpPr>
            <a:spLocks noGrp="1" noRot="1" noChangeAspect="1" noChangeArrowheads="1" noTextEdit="1"/>
          </p:cNvSpPr>
          <p:nvPr>
            <p:ph type="sldImg"/>
          </p:nvPr>
        </p:nvSpPr>
        <p:spPr>
          <a:solidFill>
            <a:srgbClr val="FFFFFF"/>
          </a:solidFill>
          <a:ln/>
        </p:spPr>
      </p:sp>
      <p:sp>
        <p:nvSpPr>
          <p:cNvPr id="515075" name="Rectangle 3">
            <a:extLst>
              <a:ext uri="{FF2B5EF4-FFF2-40B4-BE49-F238E27FC236}">
                <a16:creationId xmlns:a16="http://schemas.microsoft.com/office/drawing/2014/main" id="{87E5C67E-61B0-C7D3-7158-69660254B317}"/>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defRPr/>
            </a:pPr>
            <a:endParaRPr lang="en-US">
              <a:ea typeface="ＭＳ Ｐゴシック"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E0B9F0D-C8A4-4E35-0BA7-DBB09588C3A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b="1">
                <a:solidFill>
                  <a:schemeClr val="tx1"/>
                </a:solidFill>
                <a:latin typeface="Times" charset="0"/>
                <a:ea typeface="MS PGothic" panose="020B0600070205080204" pitchFamily="34" charset="-128"/>
              </a:defRPr>
            </a:lvl1pPr>
            <a:lvl2pPr marL="742950" indent="-285750" defTabSz="457200">
              <a:defRPr sz="2400" b="1">
                <a:solidFill>
                  <a:schemeClr val="tx1"/>
                </a:solidFill>
                <a:latin typeface="Times" charset="0"/>
                <a:ea typeface="MS PGothic" panose="020B0600070205080204" pitchFamily="34" charset="-128"/>
              </a:defRPr>
            </a:lvl2pPr>
            <a:lvl3pPr marL="1143000" indent="-228600" defTabSz="457200">
              <a:defRPr sz="2400" b="1">
                <a:solidFill>
                  <a:schemeClr val="tx1"/>
                </a:solidFill>
                <a:latin typeface="Times" charset="0"/>
                <a:ea typeface="MS PGothic" panose="020B0600070205080204" pitchFamily="34" charset="-128"/>
              </a:defRPr>
            </a:lvl3pPr>
            <a:lvl4pPr marL="1600200" indent="-228600" defTabSz="457200">
              <a:defRPr sz="2400" b="1">
                <a:solidFill>
                  <a:schemeClr val="tx1"/>
                </a:solidFill>
                <a:latin typeface="Times" charset="0"/>
                <a:ea typeface="MS PGothic" panose="020B0600070205080204" pitchFamily="34" charset="-128"/>
              </a:defRPr>
            </a:lvl4pPr>
            <a:lvl5pPr marL="2057400" indent="-228600" defTabSz="457200">
              <a:defRPr sz="2400" b="1">
                <a:solidFill>
                  <a:schemeClr val="tx1"/>
                </a:solidFill>
                <a:latin typeface="Times" charset="0"/>
                <a:ea typeface="MS PGothic" panose="020B0600070205080204" pitchFamily="34" charset="-128"/>
              </a:defRPr>
            </a:lvl5pPr>
            <a:lvl6pPr marL="2514600" indent="-228600" defTabSz="4572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defTabSz="4572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defTabSz="4572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defTabSz="4572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pPr eaLnBrk="1" hangingPunct="1"/>
            <a:fld id="{A5FBC775-D856-2948-844A-D5ED6B6A92EB}" type="slidenum">
              <a:rPr lang="en-US" altLang="en-US" sz="1200" b="0">
                <a:solidFill>
                  <a:srgbClr val="000000"/>
                </a:solidFill>
                <a:latin typeface="Book Antiqua" panose="02040602050305030304" pitchFamily="18" charset="0"/>
              </a:rPr>
              <a:pPr eaLnBrk="1" hangingPunct="1"/>
              <a:t>2</a:t>
            </a:fld>
            <a:endParaRPr lang="en-US" altLang="en-US" sz="1200" b="0">
              <a:solidFill>
                <a:srgbClr val="000000"/>
              </a:solidFill>
              <a:latin typeface="Book Antiqua" panose="02040602050305030304" pitchFamily="18" charset="0"/>
            </a:endParaRPr>
          </a:p>
        </p:txBody>
      </p:sp>
      <p:sp>
        <p:nvSpPr>
          <p:cNvPr id="11267" name="Rectangle 2">
            <a:extLst>
              <a:ext uri="{FF2B5EF4-FFF2-40B4-BE49-F238E27FC236}">
                <a16:creationId xmlns:a16="http://schemas.microsoft.com/office/drawing/2014/main" id="{C1D40D93-ABFD-DCBE-22D9-B355B0D05007}"/>
              </a:ext>
            </a:extLst>
          </p:cNvPr>
          <p:cNvSpPr>
            <a:spLocks noGrp="1" noRot="1" noChangeAspect="1" noChangeArrowheads="1" noTextEdit="1"/>
          </p:cNvSpPr>
          <p:nvPr>
            <p:ph type="sldImg"/>
          </p:nvPr>
        </p:nvSpPr>
        <p:spPr>
          <a:solidFill>
            <a:srgbClr val="FFFFFF"/>
          </a:solidFill>
          <a:ln/>
        </p:spPr>
      </p:sp>
      <p:sp>
        <p:nvSpPr>
          <p:cNvPr id="515075" name="Rectangle 3">
            <a:extLst>
              <a:ext uri="{FF2B5EF4-FFF2-40B4-BE49-F238E27FC236}">
                <a16:creationId xmlns:a16="http://schemas.microsoft.com/office/drawing/2014/main" id="{87E5C67E-61B0-C7D3-7158-69660254B317}"/>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defRPr/>
            </a:pPr>
            <a:endParaRPr lang="en-US">
              <a:ea typeface="ＭＳ Ｐゴシック" charset="0"/>
              <a:cs typeface="+mn-cs"/>
            </a:endParaRPr>
          </a:p>
        </p:txBody>
      </p:sp>
    </p:spTree>
    <p:extLst>
      <p:ext uri="{BB962C8B-B14F-4D97-AF65-F5344CB8AC3E}">
        <p14:creationId xmlns:p14="http://schemas.microsoft.com/office/powerpoint/2010/main" val="266284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309E3249-206A-A00E-BC2A-ADCA754117B8}"/>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1849C18-7204-CA91-53B2-F620BF5AE2A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316" name="Slide Number Placeholder 3">
            <a:extLst>
              <a:ext uri="{FF2B5EF4-FFF2-40B4-BE49-F238E27FC236}">
                <a16:creationId xmlns:a16="http://schemas.microsoft.com/office/drawing/2014/main" id="{860FC250-99E0-E08D-B828-B3B6970F76E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charset="0"/>
                <a:ea typeface="MS PGothic" panose="020B0600070205080204" pitchFamily="34" charset="-128"/>
              </a:defRPr>
            </a:lvl1pPr>
            <a:lvl2pPr marL="742950" indent="-285750">
              <a:defRPr sz="2400" b="1">
                <a:solidFill>
                  <a:schemeClr val="tx1"/>
                </a:solidFill>
                <a:latin typeface="Times" charset="0"/>
                <a:ea typeface="MS PGothic" panose="020B0600070205080204" pitchFamily="34" charset="-128"/>
              </a:defRPr>
            </a:lvl2pPr>
            <a:lvl3pPr marL="1143000" indent="-228600">
              <a:defRPr sz="2400" b="1">
                <a:solidFill>
                  <a:schemeClr val="tx1"/>
                </a:solidFill>
                <a:latin typeface="Times" charset="0"/>
                <a:ea typeface="MS PGothic" panose="020B0600070205080204" pitchFamily="34" charset="-128"/>
              </a:defRPr>
            </a:lvl3pPr>
            <a:lvl4pPr marL="1600200" indent="-228600">
              <a:defRPr sz="2400" b="1">
                <a:solidFill>
                  <a:schemeClr val="tx1"/>
                </a:solidFill>
                <a:latin typeface="Times" charset="0"/>
                <a:ea typeface="MS PGothic" panose="020B0600070205080204" pitchFamily="34" charset="-128"/>
              </a:defRPr>
            </a:lvl4pPr>
            <a:lvl5pPr marL="2057400" indent="-228600">
              <a:defRPr sz="2400" b="1">
                <a:solidFill>
                  <a:schemeClr val="tx1"/>
                </a:solidFill>
                <a:latin typeface="Times"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fld id="{37012A53-A8B8-5D4F-83F0-F55A3548AE7C}" type="slidenum">
              <a:rPr lang="en-US" altLang="en-US" sz="1200" b="0"/>
              <a:pPr/>
              <a:t>3</a:t>
            </a:fld>
            <a:endParaRPr lang="en-US" altLang="en-US" sz="1200"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309E3249-206A-A00E-BC2A-ADCA754117B8}"/>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1849C18-7204-CA91-53B2-F620BF5AE2A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316" name="Slide Number Placeholder 3">
            <a:extLst>
              <a:ext uri="{FF2B5EF4-FFF2-40B4-BE49-F238E27FC236}">
                <a16:creationId xmlns:a16="http://schemas.microsoft.com/office/drawing/2014/main" id="{860FC250-99E0-E08D-B828-B3B6970F76E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charset="0"/>
                <a:ea typeface="MS PGothic" panose="020B0600070205080204" pitchFamily="34" charset="-128"/>
              </a:defRPr>
            </a:lvl1pPr>
            <a:lvl2pPr marL="742950" indent="-285750">
              <a:defRPr sz="2400" b="1">
                <a:solidFill>
                  <a:schemeClr val="tx1"/>
                </a:solidFill>
                <a:latin typeface="Times" charset="0"/>
                <a:ea typeface="MS PGothic" panose="020B0600070205080204" pitchFamily="34" charset="-128"/>
              </a:defRPr>
            </a:lvl2pPr>
            <a:lvl3pPr marL="1143000" indent="-228600">
              <a:defRPr sz="2400" b="1">
                <a:solidFill>
                  <a:schemeClr val="tx1"/>
                </a:solidFill>
                <a:latin typeface="Times" charset="0"/>
                <a:ea typeface="MS PGothic" panose="020B0600070205080204" pitchFamily="34" charset="-128"/>
              </a:defRPr>
            </a:lvl3pPr>
            <a:lvl4pPr marL="1600200" indent="-228600">
              <a:defRPr sz="2400" b="1">
                <a:solidFill>
                  <a:schemeClr val="tx1"/>
                </a:solidFill>
                <a:latin typeface="Times" charset="0"/>
                <a:ea typeface="MS PGothic" panose="020B0600070205080204" pitchFamily="34" charset="-128"/>
              </a:defRPr>
            </a:lvl4pPr>
            <a:lvl5pPr marL="2057400" indent="-228600">
              <a:defRPr sz="2400" b="1">
                <a:solidFill>
                  <a:schemeClr val="tx1"/>
                </a:solidFill>
                <a:latin typeface="Times"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fld id="{37012A53-A8B8-5D4F-83F0-F55A3548AE7C}" type="slidenum">
              <a:rPr lang="en-US" altLang="en-US" sz="1200" b="0"/>
              <a:pPr/>
              <a:t>4</a:t>
            </a:fld>
            <a:endParaRPr lang="en-US" altLang="en-US" sz="1200" b="0"/>
          </a:p>
        </p:txBody>
      </p:sp>
    </p:spTree>
    <p:extLst>
      <p:ext uri="{BB962C8B-B14F-4D97-AF65-F5344CB8AC3E}">
        <p14:creationId xmlns:p14="http://schemas.microsoft.com/office/powerpoint/2010/main" val="2840850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309E3249-206A-A00E-BC2A-ADCA754117B8}"/>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1849C18-7204-CA91-53B2-F620BF5AE2A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316" name="Slide Number Placeholder 3">
            <a:extLst>
              <a:ext uri="{FF2B5EF4-FFF2-40B4-BE49-F238E27FC236}">
                <a16:creationId xmlns:a16="http://schemas.microsoft.com/office/drawing/2014/main" id="{860FC250-99E0-E08D-B828-B3B6970F76E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charset="0"/>
                <a:ea typeface="MS PGothic" panose="020B0600070205080204" pitchFamily="34" charset="-128"/>
              </a:defRPr>
            </a:lvl1pPr>
            <a:lvl2pPr marL="742950" indent="-285750">
              <a:defRPr sz="2400" b="1">
                <a:solidFill>
                  <a:schemeClr val="tx1"/>
                </a:solidFill>
                <a:latin typeface="Times" charset="0"/>
                <a:ea typeface="MS PGothic" panose="020B0600070205080204" pitchFamily="34" charset="-128"/>
              </a:defRPr>
            </a:lvl2pPr>
            <a:lvl3pPr marL="1143000" indent="-228600">
              <a:defRPr sz="2400" b="1">
                <a:solidFill>
                  <a:schemeClr val="tx1"/>
                </a:solidFill>
                <a:latin typeface="Times" charset="0"/>
                <a:ea typeface="MS PGothic" panose="020B0600070205080204" pitchFamily="34" charset="-128"/>
              </a:defRPr>
            </a:lvl3pPr>
            <a:lvl4pPr marL="1600200" indent="-228600">
              <a:defRPr sz="2400" b="1">
                <a:solidFill>
                  <a:schemeClr val="tx1"/>
                </a:solidFill>
                <a:latin typeface="Times" charset="0"/>
                <a:ea typeface="MS PGothic" panose="020B0600070205080204" pitchFamily="34" charset="-128"/>
              </a:defRPr>
            </a:lvl4pPr>
            <a:lvl5pPr marL="2057400" indent="-228600">
              <a:defRPr sz="2400" b="1">
                <a:solidFill>
                  <a:schemeClr val="tx1"/>
                </a:solidFill>
                <a:latin typeface="Times"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fld id="{37012A53-A8B8-5D4F-83F0-F55A3548AE7C}" type="slidenum">
              <a:rPr lang="en-US" altLang="en-US" sz="1200" b="0"/>
              <a:pPr/>
              <a:t>5</a:t>
            </a:fld>
            <a:endParaRPr lang="en-US" altLang="en-US" sz="1200" b="0"/>
          </a:p>
        </p:txBody>
      </p:sp>
    </p:spTree>
    <p:extLst>
      <p:ext uri="{BB962C8B-B14F-4D97-AF65-F5344CB8AC3E}">
        <p14:creationId xmlns:p14="http://schemas.microsoft.com/office/powerpoint/2010/main" val="3743129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309E3249-206A-A00E-BC2A-ADCA754117B8}"/>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1849C18-7204-CA91-53B2-F620BF5AE2A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316" name="Slide Number Placeholder 3">
            <a:extLst>
              <a:ext uri="{FF2B5EF4-FFF2-40B4-BE49-F238E27FC236}">
                <a16:creationId xmlns:a16="http://schemas.microsoft.com/office/drawing/2014/main" id="{860FC250-99E0-E08D-B828-B3B6970F76E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charset="0"/>
                <a:ea typeface="MS PGothic" panose="020B0600070205080204" pitchFamily="34" charset="-128"/>
              </a:defRPr>
            </a:lvl1pPr>
            <a:lvl2pPr marL="742950" indent="-285750">
              <a:defRPr sz="2400" b="1">
                <a:solidFill>
                  <a:schemeClr val="tx1"/>
                </a:solidFill>
                <a:latin typeface="Times" charset="0"/>
                <a:ea typeface="MS PGothic" panose="020B0600070205080204" pitchFamily="34" charset="-128"/>
              </a:defRPr>
            </a:lvl2pPr>
            <a:lvl3pPr marL="1143000" indent="-228600">
              <a:defRPr sz="2400" b="1">
                <a:solidFill>
                  <a:schemeClr val="tx1"/>
                </a:solidFill>
                <a:latin typeface="Times" charset="0"/>
                <a:ea typeface="MS PGothic" panose="020B0600070205080204" pitchFamily="34" charset="-128"/>
              </a:defRPr>
            </a:lvl3pPr>
            <a:lvl4pPr marL="1600200" indent="-228600">
              <a:defRPr sz="2400" b="1">
                <a:solidFill>
                  <a:schemeClr val="tx1"/>
                </a:solidFill>
                <a:latin typeface="Times" charset="0"/>
                <a:ea typeface="MS PGothic" panose="020B0600070205080204" pitchFamily="34" charset="-128"/>
              </a:defRPr>
            </a:lvl4pPr>
            <a:lvl5pPr marL="2057400" indent="-228600">
              <a:defRPr sz="2400" b="1">
                <a:solidFill>
                  <a:schemeClr val="tx1"/>
                </a:solidFill>
                <a:latin typeface="Times"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fld id="{37012A53-A8B8-5D4F-83F0-F55A3548AE7C}" type="slidenum">
              <a:rPr lang="en-US" altLang="en-US" sz="1200" b="0"/>
              <a:pPr/>
              <a:t>6</a:t>
            </a:fld>
            <a:endParaRPr lang="en-US" altLang="en-US" sz="1200" b="0"/>
          </a:p>
        </p:txBody>
      </p:sp>
    </p:spTree>
    <p:extLst>
      <p:ext uri="{BB962C8B-B14F-4D97-AF65-F5344CB8AC3E}">
        <p14:creationId xmlns:p14="http://schemas.microsoft.com/office/powerpoint/2010/main" val="543306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309E3249-206A-A00E-BC2A-ADCA754117B8}"/>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1849C18-7204-CA91-53B2-F620BF5AE2A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316" name="Slide Number Placeholder 3">
            <a:extLst>
              <a:ext uri="{FF2B5EF4-FFF2-40B4-BE49-F238E27FC236}">
                <a16:creationId xmlns:a16="http://schemas.microsoft.com/office/drawing/2014/main" id="{860FC250-99E0-E08D-B828-B3B6970F76E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charset="0"/>
                <a:ea typeface="MS PGothic" panose="020B0600070205080204" pitchFamily="34" charset="-128"/>
              </a:defRPr>
            </a:lvl1pPr>
            <a:lvl2pPr marL="742950" indent="-285750">
              <a:defRPr sz="2400" b="1">
                <a:solidFill>
                  <a:schemeClr val="tx1"/>
                </a:solidFill>
                <a:latin typeface="Times" charset="0"/>
                <a:ea typeface="MS PGothic" panose="020B0600070205080204" pitchFamily="34" charset="-128"/>
              </a:defRPr>
            </a:lvl2pPr>
            <a:lvl3pPr marL="1143000" indent="-228600">
              <a:defRPr sz="2400" b="1">
                <a:solidFill>
                  <a:schemeClr val="tx1"/>
                </a:solidFill>
                <a:latin typeface="Times" charset="0"/>
                <a:ea typeface="MS PGothic" panose="020B0600070205080204" pitchFamily="34" charset="-128"/>
              </a:defRPr>
            </a:lvl3pPr>
            <a:lvl4pPr marL="1600200" indent="-228600">
              <a:defRPr sz="2400" b="1">
                <a:solidFill>
                  <a:schemeClr val="tx1"/>
                </a:solidFill>
                <a:latin typeface="Times" charset="0"/>
                <a:ea typeface="MS PGothic" panose="020B0600070205080204" pitchFamily="34" charset="-128"/>
              </a:defRPr>
            </a:lvl4pPr>
            <a:lvl5pPr marL="2057400" indent="-228600">
              <a:defRPr sz="2400" b="1">
                <a:solidFill>
                  <a:schemeClr val="tx1"/>
                </a:solidFill>
                <a:latin typeface="Times"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fld id="{37012A53-A8B8-5D4F-83F0-F55A3548AE7C}" type="slidenum">
              <a:rPr lang="en-US" altLang="en-US" sz="1200" b="0"/>
              <a:pPr/>
              <a:t>7</a:t>
            </a:fld>
            <a:endParaRPr lang="en-US" altLang="en-US" sz="1200" b="0"/>
          </a:p>
        </p:txBody>
      </p:sp>
    </p:spTree>
    <p:extLst>
      <p:ext uri="{BB962C8B-B14F-4D97-AF65-F5344CB8AC3E}">
        <p14:creationId xmlns:p14="http://schemas.microsoft.com/office/powerpoint/2010/main" val="57609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309E3249-206A-A00E-BC2A-ADCA754117B8}"/>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1849C18-7204-CA91-53B2-F620BF5AE2A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316" name="Slide Number Placeholder 3">
            <a:extLst>
              <a:ext uri="{FF2B5EF4-FFF2-40B4-BE49-F238E27FC236}">
                <a16:creationId xmlns:a16="http://schemas.microsoft.com/office/drawing/2014/main" id="{860FC250-99E0-E08D-B828-B3B6970F76E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charset="0"/>
                <a:ea typeface="MS PGothic" panose="020B0600070205080204" pitchFamily="34" charset="-128"/>
              </a:defRPr>
            </a:lvl1pPr>
            <a:lvl2pPr marL="742950" indent="-285750">
              <a:defRPr sz="2400" b="1">
                <a:solidFill>
                  <a:schemeClr val="tx1"/>
                </a:solidFill>
                <a:latin typeface="Times" charset="0"/>
                <a:ea typeface="MS PGothic" panose="020B0600070205080204" pitchFamily="34" charset="-128"/>
              </a:defRPr>
            </a:lvl2pPr>
            <a:lvl3pPr marL="1143000" indent="-228600">
              <a:defRPr sz="2400" b="1">
                <a:solidFill>
                  <a:schemeClr val="tx1"/>
                </a:solidFill>
                <a:latin typeface="Times" charset="0"/>
                <a:ea typeface="MS PGothic" panose="020B0600070205080204" pitchFamily="34" charset="-128"/>
              </a:defRPr>
            </a:lvl3pPr>
            <a:lvl4pPr marL="1600200" indent="-228600">
              <a:defRPr sz="2400" b="1">
                <a:solidFill>
                  <a:schemeClr val="tx1"/>
                </a:solidFill>
                <a:latin typeface="Times" charset="0"/>
                <a:ea typeface="MS PGothic" panose="020B0600070205080204" pitchFamily="34" charset="-128"/>
              </a:defRPr>
            </a:lvl4pPr>
            <a:lvl5pPr marL="2057400" indent="-228600">
              <a:defRPr sz="2400" b="1">
                <a:solidFill>
                  <a:schemeClr val="tx1"/>
                </a:solidFill>
                <a:latin typeface="Times"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fld id="{37012A53-A8B8-5D4F-83F0-F55A3548AE7C}" type="slidenum">
              <a:rPr lang="en-US" altLang="en-US" sz="1200" b="0"/>
              <a:pPr/>
              <a:t>8</a:t>
            </a:fld>
            <a:endParaRPr lang="en-US" altLang="en-US" sz="1200" b="0"/>
          </a:p>
        </p:txBody>
      </p:sp>
    </p:spTree>
    <p:extLst>
      <p:ext uri="{BB962C8B-B14F-4D97-AF65-F5344CB8AC3E}">
        <p14:creationId xmlns:p14="http://schemas.microsoft.com/office/powerpoint/2010/main" val="1198890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309E3249-206A-A00E-BC2A-ADCA754117B8}"/>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1849C18-7204-CA91-53B2-F620BF5AE2A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316" name="Slide Number Placeholder 3">
            <a:extLst>
              <a:ext uri="{FF2B5EF4-FFF2-40B4-BE49-F238E27FC236}">
                <a16:creationId xmlns:a16="http://schemas.microsoft.com/office/drawing/2014/main" id="{860FC250-99E0-E08D-B828-B3B6970F76E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charset="0"/>
                <a:ea typeface="MS PGothic" panose="020B0600070205080204" pitchFamily="34" charset="-128"/>
              </a:defRPr>
            </a:lvl1pPr>
            <a:lvl2pPr marL="742950" indent="-285750">
              <a:defRPr sz="2400" b="1">
                <a:solidFill>
                  <a:schemeClr val="tx1"/>
                </a:solidFill>
                <a:latin typeface="Times" charset="0"/>
                <a:ea typeface="MS PGothic" panose="020B0600070205080204" pitchFamily="34" charset="-128"/>
              </a:defRPr>
            </a:lvl2pPr>
            <a:lvl3pPr marL="1143000" indent="-228600">
              <a:defRPr sz="2400" b="1">
                <a:solidFill>
                  <a:schemeClr val="tx1"/>
                </a:solidFill>
                <a:latin typeface="Times" charset="0"/>
                <a:ea typeface="MS PGothic" panose="020B0600070205080204" pitchFamily="34" charset="-128"/>
              </a:defRPr>
            </a:lvl3pPr>
            <a:lvl4pPr marL="1600200" indent="-228600">
              <a:defRPr sz="2400" b="1">
                <a:solidFill>
                  <a:schemeClr val="tx1"/>
                </a:solidFill>
                <a:latin typeface="Times" charset="0"/>
                <a:ea typeface="MS PGothic" panose="020B0600070205080204" pitchFamily="34" charset="-128"/>
              </a:defRPr>
            </a:lvl4pPr>
            <a:lvl5pPr marL="2057400" indent="-228600">
              <a:defRPr sz="2400" b="1">
                <a:solidFill>
                  <a:schemeClr val="tx1"/>
                </a:solidFill>
                <a:latin typeface="Times"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fld id="{37012A53-A8B8-5D4F-83F0-F55A3548AE7C}" type="slidenum">
              <a:rPr lang="en-US" altLang="en-US" sz="1200" b="0"/>
              <a:pPr/>
              <a:t>9</a:t>
            </a:fld>
            <a:endParaRPr lang="en-US" altLang="en-US" sz="1200" b="0"/>
          </a:p>
        </p:txBody>
      </p:sp>
    </p:spTree>
    <p:extLst>
      <p:ext uri="{BB962C8B-B14F-4D97-AF65-F5344CB8AC3E}">
        <p14:creationId xmlns:p14="http://schemas.microsoft.com/office/powerpoint/2010/main" val="248041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4EAD1F-321D-2696-C509-21EC8DEF780B}"/>
              </a:ext>
            </a:extLst>
          </p:cNvPr>
          <p:cNvSpPr/>
          <p:nvPr/>
        </p:nvSpPr>
        <p:spPr>
          <a:xfrm>
            <a:off x="3175" y="5334000"/>
            <a:ext cx="9140825"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27B8D357-442E-DCCF-7E81-09FF354A23D6}"/>
              </a:ext>
            </a:extLst>
          </p:cNvPr>
          <p:cNvSpPr/>
          <p:nvPr/>
        </p:nvSpPr>
        <p:spPr>
          <a:xfrm>
            <a:off x="0" y="5278438"/>
            <a:ext cx="9142413"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DD0632FD-DB43-EAA6-008F-6E991A8C2AE8}"/>
              </a:ext>
            </a:extLst>
          </p:cNvPr>
          <p:cNvCxnSpPr/>
          <p:nvPr/>
        </p:nvCxnSpPr>
        <p:spPr>
          <a:xfrm>
            <a:off x="906463" y="36195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632460"/>
            <a:ext cx="7543800" cy="2971800"/>
          </a:xfrm>
        </p:spPr>
        <p:txBody>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713017"/>
            <a:ext cx="7543800" cy="952500"/>
          </a:xfrm>
        </p:spPr>
        <p:txBody>
          <a:bodyPr lIns="91440" rIns="91440"/>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616DE4E1-59F6-44A7-1FE1-EC8E57F6F883}"/>
              </a:ext>
            </a:extLst>
          </p:cNvPr>
          <p:cNvSpPr>
            <a:spLocks noGrp="1"/>
          </p:cNvSpPr>
          <p:nvPr>
            <p:ph type="dt" sz="half" idx="10"/>
          </p:nvPr>
        </p:nvSpPr>
        <p:spPr/>
        <p:txBody>
          <a:bodyPr/>
          <a:lstStyle>
            <a:lvl1pPr>
              <a:defRPr/>
            </a:lvl1pPr>
          </a:lstStyle>
          <a:p>
            <a:pPr>
              <a:defRPr/>
            </a:pPr>
            <a:fld id="{C8A1039E-222A-5B43-AB7D-1D4D4985221B}" type="datetimeFigureOut">
              <a:rPr lang="en-US"/>
              <a:pPr>
                <a:defRPr/>
              </a:pPr>
              <a:t>12/2/23</a:t>
            </a:fld>
            <a:endParaRPr lang="en-US"/>
          </a:p>
        </p:txBody>
      </p:sp>
      <p:sp>
        <p:nvSpPr>
          <p:cNvPr id="8" name="Footer Placeholder 4">
            <a:extLst>
              <a:ext uri="{FF2B5EF4-FFF2-40B4-BE49-F238E27FC236}">
                <a16:creationId xmlns:a16="http://schemas.microsoft.com/office/drawing/2014/main" id="{589E4A0A-40D5-CA5F-673C-0CAFACAA500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845B752-00F2-75C3-E784-A34F6E59FE47}"/>
              </a:ext>
            </a:extLst>
          </p:cNvPr>
          <p:cNvSpPr>
            <a:spLocks noGrp="1"/>
          </p:cNvSpPr>
          <p:nvPr>
            <p:ph type="sldNum" sz="quarter" idx="12"/>
          </p:nvPr>
        </p:nvSpPr>
        <p:spPr/>
        <p:txBody>
          <a:bodyPr/>
          <a:lstStyle>
            <a:lvl1pPr>
              <a:defRPr smtClean="0"/>
            </a:lvl1pPr>
          </a:lstStyle>
          <a:p>
            <a:pPr>
              <a:defRPr/>
            </a:pPr>
            <a:fld id="{84342156-D7B6-CD48-B23F-4CBBCA1C72B3}" type="slidenum">
              <a:rPr lang="en-US" altLang="en-US"/>
              <a:pPr>
                <a:defRPr/>
              </a:pPr>
              <a:t>‹#›</a:t>
            </a:fld>
            <a:endParaRPr lang="en-US" altLang="en-US" sz="1400"/>
          </a:p>
        </p:txBody>
      </p:sp>
    </p:spTree>
    <p:extLst>
      <p:ext uri="{BB962C8B-B14F-4D97-AF65-F5344CB8AC3E}">
        <p14:creationId xmlns:p14="http://schemas.microsoft.com/office/powerpoint/2010/main" val="165812647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3FFC90-0868-976D-6DE6-0467B8923779}"/>
              </a:ext>
            </a:extLst>
          </p:cNvPr>
          <p:cNvSpPr>
            <a:spLocks noGrp="1"/>
          </p:cNvSpPr>
          <p:nvPr>
            <p:ph type="dt" sz="half" idx="10"/>
          </p:nvPr>
        </p:nvSpPr>
        <p:spPr/>
        <p:txBody>
          <a:bodyPr/>
          <a:lstStyle>
            <a:lvl1pPr>
              <a:defRPr/>
            </a:lvl1pPr>
          </a:lstStyle>
          <a:p>
            <a:pPr>
              <a:defRPr/>
            </a:pPr>
            <a:fld id="{7AB6D8C0-0E8E-074D-93E7-B793A285AC26}" type="datetimeFigureOut">
              <a:rPr lang="en-US"/>
              <a:pPr>
                <a:defRPr/>
              </a:pPr>
              <a:t>12/2/23</a:t>
            </a:fld>
            <a:endParaRPr lang="en-US"/>
          </a:p>
        </p:txBody>
      </p:sp>
      <p:sp>
        <p:nvSpPr>
          <p:cNvPr id="5" name="Footer Placeholder 4">
            <a:extLst>
              <a:ext uri="{FF2B5EF4-FFF2-40B4-BE49-F238E27FC236}">
                <a16:creationId xmlns:a16="http://schemas.microsoft.com/office/drawing/2014/main" id="{C6B41F17-21F3-BABF-3913-1293662EADA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DDFC93E-FF70-19FE-75B7-B431947D55C0}"/>
              </a:ext>
            </a:extLst>
          </p:cNvPr>
          <p:cNvSpPr>
            <a:spLocks noGrp="1"/>
          </p:cNvSpPr>
          <p:nvPr>
            <p:ph type="sldNum" sz="quarter" idx="12"/>
          </p:nvPr>
        </p:nvSpPr>
        <p:spPr/>
        <p:txBody>
          <a:bodyPr/>
          <a:lstStyle>
            <a:lvl1pPr>
              <a:defRPr/>
            </a:lvl1pPr>
          </a:lstStyle>
          <a:p>
            <a:pPr>
              <a:defRPr/>
            </a:pPr>
            <a:fld id="{E7B6C70F-7AC4-1D40-A77E-37BAB2F9A4ED}" type="slidenum">
              <a:rPr lang="en-US" altLang="en-US"/>
              <a:pPr>
                <a:defRPr/>
              </a:pPr>
              <a:t>‹#›</a:t>
            </a:fld>
            <a:endParaRPr lang="en-US" altLang="en-US" sz="1400"/>
          </a:p>
        </p:txBody>
      </p:sp>
    </p:spTree>
    <p:extLst>
      <p:ext uri="{BB962C8B-B14F-4D97-AF65-F5344CB8AC3E}">
        <p14:creationId xmlns:p14="http://schemas.microsoft.com/office/powerpoint/2010/main" val="93535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846E12-3895-9134-8AC7-24D418E57D20}"/>
              </a:ext>
            </a:extLst>
          </p:cNvPr>
          <p:cNvSpPr/>
          <p:nvPr/>
        </p:nvSpPr>
        <p:spPr>
          <a:xfrm>
            <a:off x="3175" y="5334000"/>
            <a:ext cx="9140825"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B7F9AA36-44DE-2AF6-F626-E4C18153607C}"/>
              </a:ext>
            </a:extLst>
          </p:cNvPr>
          <p:cNvSpPr/>
          <p:nvPr/>
        </p:nvSpPr>
        <p:spPr>
          <a:xfrm>
            <a:off x="0" y="5278438"/>
            <a:ext cx="9142413"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45649"/>
            <a:ext cx="1971675" cy="479785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45648"/>
            <a:ext cx="5800725" cy="479785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0658889C-1ED9-A98A-15BA-52B42CE42C50}"/>
              </a:ext>
            </a:extLst>
          </p:cNvPr>
          <p:cNvSpPr>
            <a:spLocks noGrp="1"/>
          </p:cNvSpPr>
          <p:nvPr>
            <p:ph type="dt" sz="half" idx="10"/>
          </p:nvPr>
        </p:nvSpPr>
        <p:spPr/>
        <p:txBody>
          <a:bodyPr/>
          <a:lstStyle>
            <a:lvl1pPr>
              <a:defRPr/>
            </a:lvl1pPr>
          </a:lstStyle>
          <a:p>
            <a:pPr>
              <a:defRPr/>
            </a:pPr>
            <a:fld id="{EAB129C1-A953-504A-8E69-A1161BB51DFD}" type="datetimeFigureOut">
              <a:rPr lang="en-US"/>
              <a:pPr>
                <a:defRPr/>
              </a:pPr>
              <a:t>12/2/23</a:t>
            </a:fld>
            <a:endParaRPr lang="en-US"/>
          </a:p>
        </p:txBody>
      </p:sp>
      <p:sp>
        <p:nvSpPr>
          <p:cNvPr id="7" name="Footer Placeholder 4">
            <a:extLst>
              <a:ext uri="{FF2B5EF4-FFF2-40B4-BE49-F238E27FC236}">
                <a16:creationId xmlns:a16="http://schemas.microsoft.com/office/drawing/2014/main" id="{B6F64FCD-AF49-DE17-3707-EDF1964354EB}"/>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C063F1C6-D683-A14F-2918-8C34B9001716}"/>
              </a:ext>
            </a:extLst>
          </p:cNvPr>
          <p:cNvSpPr>
            <a:spLocks noGrp="1"/>
          </p:cNvSpPr>
          <p:nvPr>
            <p:ph type="sldNum" sz="quarter" idx="12"/>
          </p:nvPr>
        </p:nvSpPr>
        <p:spPr/>
        <p:txBody>
          <a:bodyPr/>
          <a:lstStyle>
            <a:lvl1pPr>
              <a:defRPr smtClean="0"/>
            </a:lvl1pPr>
          </a:lstStyle>
          <a:p>
            <a:pPr>
              <a:defRPr/>
            </a:pPr>
            <a:fld id="{8BF9C4E4-69B7-C74C-A8AB-F3058CE8188C}" type="slidenum">
              <a:rPr lang="en-US" altLang="en-US"/>
              <a:pPr>
                <a:defRPr/>
              </a:pPr>
              <a:t>‹#›</a:t>
            </a:fld>
            <a:endParaRPr lang="en-US" altLang="en-US" sz="1400"/>
          </a:p>
        </p:txBody>
      </p:sp>
    </p:spTree>
    <p:extLst>
      <p:ext uri="{BB962C8B-B14F-4D97-AF65-F5344CB8AC3E}">
        <p14:creationId xmlns:p14="http://schemas.microsoft.com/office/powerpoint/2010/main" val="25995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01A0AE4-A102-65CC-E92B-34BE6B646843}"/>
              </a:ext>
            </a:extLst>
          </p:cNvPr>
          <p:cNvSpPr>
            <a:spLocks noGrp="1"/>
          </p:cNvSpPr>
          <p:nvPr>
            <p:ph type="dt" sz="half" idx="10"/>
          </p:nvPr>
        </p:nvSpPr>
        <p:spPr/>
        <p:txBody>
          <a:bodyPr/>
          <a:lstStyle>
            <a:lvl1pPr>
              <a:defRPr/>
            </a:lvl1pPr>
          </a:lstStyle>
          <a:p>
            <a:pPr>
              <a:defRPr/>
            </a:pPr>
            <a:fld id="{6D55A1B5-F06D-B249-9D8E-68AF2015EB42}" type="datetimeFigureOut">
              <a:rPr lang="en-US"/>
              <a:pPr>
                <a:defRPr/>
              </a:pPr>
              <a:t>12/2/23</a:t>
            </a:fld>
            <a:endParaRPr lang="en-US"/>
          </a:p>
        </p:txBody>
      </p:sp>
      <p:sp>
        <p:nvSpPr>
          <p:cNvPr id="5" name="Footer Placeholder 4">
            <a:extLst>
              <a:ext uri="{FF2B5EF4-FFF2-40B4-BE49-F238E27FC236}">
                <a16:creationId xmlns:a16="http://schemas.microsoft.com/office/drawing/2014/main" id="{09DAEB82-D8CB-96A0-F9B5-351B785E88C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799A82D-E9DD-B2B7-A46E-AA58CE8A66B5}"/>
              </a:ext>
            </a:extLst>
          </p:cNvPr>
          <p:cNvSpPr>
            <a:spLocks noGrp="1"/>
          </p:cNvSpPr>
          <p:nvPr>
            <p:ph type="sldNum" sz="quarter" idx="12"/>
          </p:nvPr>
        </p:nvSpPr>
        <p:spPr/>
        <p:txBody>
          <a:bodyPr/>
          <a:lstStyle>
            <a:lvl1pPr>
              <a:defRPr/>
            </a:lvl1pPr>
          </a:lstStyle>
          <a:p>
            <a:pPr>
              <a:defRPr/>
            </a:pPr>
            <a:fld id="{0538721D-848F-DC4D-BF72-147F22B38494}" type="slidenum">
              <a:rPr lang="en-US" altLang="en-US"/>
              <a:pPr>
                <a:defRPr/>
              </a:pPr>
              <a:t>‹#›</a:t>
            </a:fld>
            <a:endParaRPr lang="en-US" altLang="en-US" sz="1400"/>
          </a:p>
        </p:txBody>
      </p:sp>
    </p:spTree>
    <p:extLst>
      <p:ext uri="{BB962C8B-B14F-4D97-AF65-F5344CB8AC3E}">
        <p14:creationId xmlns:p14="http://schemas.microsoft.com/office/powerpoint/2010/main" val="3843864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663E80-9304-0AA4-BC58-46465D56C018}"/>
              </a:ext>
            </a:extLst>
          </p:cNvPr>
          <p:cNvSpPr/>
          <p:nvPr/>
        </p:nvSpPr>
        <p:spPr>
          <a:xfrm>
            <a:off x="3175" y="5334000"/>
            <a:ext cx="9140825"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AAAFEEC0-750C-961A-B96E-C80D05DB0A33}"/>
              </a:ext>
            </a:extLst>
          </p:cNvPr>
          <p:cNvSpPr/>
          <p:nvPr/>
        </p:nvSpPr>
        <p:spPr>
          <a:xfrm>
            <a:off x="0" y="5278438"/>
            <a:ext cx="9142413"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A5DCB04E-E5E9-55F5-5AB9-FB9E179162F3}"/>
              </a:ext>
            </a:extLst>
          </p:cNvPr>
          <p:cNvCxnSpPr/>
          <p:nvPr/>
        </p:nvCxnSpPr>
        <p:spPr>
          <a:xfrm>
            <a:off x="906463" y="36195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632460"/>
            <a:ext cx="7543800" cy="2971800"/>
          </a:xfrm>
        </p:spPr>
        <p:txBody>
          <a:bodyPr anchorCtr="0"/>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710940"/>
            <a:ext cx="7543800" cy="952500"/>
          </a:xfrm>
        </p:spPr>
        <p:txBody>
          <a:bodyPr lIns="91440" rIns="91440"/>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AA70C36C-0D77-8512-2ACD-67928C0E2CD9}"/>
              </a:ext>
            </a:extLst>
          </p:cNvPr>
          <p:cNvSpPr>
            <a:spLocks noGrp="1"/>
          </p:cNvSpPr>
          <p:nvPr>
            <p:ph type="dt" sz="half" idx="10"/>
          </p:nvPr>
        </p:nvSpPr>
        <p:spPr/>
        <p:txBody>
          <a:bodyPr/>
          <a:lstStyle>
            <a:lvl1pPr>
              <a:defRPr/>
            </a:lvl1pPr>
          </a:lstStyle>
          <a:p>
            <a:pPr>
              <a:defRPr/>
            </a:pPr>
            <a:fld id="{D1591D79-5A4C-2641-9C35-CEAEC02DA674}" type="datetimeFigureOut">
              <a:rPr lang="en-US"/>
              <a:pPr>
                <a:defRPr/>
              </a:pPr>
              <a:t>12/2/23</a:t>
            </a:fld>
            <a:endParaRPr lang="en-US"/>
          </a:p>
        </p:txBody>
      </p:sp>
      <p:sp>
        <p:nvSpPr>
          <p:cNvPr id="8" name="Footer Placeholder 4">
            <a:extLst>
              <a:ext uri="{FF2B5EF4-FFF2-40B4-BE49-F238E27FC236}">
                <a16:creationId xmlns:a16="http://schemas.microsoft.com/office/drawing/2014/main" id="{F6A4005C-D860-A8C0-3024-7BC49E7DE05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9A0047E-9992-D5BE-EF45-BB6FE840A18D}"/>
              </a:ext>
            </a:extLst>
          </p:cNvPr>
          <p:cNvSpPr>
            <a:spLocks noGrp="1"/>
          </p:cNvSpPr>
          <p:nvPr>
            <p:ph type="sldNum" sz="quarter" idx="12"/>
          </p:nvPr>
        </p:nvSpPr>
        <p:spPr/>
        <p:txBody>
          <a:bodyPr/>
          <a:lstStyle>
            <a:lvl1pPr>
              <a:defRPr smtClean="0"/>
            </a:lvl1pPr>
          </a:lstStyle>
          <a:p>
            <a:pPr>
              <a:defRPr/>
            </a:pPr>
            <a:fld id="{0D0F098C-AF2C-2146-BE69-3BA86595A9D4}" type="slidenum">
              <a:rPr lang="en-US" altLang="en-US"/>
              <a:pPr>
                <a:defRPr/>
              </a:pPr>
              <a:t>‹#›</a:t>
            </a:fld>
            <a:endParaRPr lang="en-US" altLang="en-US" sz="1400"/>
          </a:p>
        </p:txBody>
      </p:sp>
    </p:spTree>
    <p:extLst>
      <p:ext uri="{BB962C8B-B14F-4D97-AF65-F5344CB8AC3E}">
        <p14:creationId xmlns:p14="http://schemas.microsoft.com/office/powerpoint/2010/main" val="181117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38836"/>
            <a:ext cx="7543800" cy="120896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538112"/>
            <a:ext cx="3703320" cy="3352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538113"/>
            <a:ext cx="3703320" cy="3352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60CB161A-285E-3598-5534-B2CDA8CE6B8B}"/>
              </a:ext>
            </a:extLst>
          </p:cNvPr>
          <p:cNvSpPr>
            <a:spLocks noGrp="1"/>
          </p:cNvSpPr>
          <p:nvPr>
            <p:ph type="dt" sz="half" idx="10"/>
          </p:nvPr>
        </p:nvSpPr>
        <p:spPr/>
        <p:txBody>
          <a:bodyPr/>
          <a:lstStyle>
            <a:lvl1pPr>
              <a:defRPr/>
            </a:lvl1pPr>
          </a:lstStyle>
          <a:p>
            <a:pPr>
              <a:defRPr/>
            </a:pPr>
            <a:fld id="{7A7CFD57-C6F1-FC4B-96F8-7716BB8A4C5D}" type="datetimeFigureOut">
              <a:rPr lang="en-US"/>
              <a:pPr>
                <a:defRPr/>
              </a:pPr>
              <a:t>12/2/23</a:t>
            </a:fld>
            <a:endParaRPr lang="en-US"/>
          </a:p>
        </p:txBody>
      </p:sp>
      <p:sp>
        <p:nvSpPr>
          <p:cNvPr id="5" name="Footer Placeholder 4">
            <a:extLst>
              <a:ext uri="{FF2B5EF4-FFF2-40B4-BE49-F238E27FC236}">
                <a16:creationId xmlns:a16="http://schemas.microsoft.com/office/drawing/2014/main" id="{344E6BFB-201B-4C4F-6912-1D813EA1F1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C166B22-BD41-F172-1955-60FFF0119922}"/>
              </a:ext>
            </a:extLst>
          </p:cNvPr>
          <p:cNvSpPr>
            <a:spLocks noGrp="1"/>
          </p:cNvSpPr>
          <p:nvPr>
            <p:ph type="sldNum" sz="quarter" idx="12"/>
          </p:nvPr>
        </p:nvSpPr>
        <p:spPr/>
        <p:txBody>
          <a:bodyPr/>
          <a:lstStyle>
            <a:lvl1pPr>
              <a:defRPr/>
            </a:lvl1pPr>
          </a:lstStyle>
          <a:p>
            <a:pPr>
              <a:defRPr/>
            </a:pPr>
            <a:fld id="{F109153B-E22E-4840-B846-6E92356C6A62}" type="slidenum">
              <a:rPr lang="en-US" altLang="en-US"/>
              <a:pPr>
                <a:defRPr/>
              </a:pPr>
              <a:t>‹#›</a:t>
            </a:fld>
            <a:endParaRPr lang="en-US" altLang="en-US" sz="1400"/>
          </a:p>
        </p:txBody>
      </p:sp>
    </p:spTree>
    <p:extLst>
      <p:ext uri="{BB962C8B-B14F-4D97-AF65-F5344CB8AC3E}">
        <p14:creationId xmlns:p14="http://schemas.microsoft.com/office/powerpoint/2010/main" val="3185157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38836"/>
            <a:ext cx="7543800" cy="120896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538377"/>
            <a:ext cx="3703320" cy="613568"/>
          </a:xfrm>
        </p:spPr>
        <p:txBody>
          <a:bodyPr lIns="91440" rIns="91440" anchor="ct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2151945"/>
            <a:ext cx="3703320" cy="28151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538377"/>
            <a:ext cx="3703320" cy="613568"/>
          </a:xfrm>
        </p:spPr>
        <p:txBody>
          <a:bodyPr lIns="91440" rIns="91440" anchor="ct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2151945"/>
            <a:ext cx="3703320" cy="28151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46A4887C-AA16-61E2-95FF-7E9E578023F8}"/>
              </a:ext>
            </a:extLst>
          </p:cNvPr>
          <p:cNvSpPr>
            <a:spLocks noGrp="1"/>
          </p:cNvSpPr>
          <p:nvPr>
            <p:ph type="dt" sz="half" idx="10"/>
          </p:nvPr>
        </p:nvSpPr>
        <p:spPr/>
        <p:txBody>
          <a:bodyPr/>
          <a:lstStyle>
            <a:lvl1pPr>
              <a:defRPr/>
            </a:lvl1pPr>
          </a:lstStyle>
          <a:p>
            <a:pPr>
              <a:defRPr/>
            </a:pPr>
            <a:fld id="{4811FA3B-6930-1941-A735-7FE5252B5E26}" type="datetimeFigureOut">
              <a:rPr lang="en-US"/>
              <a:pPr>
                <a:defRPr/>
              </a:pPr>
              <a:t>12/2/23</a:t>
            </a:fld>
            <a:endParaRPr lang="en-US"/>
          </a:p>
        </p:txBody>
      </p:sp>
      <p:sp>
        <p:nvSpPr>
          <p:cNvPr id="7" name="Footer Placeholder 4">
            <a:extLst>
              <a:ext uri="{FF2B5EF4-FFF2-40B4-BE49-F238E27FC236}">
                <a16:creationId xmlns:a16="http://schemas.microsoft.com/office/drawing/2014/main" id="{E610B45E-C704-77D0-5CA2-4AE9010BFA2F}"/>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82DB38B9-B180-B058-3466-EA08E8A5845D}"/>
              </a:ext>
            </a:extLst>
          </p:cNvPr>
          <p:cNvSpPr>
            <a:spLocks noGrp="1"/>
          </p:cNvSpPr>
          <p:nvPr>
            <p:ph type="sldNum" sz="quarter" idx="12"/>
          </p:nvPr>
        </p:nvSpPr>
        <p:spPr/>
        <p:txBody>
          <a:bodyPr/>
          <a:lstStyle>
            <a:lvl1pPr>
              <a:defRPr/>
            </a:lvl1pPr>
          </a:lstStyle>
          <a:p>
            <a:pPr>
              <a:defRPr/>
            </a:pPr>
            <a:fld id="{ECDCE71F-B360-7640-BB2F-72E185B9AA7A}" type="slidenum">
              <a:rPr lang="en-US" altLang="en-US"/>
              <a:pPr>
                <a:defRPr/>
              </a:pPr>
              <a:t>‹#›</a:t>
            </a:fld>
            <a:endParaRPr lang="en-US" altLang="en-US" sz="1400"/>
          </a:p>
        </p:txBody>
      </p:sp>
    </p:spTree>
    <p:extLst>
      <p:ext uri="{BB962C8B-B14F-4D97-AF65-F5344CB8AC3E}">
        <p14:creationId xmlns:p14="http://schemas.microsoft.com/office/powerpoint/2010/main" val="80342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444356D-9285-E54D-DBF2-030039C777B9}"/>
              </a:ext>
            </a:extLst>
          </p:cNvPr>
          <p:cNvSpPr>
            <a:spLocks noGrp="1"/>
          </p:cNvSpPr>
          <p:nvPr>
            <p:ph type="dt" sz="half" idx="10"/>
          </p:nvPr>
        </p:nvSpPr>
        <p:spPr/>
        <p:txBody>
          <a:bodyPr/>
          <a:lstStyle>
            <a:lvl1pPr>
              <a:defRPr/>
            </a:lvl1pPr>
          </a:lstStyle>
          <a:p>
            <a:pPr>
              <a:defRPr/>
            </a:pPr>
            <a:fld id="{7E1D291B-ACF1-754B-9A35-6DABCAA76114}" type="datetimeFigureOut">
              <a:rPr lang="en-US"/>
              <a:pPr>
                <a:defRPr/>
              </a:pPr>
              <a:t>12/2/23</a:t>
            </a:fld>
            <a:endParaRPr lang="en-US"/>
          </a:p>
        </p:txBody>
      </p:sp>
      <p:sp>
        <p:nvSpPr>
          <p:cNvPr id="4" name="Footer Placeholder 4">
            <a:extLst>
              <a:ext uri="{FF2B5EF4-FFF2-40B4-BE49-F238E27FC236}">
                <a16:creationId xmlns:a16="http://schemas.microsoft.com/office/drawing/2014/main" id="{2C25B653-23E5-4B92-F20C-637509E60F2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92C79DB-A621-44C3-59ED-892B8960653B}"/>
              </a:ext>
            </a:extLst>
          </p:cNvPr>
          <p:cNvSpPr>
            <a:spLocks noGrp="1"/>
          </p:cNvSpPr>
          <p:nvPr>
            <p:ph type="sldNum" sz="quarter" idx="12"/>
          </p:nvPr>
        </p:nvSpPr>
        <p:spPr/>
        <p:txBody>
          <a:bodyPr/>
          <a:lstStyle>
            <a:lvl1pPr>
              <a:defRPr/>
            </a:lvl1pPr>
          </a:lstStyle>
          <a:p>
            <a:pPr>
              <a:defRPr/>
            </a:pPr>
            <a:fld id="{B3C70AEF-F532-3248-8854-02F8520604E3}" type="slidenum">
              <a:rPr lang="en-US" altLang="en-US"/>
              <a:pPr>
                <a:defRPr/>
              </a:pPr>
              <a:t>‹#›</a:t>
            </a:fld>
            <a:endParaRPr lang="en-US" altLang="en-US" sz="1400"/>
          </a:p>
        </p:txBody>
      </p:sp>
    </p:spTree>
    <p:extLst>
      <p:ext uri="{BB962C8B-B14F-4D97-AF65-F5344CB8AC3E}">
        <p14:creationId xmlns:p14="http://schemas.microsoft.com/office/powerpoint/2010/main" val="182867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35BA01-8391-D036-9890-1A5AFD020D43}"/>
              </a:ext>
            </a:extLst>
          </p:cNvPr>
          <p:cNvSpPr/>
          <p:nvPr/>
        </p:nvSpPr>
        <p:spPr>
          <a:xfrm>
            <a:off x="3175" y="5334000"/>
            <a:ext cx="9140825"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D46BC86B-8526-D494-7C1C-72FBCA643AA7}"/>
              </a:ext>
            </a:extLst>
          </p:cNvPr>
          <p:cNvSpPr/>
          <p:nvPr/>
        </p:nvSpPr>
        <p:spPr>
          <a:xfrm>
            <a:off x="0" y="5278438"/>
            <a:ext cx="9142413"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a:extLst>
              <a:ext uri="{FF2B5EF4-FFF2-40B4-BE49-F238E27FC236}">
                <a16:creationId xmlns:a16="http://schemas.microsoft.com/office/drawing/2014/main" id="{72E9DBD9-9FDB-7870-DF70-972FE987F3F3}"/>
              </a:ext>
            </a:extLst>
          </p:cNvPr>
          <p:cNvSpPr>
            <a:spLocks noGrp="1"/>
          </p:cNvSpPr>
          <p:nvPr>
            <p:ph type="dt" sz="half" idx="10"/>
          </p:nvPr>
        </p:nvSpPr>
        <p:spPr/>
        <p:txBody>
          <a:bodyPr/>
          <a:lstStyle>
            <a:lvl1pPr>
              <a:defRPr/>
            </a:lvl1pPr>
          </a:lstStyle>
          <a:p>
            <a:pPr>
              <a:defRPr/>
            </a:pPr>
            <a:fld id="{D021E93E-8DBA-D54D-B778-515FAE4D59EF}" type="datetimeFigureOut">
              <a:rPr lang="en-US"/>
              <a:pPr>
                <a:defRPr/>
              </a:pPr>
              <a:t>12/2/23</a:t>
            </a:fld>
            <a:endParaRPr lang="en-US"/>
          </a:p>
        </p:txBody>
      </p:sp>
      <p:sp>
        <p:nvSpPr>
          <p:cNvPr id="5" name="Footer Placeholder 7">
            <a:extLst>
              <a:ext uri="{FF2B5EF4-FFF2-40B4-BE49-F238E27FC236}">
                <a16:creationId xmlns:a16="http://schemas.microsoft.com/office/drawing/2014/main" id="{37084501-F6A1-83D8-A1AE-E927D21FBA1A}"/>
              </a:ext>
            </a:extLst>
          </p:cNvPr>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a:extLst>
              <a:ext uri="{FF2B5EF4-FFF2-40B4-BE49-F238E27FC236}">
                <a16:creationId xmlns:a16="http://schemas.microsoft.com/office/drawing/2014/main" id="{A130C277-AAC2-F00B-4DAA-D49CAA5C798F}"/>
              </a:ext>
            </a:extLst>
          </p:cNvPr>
          <p:cNvSpPr>
            <a:spLocks noGrp="1"/>
          </p:cNvSpPr>
          <p:nvPr>
            <p:ph type="sldNum" sz="quarter" idx="12"/>
          </p:nvPr>
        </p:nvSpPr>
        <p:spPr/>
        <p:txBody>
          <a:bodyPr/>
          <a:lstStyle>
            <a:lvl1pPr>
              <a:defRPr smtClean="0"/>
            </a:lvl1pPr>
          </a:lstStyle>
          <a:p>
            <a:pPr>
              <a:defRPr/>
            </a:pPr>
            <a:fld id="{4BC94EF4-A855-584D-9000-A994089F5FC5}" type="slidenum">
              <a:rPr lang="en-US" altLang="en-US"/>
              <a:pPr>
                <a:defRPr/>
              </a:pPr>
              <a:t>‹#›</a:t>
            </a:fld>
            <a:endParaRPr lang="en-US" altLang="en-US" sz="1400"/>
          </a:p>
        </p:txBody>
      </p:sp>
    </p:spTree>
    <p:extLst>
      <p:ext uri="{BB962C8B-B14F-4D97-AF65-F5344CB8AC3E}">
        <p14:creationId xmlns:p14="http://schemas.microsoft.com/office/powerpoint/2010/main" val="387670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B65944-BC0C-98BF-EAA0-723A3F202F06}"/>
              </a:ext>
            </a:extLst>
          </p:cNvPr>
          <p:cNvSpPr/>
          <p:nvPr/>
        </p:nvSpPr>
        <p:spPr>
          <a:xfrm>
            <a:off x="0" y="0"/>
            <a:ext cx="3038475" cy="571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559FD56B-6A3D-B411-85F4-78601671B81C}"/>
              </a:ext>
            </a:extLst>
          </p:cNvPr>
          <p:cNvSpPr/>
          <p:nvPr/>
        </p:nvSpPr>
        <p:spPr>
          <a:xfrm>
            <a:off x="3030538" y="0"/>
            <a:ext cx="47625" cy="571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5299"/>
            <a:ext cx="2400300" cy="1905000"/>
          </a:xfrm>
        </p:spPr>
        <p:txBody>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609600"/>
            <a:ext cx="4869180" cy="4381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438400"/>
            <a:ext cx="2400300" cy="2815937"/>
          </a:xfrm>
        </p:spPr>
        <p:txBody>
          <a:bodyPr lIns="91440" rIns="91440"/>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7" name="Date Placeholder 4">
            <a:extLst>
              <a:ext uri="{FF2B5EF4-FFF2-40B4-BE49-F238E27FC236}">
                <a16:creationId xmlns:a16="http://schemas.microsoft.com/office/drawing/2014/main" id="{089DC3D0-DD77-DDFF-8E18-42958DDAFA9D}"/>
              </a:ext>
            </a:extLst>
          </p:cNvPr>
          <p:cNvSpPr>
            <a:spLocks noGrp="1"/>
          </p:cNvSpPr>
          <p:nvPr>
            <p:ph type="dt" sz="half" idx="10"/>
          </p:nvPr>
        </p:nvSpPr>
        <p:spPr>
          <a:xfrm>
            <a:off x="349250" y="5383213"/>
            <a:ext cx="1963738" cy="304800"/>
          </a:xfrm>
        </p:spPr>
        <p:txBody>
          <a:bodyPr/>
          <a:lstStyle>
            <a:lvl1pPr algn="l">
              <a:defRPr/>
            </a:lvl1pPr>
          </a:lstStyle>
          <a:p>
            <a:pPr>
              <a:defRPr/>
            </a:pPr>
            <a:fld id="{988C7CC5-0CB7-E34B-99B1-C4914EC328E3}" type="datetimeFigureOut">
              <a:rPr lang="en-US"/>
              <a:pPr>
                <a:defRPr/>
              </a:pPr>
              <a:t>12/2/23</a:t>
            </a:fld>
            <a:endParaRPr lang="en-US"/>
          </a:p>
        </p:txBody>
      </p:sp>
      <p:sp>
        <p:nvSpPr>
          <p:cNvPr id="8" name="Footer Placeholder 5">
            <a:extLst>
              <a:ext uri="{FF2B5EF4-FFF2-40B4-BE49-F238E27FC236}">
                <a16:creationId xmlns:a16="http://schemas.microsoft.com/office/drawing/2014/main" id="{0FF8C9C4-1A21-799C-F43A-E50B5E6ECCC3}"/>
              </a:ext>
            </a:extLst>
          </p:cNvPr>
          <p:cNvSpPr>
            <a:spLocks noGrp="1"/>
          </p:cNvSpPr>
          <p:nvPr>
            <p:ph type="ftr" sz="quarter" idx="11"/>
          </p:nvPr>
        </p:nvSpPr>
        <p:spPr>
          <a:xfrm>
            <a:off x="3600450" y="5383213"/>
            <a:ext cx="3486150" cy="304800"/>
          </a:xfrm>
        </p:spPr>
        <p:txBody>
          <a:bodyPr/>
          <a:lstStyle>
            <a:lvl1pPr algn="l">
              <a:defRPr>
                <a:solidFill>
                  <a:schemeClr val="tx2"/>
                </a:solidFill>
              </a:defRPr>
            </a:lvl1pPr>
          </a:lstStyle>
          <a:p>
            <a:pPr>
              <a:defRPr/>
            </a:pPr>
            <a:endParaRPr lang="en-US"/>
          </a:p>
        </p:txBody>
      </p:sp>
      <p:sp>
        <p:nvSpPr>
          <p:cNvPr id="9" name="Slide Number Placeholder 6">
            <a:extLst>
              <a:ext uri="{FF2B5EF4-FFF2-40B4-BE49-F238E27FC236}">
                <a16:creationId xmlns:a16="http://schemas.microsoft.com/office/drawing/2014/main" id="{EE483566-9E50-B884-6F8A-28DCDB896C8E}"/>
              </a:ext>
            </a:extLst>
          </p:cNvPr>
          <p:cNvSpPr>
            <a:spLocks noGrp="1"/>
          </p:cNvSpPr>
          <p:nvPr>
            <p:ph type="sldNum" sz="quarter" idx="12"/>
          </p:nvPr>
        </p:nvSpPr>
        <p:spPr/>
        <p:txBody>
          <a:bodyPr/>
          <a:lstStyle>
            <a:lvl1pPr>
              <a:defRPr smtClean="0">
                <a:solidFill>
                  <a:schemeClr val="tx2"/>
                </a:solidFill>
              </a:defRPr>
            </a:lvl1pPr>
          </a:lstStyle>
          <a:p>
            <a:pPr>
              <a:defRPr/>
            </a:pPr>
            <a:fld id="{3BBCC2DB-7E53-C243-B413-3F8729AEA5F6}" type="slidenum">
              <a:rPr lang="en-US" altLang="en-US"/>
              <a:pPr>
                <a:defRPr/>
              </a:pPr>
              <a:t>‹#›</a:t>
            </a:fld>
            <a:endParaRPr lang="en-US" altLang="en-US" sz="1400"/>
          </a:p>
        </p:txBody>
      </p:sp>
    </p:spTree>
    <p:extLst>
      <p:ext uri="{BB962C8B-B14F-4D97-AF65-F5344CB8AC3E}">
        <p14:creationId xmlns:p14="http://schemas.microsoft.com/office/powerpoint/2010/main" val="3992707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E23469-0005-CA66-C409-70991C9BD9A5}"/>
              </a:ext>
            </a:extLst>
          </p:cNvPr>
          <p:cNvSpPr/>
          <p:nvPr/>
        </p:nvSpPr>
        <p:spPr>
          <a:xfrm>
            <a:off x="0" y="4127500"/>
            <a:ext cx="9142413" cy="158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1445C818-0F0B-9B4B-AB2D-A30E220A3F53}"/>
              </a:ext>
            </a:extLst>
          </p:cNvPr>
          <p:cNvSpPr/>
          <p:nvPr/>
        </p:nvSpPr>
        <p:spPr>
          <a:xfrm>
            <a:off x="0" y="4095750"/>
            <a:ext cx="9142413"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4229100"/>
            <a:ext cx="7584948" cy="685800"/>
          </a:xfrm>
        </p:spPr>
        <p:txBody>
          <a:bodyPr tIns="0" bIns="0">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095897"/>
          </a:xfrm>
          <a:blipFill>
            <a:blip r:embed="rId2"/>
            <a:stretch>
              <a:fillRect/>
            </a:stretch>
          </a:blipFill>
        </p:spPr>
        <p:txBody>
          <a:bodyPr lIns="457200" tIns="457200" rtlCol="0">
            <a:normAutofit/>
          </a:bodyPr>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22960" y="4922519"/>
            <a:ext cx="7584948" cy="495300"/>
          </a:xfrm>
        </p:spPr>
        <p:txBody>
          <a:bodyPr lIns="91440" tIns="0" rIns="91440" bIns="0"/>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7" name="Date Placeholder 4">
            <a:extLst>
              <a:ext uri="{FF2B5EF4-FFF2-40B4-BE49-F238E27FC236}">
                <a16:creationId xmlns:a16="http://schemas.microsoft.com/office/drawing/2014/main" id="{3BC72CBD-05F4-24E2-9B09-C298D9AC4A70}"/>
              </a:ext>
            </a:extLst>
          </p:cNvPr>
          <p:cNvSpPr>
            <a:spLocks noGrp="1"/>
          </p:cNvSpPr>
          <p:nvPr>
            <p:ph type="dt" sz="half" idx="10"/>
          </p:nvPr>
        </p:nvSpPr>
        <p:spPr/>
        <p:txBody>
          <a:bodyPr/>
          <a:lstStyle>
            <a:lvl1pPr>
              <a:defRPr/>
            </a:lvl1pPr>
          </a:lstStyle>
          <a:p>
            <a:pPr>
              <a:defRPr/>
            </a:pPr>
            <a:fld id="{F28BB744-3369-3744-A03B-BE9E3967D689}" type="datetimeFigureOut">
              <a:rPr lang="en-US"/>
              <a:pPr>
                <a:defRPr/>
              </a:pPr>
              <a:t>12/2/23</a:t>
            </a:fld>
            <a:endParaRPr lang="en-US"/>
          </a:p>
        </p:txBody>
      </p:sp>
      <p:sp>
        <p:nvSpPr>
          <p:cNvPr id="8" name="Footer Placeholder 5">
            <a:extLst>
              <a:ext uri="{FF2B5EF4-FFF2-40B4-BE49-F238E27FC236}">
                <a16:creationId xmlns:a16="http://schemas.microsoft.com/office/drawing/2014/main" id="{D9A902DE-597C-3430-424D-5BDBC0E0D47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A9B3B870-F4E1-15DD-F1A3-A6014BA84561}"/>
              </a:ext>
            </a:extLst>
          </p:cNvPr>
          <p:cNvSpPr>
            <a:spLocks noGrp="1"/>
          </p:cNvSpPr>
          <p:nvPr>
            <p:ph type="sldNum" sz="quarter" idx="12"/>
          </p:nvPr>
        </p:nvSpPr>
        <p:spPr/>
        <p:txBody>
          <a:bodyPr/>
          <a:lstStyle>
            <a:lvl1pPr>
              <a:defRPr smtClean="0"/>
            </a:lvl1pPr>
          </a:lstStyle>
          <a:p>
            <a:pPr>
              <a:defRPr/>
            </a:pPr>
            <a:fld id="{BE8CF855-D145-704E-81AC-60B26B9EDA98}" type="slidenum">
              <a:rPr lang="en-US" altLang="en-US"/>
              <a:pPr>
                <a:defRPr/>
              </a:pPr>
              <a:t>‹#›</a:t>
            </a:fld>
            <a:endParaRPr lang="en-US" altLang="en-US" sz="1400"/>
          </a:p>
        </p:txBody>
      </p:sp>
    </p:spTree>
    <p:extLst>
      <p:ext uri="{BB962C8B-B14F-4D97-AF65-F5344CB8AC3E}">
        <p14:creationId xmlns:p14="http://schemas.microsoft.com/office/powerpoint/2010/main" val="3654838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B410F6-BCCB-347A-95A3-26A913A7F3F3}"/>
              </a:ext>
            </a:extLst>
          </p:cNvPr>
          <p:cNvSpPr/>
          <p:nvPr/>
        </p:nvSpPr>
        <p:spPr>
          <a:xfrm>
            <a:off x="0" y="5334000"/>
            <a:ext cx="9144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326D9510-1FA7-AAA1-3C5C-305A61837737}"/>
              </a:ext>
            </a:extLst>
          </p:cNvPr>
          <p:cNvSpPr/>
          <p:nvPr/>
        </p:nvSpPr>
        <p:spPr>
          <a:xfrm>
            <a:off x="0" y="5278438"/>
            <a:ext cx="9144000" cy="55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A221F51D-6FE5-2830-FDC8-A94C1680B409}"/>
              </a:ext>
            </a:extLst>
          </p:cNvPr>
          <p:cNvSpPr>
            <a:spLocks noGrp="1"/>
          </p:cNvSpPr>
          <p:nvPr>
            <p:ph type="title"/>
          </p:nvPr>
        </p:nvSpPr>
        <p:spPr>
          <a:xfrm>
            <a:off x="822325" y="238125"/>
            <a:ext cx="7543800" cy="120967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a:extLst>
              <a:ext uri="{FF2B5EF4-FFF2-40B4-BE49-F238E27FC236}">
                <a16:creationId xmlns:a16="http://schemas.microsoft.com/office/drawing/2014/main" id="{B7BFF142-588E-5220-8C84-8F4795D422B5}"/>
              </a:ext>
            </a:extLst>
          </p:cNvPr>
          <p:cNvSpPr>
            <a:spLocks noGrp="1"/>
          </p:cNvSpPr>
          <p:nvPr>
            <p:ph type="body" idx="1"/>
          </p:nvPr>
        </p:nvSpPr>
        <p:spPr bwMode="auto">
          <a:xfrm>
            <a:off x="822325" y="1538288"/>
            <a:ext cx="7543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493BB50-A623-5727-6AD8-76992C9F3C42}"/>
              </a:ext>
            </a:extLst>
          </p:cNvPr>
          <p:cNvSpPr>
            <a:spLocks noGrp="1"/>
          </p:cNvSpPr>
          <p:nvPr>
            <p:ph type="dt" sz="half" idx="2"/>
          </p:nvPr>
        </p:nvSpPr>
        <p:spPr>
          <a:xfrm>
            <a:off x="822325" y="5383213"/>
            <a:ext cx="1854200" cy="304800"/>
          </a:xfrm>
          <a:prstGeom prst="rect">
            <a:avLst/>
          </a:prstGeom>
        </p:spPr>
        <p:txBody>
          <a:bodyPr vert="horz" lIns="91440" tIns="45720" rIns="91440" bIns="45720" rtlCol="0" anchor="ctr"/>
          <a:lstStyle>
            <a:lvl1pPr algn="l">
              <a:defRPr sz="675">
                <a:solidFill>
                  <a:srgbClr val="FFFFFF"/>
                </a:solidFill>
                <a:latin typeface="Times" panose="02020603050405020304" pitchFamily="18" charset="0"/>
              </a:defRPr>
            </a:lvl1pPr>
          </a:lstStyle>
          <a:p>
            <a:pPr>
              <a:defRPr/>
            </a:pPr>
            <a:fld id="{B19C99FC-5394-4841-92B1-0C77B3A6632A}" type="datetimeFigureOut">
              <a:rPr lang="en-US"/>
              <a:pPr>
                <a:defRPr/>
              </a:pPr>
              <a:t>12/2/23</a:t>
            </a:fld>
            <a:endParaRPr lang="en-US"/>
          </a:p>
        </p:txBody>
      </p:sp>
      <p:sp>
        <p:nvSpPr>
          <p:cNvPr id="5" name="Footer Placeholder 4">
            <a:extLst>
              <a:ext uri="{FF2B5EF4-FFF2-40B4-BE49-F238E27FC236}">
                <a16:creationId xmlns:a16="http://schemas.microsoft.com/office/drawing/2014/main" id="{939A3403-E6BC-707A-AD64-73EA7B07EF2E}"/>
              </a:ext>
            </a:extLst>
          </p:cNvPr>
          <p:cNvSpPr>
            <a:spLocks noGrp="1"/>
          </p:cNvSpPr>
          <p:nvPr>
            <p:ph type="ftr" sz="quarter" idx="3"/>
          </p:nvPr>
        </p:nvSpPr>
        <p:spPr>
          <a:xfrm>
            <a:off x="2765425" y="5383213"/>
            <a:ext cx="3616325" cy="304800"/>
          </a:xfrm>
          <a:prstGeom prst="rect">
            <a:avLst/>
          </a:prstGeom>
        </p:spPr>
        <p:txBody>
          <a:bodyPr vert="horz" lIns="91440" tIns="45720" rIns="91440" bIns="45720" rtlCol="0" anchor="ctr"/>
          <a:lstStyle>
            <a:lvl1pPr algn="ctr">
              <a:defRPr sz="675" cap="all" baseline="0">
                <a:solidFill>
                  <a:srgbClr val="FFFFFF"/>
                </a:solidFill>
                <a:latin typeface="Times" panose="02020603050405020304" pitchFamily="18" charset="0"/>
              </a:defRPr>
            </a:lvl1pPr>
          </a:lstStyle>
          <a:p>
            <a:pPr>
              <a:defRPr/>
            </a:pPr>
            <a:endParaRPr lang="en-US"/>
          </a:p>
        </p:txBody>
      </p:sp>
      <p:sp>
        <p:nvSpPr>
          <p:cNvPr id="6" name="Slide Number Placeholder 5">
            <a:extLst>
              <a:ext uri="{FF2B5EF4-FFF2-40B4-BE49-F238E27FC236}">
                <a16:creationId xmlns:a16="http://schemas.microsoft.com/office/drawing/2014/main" id="{518A7045-4006-249E-B949-C7B85436201D}"/>
              </a:ext>
            </a:extLst>
          </p:cNvPr>
          <p:cNvSpPr>
            <a:spLocks noGrp="1"/>
          </p:cNvSpPr>
          <p:nvPr>
            <p:ph type="sldNum" sz="quarter" idx="4"/>
          </p:nvPr>
        </p:nvSpPr>
        <p:spPr>
          <a:xfrm>
            <a:off x="7424738" y="5383213"/>
            <a:ext cx="984250" cy="304800"/>
          </a:xfrm>
          <a:prstGeom prst="rect">
            <a:avLst/>
          </a:prstGeom>
        </p:spPr>
        <p:txBody>
          <a:bodyPr vert="horz" wrap="square" lIns="91440" tIns="45720" rIns="91440" bIns="45720" numCol="1" anchor="ctr" anchorCtr="0" compatLnSpc="1">
            <a:prstTxWarp prst="textNoShape">
              <a:avLst/>
            </a:prstTxWarp>
          </a:bodyPr>
          <a:lstStyle>
            <a:lvl1pPr algn="r">
              <a:defRPr sz="700" smtClean="0">
                <a:solidFill>
                  <a:srgbClr val="FFFFFF"/>
                </a:solidFill>
                <a:latin typeface="Times" panose="02020603050405020304" pitchFamily="18" charset="0"/>
              </a:defRPr>
            </a:lvl1pPr>
          </a:lstStyle>
          <a:p>
            <a:pPr>
              <a:defRPr/>
            </a:pPr>
            <a:fld id="{CE87DED5-9113-9D49-9AA5-88BC7549ED23}" type="slidenum">
              <a:rPr lang="en-US" altLang="en-US"/>
              <a:pPr>
                <a:defRPr/>
              </a:pPr>
              <a:t>‹#›</a:t>
            </a:fld>
            <a:endParaRPr lang="en-US" altLang="en-US" sz="1400"/>
          </a:p>
        </p:txBody>
      </p:sp>
      <p:cxnSp>
        <p:nvCxnSpPr>
          <p:cNvPr id="10" name="Straight Connector 9">
            <a:extLst>
              <a:ext uri="{FF2B5EF4-FFF2-40B4-BE49-F238E27FC236}">
                <a16:creationId xmlns:a16="http://schemas.microsoft.com/office/drawing/2014/main" id="{F1547665-2BE5-DA3E-A7EE-4DC105B3BFCB}"/>
              </a:ext>
            </a:extLst>
          </p:cNvPr>
          <p:cNvCxnSpPr/>
          <p:nvPr/>
        </p:nvCxnSpPr>
        <p:spPr>
          <a:xfrm>
            <a:off x="895350" y="1447800"/>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34" name="Picture 36" descr="new_powerpoint_template_v2b">
            <a:extLst>
              <a:ext uri="{FF2B5EF4-FFF2-40B4-BE49-F238E27FC236}">
                <a16:creationId xmlns:a16="http://schemas.microsoft.com/office/drawing/2014/main" id="{34C84AD1-B994-67FA-78C2-C4D1B07FFB5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32271097-0C5C-B1BA-1EFE-F1862B5BA017}"/>
              </a:ext>
            </a:extLst>
          </p:cNvPr>
          <p:cNvSpPr>
            <a:spLocks noChangeArrowheads="1"/>
          </p:cNvSpPr>
          <p:nvPr userDrawn="1"/>
        </p:nvSpPr>
        <p:spPr bwMode="auto">
          <a:xfrm>
            <a:off x="593725" y="1625600"/>
            <a:ext cx="325438" cy="461963"/>
          </a:xfrm>
          <a:prstGeom prst="rect">
            <a:avLst/>
          </a:prstGeom>
          <a:noFill/>
          <a:ln>
            <a:noFill/>
          </a:ln>
        </p:spPr>
        <p:txBody>
          <a:bodyPr wrap="none">
            <a:spAutoFit/>
          </a:bodyPr>
          <a:lstStyle>
            <a:lvl1pPr marL="342900" indent="-342900" algn="ctr">
              <a:defRPr sz="2400" b="1">
                <a:solidFill>
                  <a:schemeClr val="tx1"/>
                </a:solidFill>
                <a:latin typeface="Times" panose="02020603050405020304" pitchFamily="18" charset="0"/>
                <a:ea typeface="MS PGothic" panose="020B0600070205080204" pitchFamily="34" charset="-128"/>
              </a:defRPr>
            </a:lvl1pPr>
            <a:lvl2pPr marL="742950" indent="-285750" algn="ctr">
              <a:defRPr sz="2400" b="1">
                <a:solidFill>
                  <a:schemeClr val="tx1"/>
                </a:solidFill>
                <a:latin typeface="Times" panose="02020603050405020304" pitchFamily="18" charset="0"/>
                <a:ea typeface="MS PGothic" panose="020B0600070205080204" pitchFamily="34" charset="-128"/>
              </a:defRPr>
            </a:lvl2pPr>
            <a:lvl3pPr marL="1143000" indent="-228600" algn="ctr">
              <a:defRPr sz="2400" b="1">
                <a:solidFill>
                  <a:schemeClr val="tx1"/>
                </a:solidFill>
                <a:latin typeface="Times" panose="02020603050405020304" pitchFamily="18" charset="0"/>
                <a:ea typeface="MS PGothic" panose="020B0600070205080204" pitchFamily="34" charset="-128"/>
              </a:defRPr>
            </a:lvl3pPr>
            <a:lvl4pPr marL="1600200" indent="-228600" algn="ctr">
              <a:defRPr sz="2400" b="1">
                <a:solidFill>
                  <a:schemeClr val="tx1"/>
                </a:solidFill>
                <a:latin typeface="Times" panose="02020603050405020304" pitchFamily="18" charset="0"/>
                <a:ea typeface="MS PGothic" panose="020B0600070205080204" pitchFamily="34" charset="-128"/>
              </a:defRPr>
            </a:lvl4pPr>
            <a:lvl5pPr algn="ctr">
              <a:defRPr sz="2400" b="1">
                <a:solidFill>
                  <a:schemeClr val="tx1"/>
                </a:solidFill>
                <a:latin typeface="Times" panose="02020603050405020304" pitchFamily="18" charset="0"/>
                <a:ea typeface="MS PGothic" panose="020B0600070205080204" pitchFamily="34" charset="-128"/>
              </a:defRPr>
            </a:lvl5pPr>
            <a:lvl6pPr algn="ctr"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algn="ctr"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algn="ctr"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algn="ctr"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lvl="4" algn="l">
              <a:spcBef>
                <a:spcPct val="20000"/>
              </a:spcBef>
              <a:buFontTx/>
              <a:buChar char="»"/>
              <a:defRPr/>
            </a:pPr>
            <a:endParaRPr lang="en-US" altLang="en-US" sz="2200" b="0">
              <a:latin typeface="Book Antiqua" panose="02040602050305030304" pitchFamily="18" charset="0"/>
            </a:endParaRPr>
          </a:p>
        </p:txBody>
      </p:sp>
    </p:spTree>
  </p:cSld>
  <p:clrMap bg1="lt1" tx1="dk1" bg2="lt2" tx2="dk2" accent1="accent1" accent2="accent2" accent3="accent3" accent4="accent4" accent5="accent5" accent6="accent6" hlink="hlink" folHlink="folHlink"/>
  <p:sldLayoutIdLst>
    <p:sldLayoutId id="2147484039" r:id="rId1"/>
    <p:sldLayoutId id="2147484034" r:id="rId2"/>
    <p:sldLayoutId id="2147484040" r:id="rId3"/>
    <p:sldLayoutId id="2147484035" r:id="rId4"/>
    <p:sldLayoutId id="2147484036" r:id="rId5"/>
    <p:sldLayoutId id="2147484037" r:id="rId6"/>
    <p:sldLayoutId id="2147484041" r:id="rId7"/>
    <p:sldLayoutId id="2147484042" r:id="rId8"/>
    <p:sldLayoutId id="2147484043" r:id="rId9"/>
    <p:sldLayoutId id="2147484038" r:id="rId10"/>
    <p:sldLayoutId id="2147484044" r:id="rId11"/>
  </p:sldLayoutIdLst>
  <p:hf hdr="0" ftr="0" dt="0"/>
  <p:txStyles>
    <p:titleStyle>
      <a:lvl1pPr algn="l" defTabSz="685800" rtl="0" eaLnBrk="0" fontAlgn="base" hangingPunct="0">
        <a:lnSpc>
          <a:spcPct val="85000"/>
        </a:lnSpc>
        <a:spcBef>
          <a:spcPct val="0"/>
        </a:spcBef>
        <a:spcAft>
          <a:spcPct val="0"/>
        </a:spcAft>
        <a:defRPr sz="3600" kern="1200" spc="-38">
          <a:solidFill>
            <a:srgbClr val="404040"/>
          </a:solidFill>
          <a:latin typeface="+mj-lt"/>
          <a:ea typeface="+mj-ea"/>
          <a:cs typeface="+mj-cs"/>
        </a:defRPr>
      </a:lvl1pPr>
      <a:lvl2pPr algn="l" defTabSz="685800" rtl="0" eaLnBrk="0" fontAlgn="base" hangingPunct="0">
        <a:lnSpc>
          <a:spcPct val="85000"/>
        </a:lnSpc>
        <a:spcBef>
          <a:spcPct val="0"/>
        </a:spcBef>
        <a:spcAft>
          <a:spcPct val="0"/>
        </a:spcAft>
        <a:defRPr sz="3600">
          <a:solidFill>
            <a:srgbClr val="404040"/>
          </a:solidFill>
          <a:latin typeface="Calibri Light" panose="020F0302020204030204" pitchFamily="34" charset="0"/>
        </a:defRPr>
      </a:lvl2pPr>
      <a:lvl3pPr algn="l" defTabSz="685800" rtl="0" eaLnBrk="0" fontAlgn="base" hangingPunct="0">
        <a:lnSpc>
          <a:spcPct val="85000"/>
        </a:lnSpc>
        <a:spcBef>
          <a:spcPct val="0"/>
        </a:spcBef>
        <a:spcAft>
          <a:spcPct val="0"/>
        </a:spcAft>
        <a:defRPr sz="3600">
          <a:solidFill>
            <a:srgbClr val="404040"/>
          </a:solidFill>
          <a:latin typeface="Calibri Light" panose="020F0302020204030204" pitchFamily="34" charset="0"/>
        </a:defRPr>
      </a:lvl3pPr>
      <a:lvl4pPr algn="l" defTabSz="685800" rtl="0" eaLnBrk="0" fontAlgn="base" hangingPunct="0">
        <a:lnSpc>
          <a:spcPct val="85000"/>
        </a:lnSpc>
        <a:spcBef>
          <a:spcPct val="0"/>
        </a:spcBef>
        <a:spcAft>
          <a:spcPct val="0"/>
        </a:spcAft>
        <a:defRPr sz="3600">
          <a:solidFill>
            <a:srgbClr val="404040"/>
          </a:solidFill>
          <a:latin typeface="Calibri Light" panose="020F0302020204030204" pitchFamily="34" charset="0"/>
        </a:defRPr>
      </a:lvl4pPr>
      <a:lvl5pPr algn="l" defTabSz="685800" rtl="0" eaLnBrk="0" fontAlgn="base" hangingPunct="0">
        <a:lnSpc>
          <a:spcPct val="85000"/>
        </a:lnSpc>
        <a:spcBef>
          <a:spcPct val="0"/>
        </a:spcBef>
        <a:spcAft>
          <a:spcPct val="0"/>
        </a:spcAft>
        <a:defRPr sz="3600">
          <a:solidFill>
            <a:srgbClr val="404040"/>
          </a:solidFill>
          <a:latin typeface="Calibri Light" panose="020F0302020204030204" pitchFamily="34" charset="0"/>
        </a:defRPr>
      </a:lvl5pPr>
      <a:lvl6pPr marL="457200" algn="l" defTabSz="685800" rtl="0" fontAlgn="base">
        <a:lnSpc>
          <a:spcPct val="85000"/>
        </a:lnSpc>
        <a:spcBef>
          <a:spcPct val="0"/>
        </a:spcBef>
        <a:spcAft>
          <a:spcPct val="0"/>
        </a:spcAft>
        <a:defRPr sz="3600">
          <a:solidFill>
            <a:srgbClr val="404040"/>
          </a:solidFill>
          <a:latin typeface="Calibri Light" panose="020F0302020204030204" pitchFamily="34" charset="0"/>
        </a:defRPr>
      </a:lvl6pPr>
      <a:lvl7pPr marL="914400" algn="l" defTabSz="685800" rtl="0" fontAlgn="base">
        <a:lnSpc>
          <a:spcPct val="85000"/>
        </a:lnSpc>
        <a:spcBef>
          <a:spcPct val="0"/>
        </a:spcBef>
        <a:spcAft>
          <a:spcPct val="0"/>
        </a:spcAft>
        <a:defRPr sz="3600">
          <a:solidFill>
            <a:srgbClr val="404040"/>
          </a:solidFill>
          <a:latin typeface="Calibri Light" panose="020F0302020204030204" pitchFamily="34" charset="0"/>
        </a:defRPr>
      </a:lvl7pPr>
      <a:lvl8pPr marL="1371600" algn="l" defTabSz="685800" rtl="0" fontAlgn="base">
        <a:lnSpc>
          <a:spcPct val="85000"/>
        </a:lnSpc>
        <a:spcBef>
          <a:spcPct val="0"/>
        </a:spcBef>
        <a:spcAft>
          <a:spcPct val="0"/>
        </a:spcAft>
        <a:defRPr sz="3600">
          <a:solidFill>
            <a:srgbClr val="404040"/>
          </a:solidFill>
          <a:latin typeface="Calibri Light" panose="020F0302020204030204" pitchFamily="34" charset="0"/>
        </a:defRPr>
      </a:lvl8pPr>
      <a:lvl9pPr marL="1828800" algn="l" defTabSz="685800" rtl="0" fontAlgn="base">
        <a:lnSpc>
          <a:spcPct val="85000"/>
        </a:lnSpc>
        <a:spcBef>
          <a:spcPct val="0"/>
        </a:spcBef>
        <a:spcAft>
          <a:spcPct val="0"/>
        </a:spcAft>
        <a:defRPr sz="3600">
          <a:solidFill>
            <a:srgbClr val="404040"/>
          </a:solidFill>
          <a:latin typeface="Calibri Light" panose="020F0302020204030204" pitchFamily="34" charset="0"/>
        </a:defRPr>
      </a:lvl9pPr>
    </p:titleStyle>
    <p:bodyStyle>
      <a:lvl1pPr marL="68263" indent="-68263" algn="l" defTabSz="685800" rtl="0" eaLnBrk="0" fontAlgn="base" hangingPunct="0">
        <a:lnSpc>
          <a:spcPct val="90000"/>
        </a:lnSpc>
        <a:spcBef>
          <a:spcPts val="900"/>
        </a:spcBef>
        <a:spcAft>
          <a:spcPts val="150"/>
        </a:spcAft>
        <a:buClr>
          <a:schemeClr val="accent1"/>
        </a:buClr>
        <a:buSzPct val="100000"/>
        <a:buFont typeface="Calibri" panose="020F0502020204030204" pitchFamily="34" charset="0"/>
        <a:buChar char=" "/>
        <a:defRPr sz="1500" kern="1200">
          <a:solidFill>
            <a:srgbClr val="404040"/>
          </a:solidFill>
          <a:latin typeface="+mn-lt"/>
          <a:ea typeface="+mn-ea"/>
          <a:cs typeface="+mn-cs"/>
        </a:defRPr>
      </a:lvl1pPr>
      <a:lvl2pPr marL="287338" indent="-136525" algn="l" defTabSz="685800" rtl="0" eaLnBrk="0" fontAlgn="base" hangingPunct="0">
        <a:lnSpc>
          <a:spcPct val="90000"/>
        </a:lnSpc>
        <a:spcBef>
          <a:spcPts val="150"/>
        </a:spcBef>
        <a:spcAft>
          <a:spcPts val="300"/>
        </a:spcAft>
        <a:buClr>
          <a:schemeClr val="accent1"/>
        </a:buClr>
        <a:buFont typeface="Calibri" panose="020F0502020204030204" pitchFamily="34" charset="0"/>
        <a:buChar char="◦"/>
        <a:defRPr sz="1300" kern="1200">
          <a:solidFill>
            <a:srgbClr val="404040"/>
          </a:solidFill>
          <a:latin typeface="+mn-lt"/>
          <a:ea typeface="+mn-ea"/>
          <a:cs typeface="+mn-cs"/>
        </a:defRPr>
      </a:lvl2pPr>
      <a:lvl3pPr marL="423863" indent="-136525" algn="l" defTabSz="685800" rtl="0" eaLnBrk="0" fontAlgn="base" hangingPunct="0">
        <a:lnSpc>
          <a:spcPct val="90000"/>
        </a:lnSpc>
        <a:spcBef>
          <a:spcPts val="150"/>
        </a:spcBef>
        <a:spcAft>
          <a:spcPts val="300"/>
        </a:spcAft>
        <a:buClr>
          <a:schemeClr val="accent1"/>
        </a:buClr>
        <a:buFont typeface="Calibri" panose="020F0502020204030204" pitchFamily="34" charset="0"/>
        <a:buChar char="◦"/>
        <a:defRPr sz="1000" kern="1200">
          <a:solidFill>
            <a:srgbClr val="404040"/>
          </a:solidFill>
          <a:latin typeface="+mn-lt"/>
          <a:ea typeface="+mn-ea"/>
          <a:cs typeface="+mn-cs"/>
        </a:defRPr>
      </a:lvl3pPr>
      <a:lvl4pPr marL="561975" indent="-136525" algn="l" defTabSz="685800" rtl="0" eaLnBrk="0" fontAlgn="base" hangingPunct="0">
        <a:lnSpc>
          <a:spcPct val="90000"/>
        </a:lnSpc>
        <a:spcBef>
          <a:spcPts val="150"/>
        </a:spcBef>
        <a:spcAft>
          <a:spcPts val="300"/>
        </a:spcAft>
        <a:buClr>
          <a:schemeClr val="accent1"/>
        </a:buClr>
        <a:buFont typeface="Calibri" panose="020F0502020204030204" pitchFamily="34" charset="0"/>
        <a:buChar char="◦"/>
        <a:defRPr sz="1000" kern="1200">
          <a:solidFill>
            <a:srgbClr val="404040"/>
          </a:solidFill>
          <a:latin typeface="+mn-lt"/>
          <a:ea typeface="+mn-ea"/>
          <a:cs typeface="+mn-cs"/>
        </a:defRPr>
      </a:lvl4pPr>
      <a:lvl5pPr marL="698500" indent="-136525" algn="l" defTabSz="685800" rtl="0" eaLnBrk="0" fontAlgn="base" hangingPunct="0">
        <a:lnSpc>
          <a:spcPct val="90000"/>
        </a:lnSpc>
        <a:spcBef>
          <a:spcPts val="150"/>
        </a:spcBef>
        <a:spcAft>
          <a:spcPts val="300"/>
        </a:spcAft>
        <a:buClr>
          <a:schemeClr val="accent1"/>
        </a:buClr>
        <a:buFont typeface="Calibri" panose="020F0502020204030204" pitchFamily="34" charset="0"/>
        <a:buChar char="◦"/>
        <a:defRPr sz="1000" kern="1200">
          <a:solidFill>
            <a:srgbClr val="404040"/>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9A18-6B32-176F-5986-379C06809166}"/>
              </a:ext>
            </a:extLst>
          </p:cNvPr>
          <p:cNvSpPr>
            <a:spLocks noGrp="1"/>
          </p:cNvSpPr>
          <p:nvPr>
            <p:ph type="ctrTitle"/>
          </p:nvPr>
        </p:nvSpPr>
        <p:spPr>
          <a:xfrm>
            <a:off x="831850" y="1028700"/>
            <a:ext cx="7543800" cy="2270125"/>
          </a:xfrm>
        </p:spPr>
        <p:txBody>
          <a:bodyPr/>
          <a:lstStyle/>
          <a:p>
            <a:pPr algn="ctr" eaLnBrk="1" fontAlgn="auto" hangingPunct="1">
              <a:lnSpc>
                <a:spcPct val="75000"/>
              </a:lnSpc>
              <a:spcBef>
                <a:spcPct val="45000"/>
              </a:spcBef>
              <a:spcAft>
                <a:spcPts val="0"/>
              </a:spcAft>
              <a:defRPr/>
            </a:pPr>
            <a:r>
              <a:rPr lang="en-US" altLang="en-US" sz="3600" dirty="0">
                <a:solidFill>
                  <a:schemeClr val="tx2"/>
                </a:solidFill>
                <a:latin typeface="Book Antiqua" panose="02040602050305030304" pitchFamily="18" charset="0"/>
              </a:rPr>
              <a:t>Data Management for Analytics</a:t>
            </a:r>
            <a:br>
              <a:rPr lang="en-US" altLang="en-US" sz="3600" dirty="0">
                <a:solidFill>
                  <a:schemeClr val="tx2"/>
                </a:solidFill>
                <a:latin typeface="Book Antiqua" panose="02040602050305030304" pitchFamily="18" charset="0"/>
              </a:rPr>
            </a:br>
            <a:br>
              <a:rPr lang="en-US" altLang="en-US" sz="3600" dirty="0">
                <a:solidFill>
                  <a:schemeClr val="tx2"/>
                </a:solidFill>
                <a:latin typeface="Book Antiqua" panose="02040602050305030304" pitchFamily="18" charset="0"/>
              </a:rPr>
            </a:br>
            <a:r>
              <a:rPr lang="en-US" altLang="en-US" sz="2800" dirty="0">
                <a:solidFill>
                  <a:schemeClr val="tx2"/>
                </a:solidFill>
                <a:latin typeface="Book Antiqua" panose="02040602050305030304" pitchFamily="18" charset="0"/>
              </a:rPr>
              <a:t>Presentation </a:t>
            </a:r>
            <a:endParaRPr lang="en-US" sz="2800" dirty="0"/>
          </a:p>
        </p:txBody>
      </p:sp>
      <p:sp>
        <p:nvSpPr>
          <p:cNvPr id="10243" name="Subtitle 2">
            <a:extLst>
              <a:ext uri="{FF2B5EF4-FFF2-40B4-BE49-F238E27FC236}">
                <a16:creationId xmlns:a16="http://schemas.microsoft.com/office/drawing/2014/main" id="{86DEB35F-7B84-893E-8D2F-774D7E85CEB4}"/>
              </a:ext>
            </a:extLst>
          </p:cNvPr>
          <p:cNvSpPr>
            <a:spLocks noGrp="1"/>
          </p:cNvSpPr>
          <p:nvPr>
            <p:ph type="subTitle" idx="1"/>
          </p:nvPr>
        </p:nvSpPr>
        <p:spPr/>
        <p:txBody>
          <a:bodyPr/>
          <a:lstStyle/>
          <a:p>
            <a:pPr lvl="1" eaLnBrk="1" hangingPunct="1"/>
            <a:r>
              <a:rPr lang="en-US" altLang="en-US" dirty="0"/>
              <a:t>Submitted to : </a:t>
            </a:r>
            <a:r>
              <a:rPr lang="en-US" altLang="en-US" dirty="0" err="1"/>
              <a:t>Xuemin</a:t>
            </a:r>
            <a:r>
              <a:rPr lang="en-US" altLang="en-US" dirty="0"/>
              <a:t> </a:t>
            </a:r>
            <a:r>
              <a:rPr lang="en-US" altLang="en-US" dirty="0" err="1"/>
              <a:t>Jin</a:t>
            </a:r>
            <a:endParaRPr lang="en-US" altLang="en-US" dirty="0"/>
          </a:p>
          <a:p>
            <a:pPr lvl="1" eaLnBrk="1" hangingPunct="1"/>
            <a:r>
              <a:rPr lang="en-US" altLang="en-US" dirty="0"/>
              <a:t>Northeastern University </a:t>
            </a:r>
          </a:p>
        </p:txBody>
      </p:sp>
      <p:sp>
        <p:nvSpPr>
          <p:cNvPr id="10244" name="Slide Number Placeholder 1">
            <a:extLst>
              <a:ext uri="{FF2B5EF4-FFF2-40B4-BE49-F238E27FC236}">
                <a16:creationId xmlns:a16="http://schemas.microsoft.com/office/drawing/2014/main" id="{770411E9-ACBA-FFF4-DF22-CC78E31D00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b="1">
                <a:solidFill>
                  <a:schemeClr val="tx1"/>
                </a:solidFill>
                <a:latin typeface="Times" charset="0"/>
                <a:ea typeface="MS PGothic" panose="020B0600070205080204" pitchFamily="34" charset="-128"/>
              </a:defRPr>
            </a:lvl1pPr>
            <a:lvl2pPr marL="742950" indent="-285750" defTabSz="457200">
              <a:defRPr sz="2400" b="1">
                <a:solidFill>
                  <a:schemeClr val="tx1"/>
                </a:solidFill>
                <a:latin typeface="Times" charset="0"/>
                <a:ea typeface="MS PGothic" panose="020B0600070205080204" pitchFamily="34" charset="-128"/>
              </a:defRPr>
            </a:lvl2pPr>
            <a:lvl3pPr marL="1143000" indent="-228600" defTabSz="457200">
              <a:defRPr sz="2400" b="1">
                <a:solidFill>
                  <a:schemeClr val="tx1"/>
                </a:solidFill>
                <a:latin typeface="Times" charset="0"/>
                <a:ea typeface="MS PGothic" panose="020B0600070205080204" pitchFamily="34" charset="-128"/>
              </a:defRPr>
            </a:lvl3pPr>
            <a:lvl4pPr marL="1600200" indent="-228600" defTabSz="457200">
              <a:defRPr sz="2400" b="1">
                <a:solidFill>
                  <a:schemeClr val="tx1"/>
                </a:solidFill>
                <a:latin typeface="Times" charset="0"/>
                <a:ea typeface="MS PGothic" panose="020B0600070205080204" pitchFamily="34" charset="-128"/>
              </a:defRPr>
            </a:lvl4pPr>
            <a:lvl5pPr marL="2057400" indent="-228600" defTabSz="457200">
              <a:defRPr sz="2400" b="1">
                <a:solidFill>
                  <a:schemeClr val="tx1"/>
                </a:solidFill>
                <a:latin typeface="Times" charset="0"/>
                <a:ea typeface="MS PGothic" panose="020B0600070205080204" pitchFamily="34" charset="-128"/>
              </a:defRPr>
            </a:lvl5pPr>
            <a:lvl6pPr marL="2514600" indent="-228600" defTabSz="4572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defTabSz="4572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defTabSz="4572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defTabSz="4572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pPr eaLnBrk="1" hangingPunct="1"/>
            <a:fld id="{FB7B8026-4733-F044-BB37-DD8C1AA94D9D}" type="slidenum">
              <a:rPr lang="en-US" altLang="en-US" sz="800" b="0">
                <a:solidFill>
                  <a:srgbClr val="5D5040"/>
                </a:solidFill>
                <a:latin typeface="Verdana" panose="020B0604030504040204" pitchFamily="34" charset="0"/>
              </a:rPr>
              <a:pPr eaLnBrk="1" hangingPunct="1"/>
              <a:t>1</a:t>
            </a:fld>
            <a:endParaRPr lang="en-US" altLang="en-US" sz="1400" b="0">
              <a:solidFill>
                <a:srgbClr val="5D5040"/>
              </a:solidFill>
              <a:latin typeface="Verdana" panose="020B0604030504040204" pitchFamily="34"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ubtitle 2">
            <a:extLst>
              <a:ext uri="{FF2B5EF4-FFF2-40B4-BE49-F238E27FC236}">
                <a16:creationId xmlns:a16="http://schemas.microsoft.com/office/drawing/2014/main" id="{86DEB35F-7B84-893E-8D2F-774D7E85CEB4}"/>
              </a:ext>
            </a:extLst>
          </p:cNvPr>
          <p:cNvSpPr>
            <a:spLocks noGrp="1"/>
          </p:cNvSpPr>
          <p:nvPr>
            <p:ph type="subTitle" idx="1"/>
          </p:nvPr>
        </p:nvSpPr>
        <p:spPr>
          <a:xfrm>
            <a:off x="4738778" y="659425"/>
            <a:ext cx="4024222" cy="2175165"/>
          </a:xfrm>
        </p:spPr>
        <p:txBody>
          <a:bodyPr/>
          <a:lstStyle/>
          <a:p>
            <a:pPr lvl="1" eaLnBrk="1" hangingPunct="1"/>
            <a:r>
              <a:rPr lang="en-US" dirty="0"/>
              <a:t>GROUP 7</a:t>
            </a:r>
            <a:br>
              <a:rPr lang="en-US" dirty="0"/>
            </a:br>
            <a:br>
              <a:rPr lang="en-US" dirty="0"/>
            </a:br>
            <a:r>
              <a:rPr lang="en-US" dirty="0"/>
              <a:t>PROJECT PRESENTATION</a:t>
            </a:r>
          </a:p>
          <a:p>
            <a:pPr lvl="1" eaLnBrk="1" hangingPunct="1"/>
            <a:endParaRPr lang="en-US" altLang="en-US" dirty="0"/>
          </a:p>
        </p:txBody>
      </p:sp>
      <p:sp>
        <p:nvSpPr>
          <p:cNvPr id="10244" name="Slide Number Placeholder 1">
            <a:extLst>
              <a:ext uri="{FF2B5EF4-FFF2-40B4-BE49-F238E27FC236}">
                <a16:creationId xmlns:a16="http://schemas.microsoft.com/office/drawing/2014/main" id="{770411E9-ACBA-FFF4-DF22-CC78E31D00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b="1">
                <a:solidFill>
                  <a:schemeClr val="tx1"/>
                </a:solidFill>
                <a:latin typeface="Times" charset="0"/>
                <a:ea typeface="MS PGothic" panose="020B0600070205080204" pitchFamily="34" charset="-128"/>
              </a:defRPr>
            </a:lvl1pPr>
            <a:lvl2pPr marL="742950" indent="-285750" defTabSz="457200">
              <a:defRPr sz="2400" b="1">
                <a:solidFill>
                  <a:schemeClr val="tx1"/>
                </a:solidFill>
                <a:latin typeface="Times" charset="0"/>
                <a:ea typeface="MS PGothic" panose="020B0600070205080204" pitchFamily="34" charset="-128"/>
              </a:defRPr>
            </a:lvl2pPr>
            <a:lvl3pPr marL="1143000" indent="-228600" defTabSz="457200">
              <a:defRPr sz="2400" b="1">
                <a:solidFill>
                  <a:schemeClr val="tx1"/>
                </a:solidFill>
                <a:latin typeface="Times" charset="0"/>
                <a:ea typeface="MS PGothic" panose="020B0600070205080204" pitchFamily="34" charset="-128"/>
              </a:defRPr>
            </a:lvl3pPr>
            <a:lvl4pPr marL="1600200" indent="-228600" defTabSz="457200">
              <a:defRPr sz="2400" b="1">
                <a:solidFill>
                  <a:schemeClr val="tx1"/>
                </a:solidFill>
                <a:latin typeface="Times" charset="0"/>
                <a:ea typeface="MS PGothic" panose="020B0600070205080204" pitchFamily="34" charset="-128"/>
              </a:defRPr>
            </a:lvl4pPr>
            <a:lvl5pPr marL="2057400" indent="-228600" defTabSz="457200">
              <a:defRPr sz="2400" b="1">
                <a:solidFill>
                  <a:schemeClr val="tx1"/>
                </a:solidFill>
                <a:latin typeface="Times" charset="0"/>
                <a:ea typeface="MS PGothic" panose="020B0600070205080204" pitchFamily="34" charset="-128"/>
              </a:defRPr>
            </a:lvl5pPr>
            <a:lvl6pPr marL="2514600" indent="-228600" defTabSz="4572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defTabSz="4572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defTabSz="4572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defTabSz="4572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pPr eaLnBrk="1" hangingPunct="1"/>
            <a:fld id="{FB7B8026-4733-F044-BB37-DD8C1AA94D9D}" type="slidenum">
              <a:rPr lang="en-US" altLang="en-US" sz="800" b="0">
                <a:solidFill>
                  <a:srgbClr val="5D5040"/>
                </a:solidFill>
                <a:latin typeface="Verdana" panose="020B0604030504040204" pitchFamily="34" charset="0"/>
              </a:rPr>
              <a:pPr eaLnBrk="1" hangingPunct="1"/>
              <a:t>2</a:t>
            </a:fld>
            <a:endParaRPr lang="en-US" altLang="en-US" sz="1400" b="0">
              <a:solidFill>
                <a:srgbClr val="5D5040"/>
              </a:solidFill>
              <a:latin typeface="Verdana" panose="020B0604030504040204" pitchFamily="34" charset="0"/>
            </a:endParaRPr>
          </a:p>
        </p:txBody>
      </p:sp>
      <p:pic>
        <p:nvPicPr>
          <p:cNvPr id="5" name="Picture 4" descr="A white polygonal surface with many triangles&#10;&#10;Description automatically generated with medium confidence">
            <a:extLst>
              <a:ext uri="{FF2B5EF4-FFF2-40B4-BE49-F238E27FC236}">
                <a16:creationId xmlns:a16="http://schemas.microsoft.com/office/drawing/2014/main" id="{AEFCB2AA-51D5-E93B-AEFE-33BB37F69877}"/>
              </a:ext>
            </a:extLst>
          </p:cNvPr>
          <p:cNvPicPr>
            <a:picLocks noChangeAspect="1"/>
          </p:cNvPicPr>
          <p:nvPr/>
        </p:nvPicPr>
        <p:blipFill>
          <a:blip r:embed="rId3"/>
          <a:stretch>
            <a:fillRect/>
          </a:stretch>
        </p:blipFill>
        <p:spPr>
          <a:xfrm>
            <a:off x="76201" y="17316"/>
            <a:ext cx="4495800" cy="5202383"/>
          </a:xfrm>
          <a:prstGeom prst="rect">
            <a:avLst/>
          </a:prstGeom>
        </p:spPr>
      </p:pic>
      <p:sp>
        <p:nvSpPr>
          <p:cNvPr id="6" name="Subtitle 2">
            <a:extLst>
              <a:ext uri="{FF2B5EF4-FFF2-40B4-BE49-F238E27FC236}">
                <a16:creationId xmlns:a16="http://schemas.microsoft.com/office/drawing/2014/main" id="{FA378B03-1D5F-8332-FED5-824CEFAAC649}"/>
              </a:ext>
            </a:extLst>
          </p:cNvPr>
          <p:cNvSpPr txBox="1">
            <a:spLocks/>
          </p:cNvSpPr>
          <p:nvPr/>
        </p:nvSpPr>
        <p:spPr bwMode="auto">
          <a:xfrm>
            <a:off x="381000" y="558395"/>
            <a:ext cx="3368287" cy="459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defTabSz="685800" rtl="0" eaLnBrk="0" fontAlgn="base" hangingPunct="0">
              <a:lnSpc>
                <a:spcPct val="90000"/>
              </a:lnSpc>
              <a:spcBef>
                <a:spcPts val="900"/>
              </a:spcBef>
              <a:spcAft>
                <a:spcPts val="150"/>
              </a:spcAft>
              <a:buClr>
                <a:schemeClr val="accent1"/>
              </a:buClr>
              <a:buSzPct val="100000"/>
              <a:buFont typeface="Calibri" panose="020F0502020204030204" pitchFamily="34" charset="0"/>
              <a:buNone/>
              <a:defRPr sz="1800" kern="1200" cap="all" spc="150" baseline="0">
                <a:solidFill>
                  <a:schemeClr val="tx2"/>
                </a:solidFill>
                <a:latin typeface="+mj-lt"/>
                <a:ea typeface="+mn-ea"/>
                <a:cs typeface="+mn-cs"/>
              </a:defRPr>
            </a:lvl1pPr>
            <a:lvl2pPr marL="342900" indent="0" algn="ctr" defTabSz="685800" rtl="0" eaLnBrk="0" fontAlgn="base" hangingPunct="0">
              <a:lnSpc>
                <a:spcPct val="90000"/>
              </a:lnSpc>
              <a:spcBef>
                <a:spcPts val="150"/>
              </a:spcBef>
              <a:spcAft>
                <a:spcPts val="300"/>
              </a:spcAft>
              <a:buClr>
                <a:schemeClr val="accent1"/>
              </a:buClr>
              <a:buFont typeface="Calibri" panose="020F0502020204030204" pitchFamily="34" charset="0"/>
              <a:buNone/>
              <a:defRPr sz="1800" kern="1200">
                <a:solidFill>
                  <a:srgbClr val="404040"/>
                </a:solidFill>
                <a:latin typeface="+mn-lt"/>
                <a:ea typeface="+mn-ea"/>
                <a:cs typeface="+mn-cs"/>
              </a:defRPr>
            </a:lvl2pPr>
            <a:lvl3pPr marL="685800" indent="0" algn="ctr" defTabSz="685800" rtl="0" eaLnBrk="0" fontAlgn="base" hangingPunct="0">
              <a:lnSpc>
                <a:spcPct val="90000"/>
              </a:lnSpc>
              <a:spcBef>
                <a:spcPts val="150"/>
              </a:spcBef>
              <a:spcAft>
                <a:spcPts val="300"/>
              </a:spcAft>
              <a:buClr>
                <a:schemeClr val="accent1"/>
              </a:buClr>
              <a:buFont typeface="Calibri" panose="020F0502020204030204" pitchFamily="34" charset="0"/>
              <a:buNone/>
              <a:defRPr sz="1800" kern="1200">
                <a:solidFill>
                  <a:srgbClr val="404040"/>
                </a:solidFill>
                <a:latin typeface="+mn-lt"/>
                <a:ea typeface="+mn-ea"/>
                <a:cs typeface="+mn-cs"/>
              </a:defRPr>
            </a:lvl3pPr>
            <a:lvl4pPr marL="1028700" indent="0" algn="ctr" defTabSz="685800" rtl="0" eaLnBrk="0" fontAlgn="base" hangingPunct="0">
              <a:lnSpc>
                <a:spcPct val="90000"/>
              </a:lnSpc>
              <a:spcBef>
                <a:spcPts val="150"/>
              </a:spcBef>
              <a:spcAft>
                <a:spcPts val="300"/>
              </a:spcAft>
              <a:buClr>
                <a:schemeClr val="accent1"/>
              </a:buClr>
              <a:buFont typeface="Calibri" panose="020F0502020204030204" pitchFamily="34" charset="0"/>
              <a:buNone/>
              <a:defRPr sz="1500" kern="1200">
                <a:solidFill>
                  <a:srgbClr val="404040"/>
                </a:solidFill>
                <a:latin typeface="+mn-lt"/>
                <a:ea typeface="+mn-ea"/>
                <a:cs typeface="+mn-cs"/>
              </a:defRPr>
            </a:lvl4pPr>
            <a:lvl5pPr marL="1371600" indent="0" algn="ctr" defTabSz="685800" rtl="0" eaLnBrk="0" fontAlgn="base" hangingPunct="0">
              <a:lnSpc>
                <a:spcPct val="90000"/>
              </a:lnSpc>
              <a:spcBef>
                <a:spcPts val="150"/>
              </a:spcBef>
              <a:spcAft>
                <a:spcPts val="300"/>
              </a:spcAft>
              <a:buClr>
                <a:schemeClr val="accent1"/>
              </a:buClr>
              <a:buFont typeface="Calibri" panose="020F0502020204030204" pitchFamily="34" charset="0"/>
              <a:buNone/>
              <a:defRPr sz="1500" kern="1200">
                <a:solidFill>
                  <a:srgbClr val="404040"/>
                </a:solidFill>
                <a:latin typeface="+mn-lt"/>
                <a:ea typeface="+mn-ea"/>
                <a:cs typeface="+mn-cs"/>
              </a:defRPr>
            </a:lvl5pPr>
            <a:lvl6pPr marL="17145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6pPr>
            <a:lvl7pPr marL="20574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7pPr>
            <a:lvl8pPr marL="24003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8pPr>
            <a:lvl9pPr marL="27432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9pPr>
          </a:lstStyle>
          <a:p>
            <a:pPr lvl="1" eaLnBrk="1" hangingPunct="1"/>
            <a:r>
              <a:rPr lang="en-US" altLang="en-US" sz="3600" b="0" dirty="0">
                <a:solidFill>
                  <a:schemeClr val="tx1"/>
                </a:solidFill>
              </a:rPr>
              <a:t>MediMart </a:t>
            </a:r>
          </a:p>
          <a:p>
            <a:pPr lvl="1" eaLnBrk="1" hangingPunct="1"/>
            <a:endParaRPr lang="en-US" altLang="en-US" sz="3600" b="0" dirty="0">
              <a:solidFill>
                <a:schemeClr val="tx1"/>
              </a:solidFill>
            </a:endParaRPr>
          </a:p>
          <a:p>
            <a:pPr lvl="1" eaLnBrk="1" hangingPunct="1"/>
            <a:r>
              <a:rPr lang="en-US" altLang="en-US" sz="3600" b="0" dirty="0">
                <a:solidFill>
                  <a:schemeClr val="tx1"/>
                </a:solidFill>
              </a:rPr>
              <a:t> Digital Pharmacy Inventory and Order Management System </a:t>
            </a:r>
          </a:p>
        </p:txBody>
      </p:sp>
      <p:pic>
        <p:nvPicPr>
          <p:cNvPr id="8" name="Picture 7" descr="A tablet with medical items on it&#10;&#10;Description automatically generated">
            <a:extLst>
              <a:ext uri="{FF2B5EF4-FFF2-40B4-BE49-F238E27FC236}">
                <a16:creationId xmlns:a16="http://schemas.microsoft.com/office/drawing/2014/main" id="{47F1F26D-26B0-097B-17F2-C2A09C1D128D}"/>
              </a:ext>
            </a:extLst>
          </p:cNvPr>
          <p:cNvPicPr>
            <a:picLocks noChangeAspect="1"/>
          </p:cNvPicPr>
          <p:nvPr/>
        </p:nvPicPr>
        <p:blipFill rotWithShape="1">
          <a:blip r:embed="rId4"/>
          <a:srcRect b="29310"/>
          <a:stretch/>
        </p:blipFill>
        <p:spPr>
          <a:xfrm>
            <a:off x="6245195" y="1612870"/>
            <a:ext cx="1451005" cy="1092229"/>
          </a:xfrm>
          <a:prstGeom prst="rect">
            <a:avLst/>
          </a:prstGeom>
        </p:spPr>
      </p:pic>
      <p:pic>
        <p:nvPicPr>
          <p:cNvPr id="10" name="Picture 9" descr="A blue and white logo&#10;&#10;Description automatically generated">
            <a:extLst>
              <a:ext uri="{FF2B5EF4-FFF2-40B4-BE49-F238E27FC236}">
                <a16:creationId xmlns:a16="http://schemas.microsoft.com/office/drawing/2014/main" id="{DDF9C07F-F634-9312-C963-04C825CC7C7D}"/>
              </a:ext>
            </a:extLst>
          </p:cNvPr>
          <p:cNvPicPr>
            <a:picLocks noChangeAspect="1"/>
          </p:cNvPicPr>
          <p:nvPr/>
        </p:nvPicPr>
        <p:blipFill rotWithShape="1">
          <a:blip r:embed="rId5"/>
          <a:srcRect l="66505" t="15152" r="7080" b="22783"/>
          <a:stretch/>
        </p:blipFill>
        <p:spPr>
          <a:xfrm>
            <a:off x="3476281" y="495300"/>
            <a:ext cx="533400" cy="622706"/>
          </a:xfrm>
          <a:prstGeom prst="rect">
            <a:avLst/>
          </a:prstGeom>
        </p:spPr>
      </p:pic>
      <p:sp>
        <p:nvSpPr>
          <p:cNvPr id="11" name="Subtitle 2">
            <a:extLst>
              <a:ext uri="{FF2B5EF4-FFF2-40B4-BE49-F238E27FC236}">
                <a16:creationId xmlns:a16="http://schemas.microsoft.com/office/drawing/2014/main" id="{16E2493E-E502-A8B3-113B-C8CB2867F130}"/>
              </a:ext>
            </a:extLst>
          </p:cNvPr>
          <p:cNvSpPr txBox="1">
            <a:spLocks/>
          </p:cNvSpPr>
          <p:nvPr/>
        </p:nvSpPr>
        <p:spPr bwMode="auto">
          <a:xfrm>
            <a:off x="4267200" y="3243047"/>
            <a:ext cx="3323636" cy="2109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defTabSz="685800" rtl="0" eaLnBrk="0" fontAlgn="base" hangingPunct="0">
              <a:lnSpc>
                <a:spcPct val="90000"/>
              </a:lnSpc>
              <a:spcBef>
                <a:spcPts val="900"/>
              </a:spcBef>
              <a:spcAft>
                <a:spcPts val="150"/>
              </a:spcAft>
              <a:buClr>
                <a:schemeClr val="accent1"/>
              </a:buClr>
              <a:buSzPct val="100000"/>
              <a:buFont typeface="Calibri" panose="020F0502020204030204" pitchFamily="34" charset="0"/>
              <a:buNone/>
              <a:defRPr sz="1800" kern="1200" cap="all" spc="150" baseline="0">
                <a:solidFill>
                  <a:schemeClr val="tx2"/>
                </a:solidFill>
                <a:latin typeface="+mj-lt"/>
                <a:ea typeface="+mn-ea"/>
                <a:cs typeface="+mn-cs"/>
              </a:defRPr>
            </a:lvl1pPr>
            <a:lvl2pPr marL="342900" indent="0" algn="ctr" defTabSz="685800" rtl="0" eaLnBrk="0" fontAlgn="base" hangingPunct="0">
              <a:lnSpc>
                <a:spcPct val="90000"/>
              </a:lnSpc>
              <a:spcBef>
                <a:spcPts val="150"/>
              </a:spcBef>
              <a:spcAft>
                <a:spcPts val="300"/>
              </a:spcAft>
              <a:buClr>
                <a:schemeClr val="accent1"/>
              </a:buClr>
              <a:buFont typeface="Calibri" panose="020F0502020204030204" pitchFamily="34" charset="0"/>
              <a:buNone/>
              <a:defRPr sz="1800" kern="1200">
                <a:solidFill>
                  <a:srgbClr val="404040"/>
                </a:solidFill>
                <a:latin typeface="+mn-lt"/>
                <a:ea typeface="+mn-ea"/>
                <a:cs typeface="+mn-cs"/>
              </a:defRPr>
            </a:lvl2pPr>
            <a:lvl3pPr marL="685800" indent="0" algn="ctr" defTabSz="685800" rtl="0" eaLnBrk="0" fontAlgn="base" hangingPunct="0">
              <a:lnSpc>
                <a:spcPct val="90000"/>
              </a:lnSpc>
              <a:spcBef>
                <a:spcPts val="150"/>
              </a:spcBef>
              <a:spcAft>
                <a:spcPts val="300"/>
              </a:spcAft>
              <a:buClr>
                <a:schemeClr val="accent1"/>
              </a:buClr>
              <a:buFont typeface="Calibri" panose="020F0502020204030204" pitchFamily="34" charset="0"/>
              <a:buNone/>
              <a:defRPr sz="1800" kern="1200">
                <a:solidFill>
                  <a:srgbClr val="404040"/>
                </a:solidFill>
                <a:latin typeface="+mn-lt"/>
                <a:ea typeface="+mn-ea"/>
                <a:cs typeface="+mn-cs"/>
              </a:defRPr>
            </a:lvl3pPr>
            <a:lvl4pPr marL="1028700" indent="0" algn="ctr" defTabSz="685800" rtl="0" eaLnBrk="0" fontAlgn="base" hangingPunct="0">
              <a:lnSpc>
                <a:spcPct val="90000"/>
              </a:lnSpc>
              <a:spcBef>
                <a:spcPts val="150"/>
              </a:spcBef>
              <a:spcAft>
                <a:spcPts val="300"/>
              </a:spcAft>
              <a:buClr>
                <a:schemeClr val="accent1"/>
              </a:buClr>
              <a:buFont typeface="Calibri" panose="020F0502020204030204" pitchFamily="34" charset="0"/>
              <a:buNone/>
              <a:defRPr sz="1500" kern="1200">
                <a:solidFill>
                  <a:srgbClr val="404040"/>
                </a:solidFill>
                <a:latin typeface="+mn-lt"/>
                <a:ea typeface="+mn-ea"/>
                <a:cs typeface="+mn-cs"/>
              </a:defRPr>
            </a:lvl4pPr>
            <a:lvl5pPr marL="1371600" indent="0" algn="ctr" defTabSz="685800" rtl="0" eaLnBrk="0" fontAlgn="base" hangingPunct="0">
              <a:lnSpc>
                <a:spcPct val="90000"/>
              </a:lnSpc>
              <a:spcBef>
                <a:spcPts val="150"/>
              </a:spcBef>
              <a:spcAft>
                <a:spcPts val="300"/>
              </a:spcAft>
              <a:buClr>
                <a:schemeClr val="accent1"/>
              </a:buClr>
              <a:buFont typeface="Calibri" panose="020F0502020204030204" pitchFamily="34" charset="0"/>
              <a:buNone/>
              <a:defRPr sz="1500" kern="1200">
                <a:solidFill>
                  <a:srgbClr val="404040"/>
                </a:solidFill>
                <a:latin typeface="+mn-lt"/>
                <a:ea typeface="+mn-ea"/>
                <a:cs typeface="+mn-cs"/>
              </a:defRPr>
            </a:lvl5pPr>
            <a:lvl6pPr marL="17145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6pPr>
            <a:lvl7pPr marL="20574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7pPr>
            <a:lvl8pPr marL="24003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8pPr>
            <a:lvl9pPr marL="27432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9pPr>
          </a:lstStyle>
          <a:p>
            <a:pPr lvl="1" algn="l" eaLnBrk="1" hangingPunct="1"/>
            <a:r>
              <a:rPr lang="en-US" sz="2000" b="0" dirty="0"/>
              <a:t>PROJECT MEMBERS :</a:t>
            </a:r>
          </a:p>
          <a:p>
            <a:pPr lvl="1" algn="l" eaLnBrk="1" hangingPunct="1"/>
            <a:endParaRPr lang="en-US" sz="2000" b="0" dirty="0"/>
          </a:p>
          <a:p>
            <a:pPr lvl="1" algn="l" eaLnBrk="1" hangingPunct="1"/>
            <a:r>
              <a:rPr lang="en-US" sz="2000" b="0" dirty="0"/>
              <a:t>DEEPSHIKHA SONI</a:t>
            </a:r>
          </a:p>
          <a:p>
            <a:pPr lvl="1" algn="l" eaLnBrk="1" hangingPunct="1"/>
            <a:r>
              <a:rPr lang="en-US" sz="2000" b="0" dirty="0"/>
              <a:t>CHANDINI NEKKANTI</a:t>
            </a:r>
          </a:p>
          <a:p>
            <a:pPr lvl="1" eaLnBrk="1" hangingPunct="1"/>
            <a:endParaRPr lang="en-US" altLang="en-US" b="0" dirty="0"/>
          </a:p>
        </p:txBody>
      </p:sp>
      <p:sp>
        <p:nvSpPr>
          <p:cNvPr id="12" name="Subtitle 2">
            <a:extLst>
              <a:ext uri="{FF2B5EF4-FFF2-40B4-BE49-F238E27FC236}">
                <a16:creationId xmlns:a16="http://schemas.microsoft.com/office/drawing/2014/main" id="{AF522E56-D688-901A-89F0-F2942D948261}"/>
              </a:ext>
            </a:extLst>
          </p:cNvPr>
          <p:cNvSpPr txBox="1">
            <a:spLocks/>
          </p:cNvSpPr>
          <p:nvPr/>
        </p:nvSpPr>
        <p:spPr bwMode="auto">
          <a:xfrm>
            <a:off x="4019153" y="214759"/>
            <a:ext cx="4176623" cy="3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defTabSz="685800" rtl="0" eaLnBrk="0" fontAlgn="base" hangingPunct="0">
              <a:lnSpc>
                <a:spcPct val="90000"/>
              </a:lnSpc>
              <a:spcBef>
                <a:spcPts val="900"/>
              </a:spcBef>
              <a:spcAft>
                <a:spcPts val="150"/>
              </a:spcAft>
              <a:buClr>
                <a:schemeClr val="accent1"/>
              </a:buClr>
              <a:buSzPct val="100000"/>
              <a:buFont typeface="Calibri" panose="020F0502020204030204" pitchFamily="34" charset="0"/>
              <a:buNone/>
              <a:defRPr sz="1800" kern="1200" cap="all" spc="150" baseline="0">
                <a:solidFill>
                  <a:schemeClr val="tx2"/>
                </a:solidFill>
                <a:latin typeface="+mj-lt"/>
                <a:ea typeface="+mn-ea"/>
                <a:cs typeface="+mn-cs"/>
              </a:defRPr>
            </a:lvl1pPr>
            <a:lvl2pPr marL="342900" indent="0" algn="ctr" defTabSz="685800" rtl="0" eaLnBrk="0" fontAlgn="base" hangingPunct="0">
              <a:lnSpc>
                <a:spcPct val="90000"/>
              </a:lnSpc>
              <a:spcBef>
                <a:spcPts val="150"/>
              </a:spcBef>
              <a:spcAft>
                <a:spcPts val="300"/>
              </a:spcAft>
              <a:buClr>
                <a:schemeClr val="accent1"/>
              </a:buClr>
              <a:buFont typeface="Calibri" panose="020F0502020204030204" pitchFamily="34" charset="0"/>
              <a:buNone/>
              <a:defRPr sz="1800" kern="1200">
                <a:solidFill>
                  <a:srgbClr val="404040"/>
                </a:solidFill>
                <a:latin typeface="+mn-lt"/>
                <a:ea typeface="+mn-ea"/>
                <a:cs typeface="+mn-cs"/>
              </a:defRPr>
            </a:lvl2pPr>
            <a:lvl3pPr marL="685800" indent="0" algn="ctr" defTabSz="685800" rtl="0" eaLnBrk="0" fontAlgn="base" hangingPunct="0">
              <a:lnSpc>
                <a:spcPct val="90000"/>
              </a:lnSpc>
              <a:spcBef>
                <a:spcPts val="150"/>
              </a:spcBef>
              <a:spcAft>
                <a:spcPts val="300"/>
              </a:spcAft>
              <a:buClr>
                <a:schemeClr val="accent1"/>
              </a:buClr>
              <a:buFont typeface="Calibri" panose="020F0502020204030204" pitchFamily="34" charset="0"/>
              <a:buNone/>
              <a:defRPr sz="1800" kern="1200">
                <a:solidFill>
                  <a:srgbClr val="404040"/>
                </a:solidFill>
                <a:latin typeface="+mn-lt"/>
                <a:ea typeface="+mn-ea"/>
                <a:cs typeface="+mn-cs"/>
              </a:defRPr>
            </a:lvl3pPr>
            <a:lvl4pPr marL="1028700" indent="0" algn="ctr" defTabSz="685800" rtl="0" eaLnBrk="0" fontAlgn="base" hangingPunct="0">
              <a:lnSpc>
                <a:spcPct val="90000"/>
              </a:lnSpc>
              <a:spcBef>
                <a:spcPts val="150"/>
              </a:spcBef>
              <a:spcAft>
                <a:spcPts val="300"/>
              </a:spcAft>
              <a:buClr>
                <a:schemeClr val="accent1"/>
              </a:buClr>
              <a:buFont typeface="Calibri" panose="020F0502020204030204" pitchFamily="34" charset="0"/>
              <a:buNone/>
              <a:defRPr sz="1500" kern="1200">
                <a:solidFill>
                  <a:srgbClr val="404040"/>
                </a:solidFill>
                <a:latin typeface="+mn-lt"/>
                <a:ea typeface="+mn-ea"/>
                <a:cs typeface="+mn-cs"/>
              </a:defRPr>
            </a:lvl4pPr>
            <a:lvl5pPr marL="1371600" indent="0" algn="ctr" defTabSz="685800" rtl="0" eaLnBrk="0" fontAlgn="base" hangingPunct="0">
              <a:lnSpc>
                <a:spcPct val="90000"/>
              </a:lnSpc>
              <a:spcBef>
                <a:spcPts val="150"/>
              </a:spcBef>
              <a:spcAft>
                <a:spcPts val="300"/>
              </a:spcAft>
              <a:buClr>
                <a:schemeClr val="accent1"/>
              </a:buClr>
              <a:buFont typeface="Calibri" panose="020F0502020204030204" pitchFamily="34" charset="0"/>
              <a:buNone/>
              <a:defRPr sz="1500" kern="1200">
                <a:solidFill>
                  <a:srgbClr val="404040"/>
                </a:solidFill>
                <a:latin typeface="+mn-lt"/>
                <a:ea typeface="+mn-ea"/>
                <a:cs typeface="+mn-cs"/>
              </a:defRPr>
            </a:lvl5pPr>
            <a:lvl6pPr marL="17145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6pPr>
            <a:lvl7pPr marL="20574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7pPr>
            <a:lvl8pPr marL="24003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8pPr>
            <a:lvl9pPr marL="27432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9pPr>
          </a:lstStyle>
          <a:p>
            <a:pPr lvl="1" eaLnBrk="1" hangingPunct="1"/>
            <a:r>
              <a:rPr lang="en-US" sz="1400" b="0" dirty="0"/>
              <a:t>IE 6700 DATA MANAGEMENT FOR ANALYTICS</a:t>
            </a:r>
          </a:p>
          <a:p>
            <a:pPr lvl="1" eaLnBrk="1" hangingPunct="1"/>
            <a:endParaRPr lang="en-US" altLang="en-US" b="0" dirty="0"/>
          </a:p>
        </p:txBody>
      </p:sp>
    </p:spTree>
    <p:extLst>
      <p:ext uri="{BB962C8B-B14F-4D97-AF65-F5344CB8AC3E}">
        <p14:creationId xmlns:p14="http://schemas.microsoft.com/office/powerpoint/2010/main" val="28420232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3">
            <a:extLst>
              <a:ext uri="{FF2B5EF4-FFF2-40B4-BE49-F238E27FC236}">
                <a16:creationId xmlns:a16="http://schemas.microsoft.com/office/drawing/2014/main" id="{74949D12-85DC-588F-34A6-60263A17FCF0}"/>
              </a:ext>
            </a:extLst>
          </p:cNvPr>
          <p:cNvSpPr>
            <a:spLocks noGrp="1"/>
          </p:cNvSpPr>
          <p:nvPr>
            <p:ph type="sldNum" sz="quarter" idx="12"/>
          </p:nvPr>
        </p:nvSpPr>
        <p:spPr bwMode="auto">
          <a:xfrm>
            <a:off x="7239000" y="5397500"/>
            <a:ext cx="1905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charset="0"/>
                <a:ea typeface="MS PGothic" panose="020B0600070205080204" pitchFamily="34" charset="-128"/>
              </a:defRPr>
            </a:lvl1pPr>
            <a:lvl2pPr marL="742950" indent="-285750">
              <a:defRPr sz="2400" b="1">
                <a:solidFill>
                  <a:schemeClr val="tx1"/>
                </a:solidFill>
                <a:latin typeface="Times" charset="0"/>
                <a:ea typeface="MS PGothic" panose="020B0600070205080204" pitchFamily="34" charset="-128"/>
              </a:defRPr>
            </a:lvl2pPr>
            <a:lvl3pPr marL="1143000" indent="-228600">
              <a:defRPr sz="2400" b="1">
                <a:solidFill>
                  <a:schemeClr val="tx1"/>
                </a:solidFill>
                <a:latin typeface="Times" charset="0"/>
                <a:ea typeface="MS PGothic" panose="020B0600070205080204" pitchFamily="34" charset="-128"/>
              </a:defRPr>
            </a:lvl3pPr>
            <a:lvl4pPr marL="1600200" indent="-228600">
              <a:defRPr sz="2400" b="1">
                <a:solidFill>
                  <a:schemeClr val="tx1"/>
                </a:solidFill>
                <a:latin typeface="Times" charset="0"/>
                <a:ea typeface="MS PGothic" panose="020B0600070205080204" pitchFamily="34" charset="-128"/>
              </a:defRPr>
            </a:lvl4pPr>
            <a:lvl5pPr marL="2057400" indent="-228600">
              <a:defRPr sz="2400" b="1">
                <a:solidFill>
                  <a:schemeClr val="tx1"/>
                </a:solidFill>
                <a:latin typeface="Times"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fld id="{F866BA0D-CA92-C749-90DC-31C3AC199AF5}" type="slidenum">
              <a:rPr lang="en-US" altLang="en-US" sz="800">
                <a:solidFill>
                  <a:srgbClr val="5D5040"/>
                </a:solidFill>
                <a:latin typeface="Verdana" panose="020B0604030504040204" pitchFamily="34" charset="0"/>
              </a:rPr>
              <a:pPr/>
              <a:t>3</a:t>
            </a:fld>
            <a:endParaRPr lang="en-US" altLang="en-US" sz="1400">
              <a:solidFill>
                <a:srgbClr val="5D5040"/>
              </a:solidFill>
              <a:latin typeface="Verdana" panose="020B0604030504040204" pitchFamily="34" charset="0"/>
            </a:endParaRPr>
          </a:p>
        </p:txBody>
      </p:sp>
      <p:sp>
        <p:nvSpPr>
          <p:cNvPr id="2" name="Title 1">
            <a:extLst>
              <a:ext uri="{FF2B5EF4-FFF2-40B4-BE49-F238E27FC236}">
                <a16:creationId xmlns:a16="http://schemas.microsoft.com/office/drawing/2014/main" id="{09CE0969-EB05-379E-8B2F-DDEEBECB2695}"/>
              </a:ext>
            </a:extLst>
          </p:cNvPr>
          <p:cNvSpPr>
            <a:spLocks noGrp="1"/>
          </p:cNvSpPr>
          <p:nvPr>
            <p:ph type="title" idx="4294967295"/>
          </p:nvPr>
        </p:nvSpPr>
        <p:spPr>
          <a:xfrm>
            <a:off x="152400" y="317500"/>
            <a:ext cx="8229600" cy="635000"/>
          </a:xfrm>
        </p:spPr>
        <p:txBody>
          <a:bodyPr>
            <a:normAutofit/>
          </a:bodyPr>
          <a:lstStyle/>
          <a:p>
            <a:pPr eaLnBrk="1" hangingPunct="1">
              <a:defRPr/>
            </a:pPr>
            <a:r>
              <a:rPr lang="en-US" sz="3200" dirty="0">
                <a:solidFill>
                  <a:srgbClr val="C00000"/>
                </a:solidFill>
                <a:latin typeface="+mn-lt"/>
                <a:cs typeface="Book Antiqua"/>
              </a:rPr>
              <a:t>Background information and Business problem</a:t>
            </a:r>
          </a:p>
        </p:txBody>
      </p:sp>
      <p:sp>
        <p:nvSpPr>
          <p:cNvPr id="3" name="Content Placeholder 2">
            <a:extLst>
              <a:ext uri="{FF2B5EF4-FFF2-40B4-BE49-F238E27FC236}">
                <a16:creationId xmlns:a16="http://schemas.microsoft.com/office/drawing/2014/main" id="{5CAB36EC-8391-92F2-887E-627352C2EBB7}"/>
              </a:ext>
            </a:extLst>
          </p:cNvPr>
          <p:cNvSpPr>
            <a:spLocks noGrp="1"/>
          </p:cNvSpPr>
          <p:nvPr>
            <p:ph idx="4294967295"/>
          </p:nvPr>
        </p:nvSpPr>
        <p:spPr>
          <a:xfrm>
            <a:off x="152400" y="1035050"/>
            <a:ext cx="4191000" cy="3721100"/>
          </a:xfrm>
        </p:spPr>
        <p:txBody>
          <a:bodyPr/>
          <a:lstStyle/>
          <a:p>
            <a:pPr eaLnBrk="1" hangingPunct="1">
              <a:spcBef>
                <a:spcPts val="1500"/>
              </a:spcBef>
            </a:pPr>
            <a:r>
              <a:rPr lang="en-US" altLang="en-US" sz="1400" dirty="0"/>
              <a:t>Background information : </a:t>
            </a:r>
          </a:p>
          <a:p>
            <a:pPr eaLnBrk="1" hangingPunct="1">
              <a:spcBef>
                <a:spcPts val="1500"/>
              </a:spcBef>
            </a:pPr>
            <a:r>
              <a:rPr lang="en-US" altLang="en-US" sz="1400" dirty="0"/>
              <a:t>In today's fast-paced world, online services are crucial, especially in healthcare. The pharmaceutical industry is shifting towards secure online platforms, and our project, "MediMart," meets this demand with an Online Pharmacy Inventory and Order Management System.</a:t>
            </a:r>
          </a:p>
          <a:p>
            <a:pPr eaLnBrk="1" hangingPunct="1">
              <a:spcBef>
                <a:spcPts val="1500"/>
              </a:spcBef>
            </a:pPr>
            <a:r>
              <a:rPr lang="en-US" altLang="en-US" sz="1400" dirty="0"/>
              <a:t> Traditional pharmacies struggle with manual processes, causing errors in inventory and patient engagement. In the digital era, innovation is crucial, and Medicart is our solution. It uses advanced technology to transform pharmacy operations, ensuring efficiency, and providing an improved patient experience through digital tools and services</a:t>
            </a:r>
            <a:r>
              <a:rPr lang="en-US" altLang="en-US" dirty="0"/>
              <a:t>.</a:t>
            </a:r>
          </a:p>
          <a:p>
            <a:pPr eaLnBrk="1" hangingPunct="1"/>
            <a:endParaRPr lang="en-US" altLang="en-US" sz="1800" dirty="0"/>
          </a:p>
          <a:p>
            <a:pPr eaLnBrk="1" hangingPunct="1"/>
            <a:endParaRPr lang="en-US" altLang="en-US" sz="1800" dirty="0"/>
          </a:p>
        </p:txBody>
      </p:sp>
      <p:sp>
        <p:nvSpPr>
          <p:cNvPr id="5" name="Content Placeholder 2">
            <a:extLst>
              <a:ext uri="{FF2B5EF4-FFF2-40B4-BE49-F238E27FC236}">
                <a16:creationId xmlns:a16="http://schemas.microsoft.com/office/drawing/2014/main" id="{4E3053FE-0B00-8C82-FD38-1CA3730EC49B}"/>
              </a:ext>
            </a:extLst>
          </p:cNvPr>
          <p:cNvSpPr txBox="1">
            <a:spLocks/>
          </p:cNvSpPr>
          <p:nvPr/>
        </p:nvSpPr>
        <p:spPr bwMode="auto">
          <a:xfrm>
            <a:off x="4572000" y="1022350"/>
            <a:ext cx="4114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68263" indent="-68263" algn="l" defTabSz="685800" rtl="0" eaLnBrk="0" fontAlgn="base" hangingPunct="0">
              <a:lnSpc>
                <a:spcPct val="90000"/>
              </a:lnSpc>
              <a:spcBef>
                <a:spcPts val="900"/>
              </a:spcBef>
              <a:spcAft>
                <a:spcPts val="150"/>
              </a:spcAft>
              <a:buClr>
                <a:schemeClr val="accent1"/>
              </a:buClr>
              <a:buSzPct val="100000"/>
              <a:buFont typeface="Calibri" panose="020F0502020204030204" pitchFamily="34" charset="0"/>
              <a:buChar char=" "/>
              <a:defRPr sz="1500" kern="1200">
                <a:solidFill>
                  <a:srgbClr val="404040"/>
                </a:solidFill>
                <a:latin typeface="+mn-lt"/>
                <a:ea typeface="+mn-ea"/>
                <a:cs typeface="+mn-cs"/>
              </a:defRPr>
            </a:lvl1pPr>
            <a:lvl2pPr marL="287338" indent="-136525" algn="l" defTabSz="685800" rtl="0" eaLnBrk="0" fontAlgn="base" hangingPunct="0">
              <a:lnSpc>
                <a:spcPct val="90000"/>
              </a:lnSpc>
              <a:spcBef>
                <a:spcPts val="150"/>
              </a:spcBef>
              <a:spcAft>
                <a:spcPts val="300"/>
              </a:spcAft>
              <a:buClr>
                <a:schemeClr val="accent1"/>
              </a:buClr>
              <a:buFont typeface="Calibri" panose="020F0502020204030204" pitchFamily="34" charset="0"/>
              <a:buChar char="◦"/>
              <a:defRPr sz="1300" kern="1200">
                <a:solidFill>
                  <a:srgbClr val="404040"/>
                </a:solidFill>
                <a:latin typeface="+mn-lt"/>
                <a:ea typeface="+mn-ea"/>
                <a:cs typeface="+mn-cs"/>
              </a:defRPr>
            </a:lvl2pPr>
            <a:lvl3pPr marL="423863" indent="-136525" algn="l" defTabSz="685800" rtl="0" eaLnBrk="0" fontAlgn="base" hangingPunct="0">
              <a:lnSpc>
                <a:spcPct val="90000"/>
              </a:lnSpc>
              <a:spcBef>
                <a:spcPts val="150"/>
              </a:spcBef>
              <a:spcAft>
                <a:spcPts val="300"/>
              </a:spcAft>
              <a:buClr>
                <a:schemeClr val="accent1"/>
              </a:buClr>
              <a:buFont typeface="Calibri" panose="020F0502020204030204" pitchFamily="34" charset="0"/>
              <a:buChar char="◦"/>
              <a:defRPr sz="1000" kern="1200">
                <a:solidFill>
                  <a:srgbClr val="404040"/>
                </a:solidFill>
                <a:latin typeface="+mn-lt"/>
                <a:ea typeface="+mn-ea"/>
                <a:cs typeface="+mn-cs"/>
              </a:defRPr>
            </a:lvl3pPr>
            <a:lvl4pPr marL="561975" indent="-136525" algn="l" defTabSz="685800" rtl="0" eaLnBrk="0" fontAlgn="base" hangingPunct="0">
              <a:lnSpc>
                <a:spcPct val="90000"/>
              </a:lnSpc>
              <a:spcBef>
                <a:spcPts val="150"/>
              </a:spcBef>
              <a:spcAft>
                <a:spcPts val="300"/>
              </a:spcAft>
              <a:buClr>
                <a:schemeClr val="accent1"/>
              </a:buClr>
              <a:buFont typeface="Calibri" panose="020F0502020204030204" pitchFamily="34" charset="0"/>
              <a:buChar char="◦"/>
              <a:defRPr sz="1000" kern="1200">
                <a:solidFill>
                  <a:srgbClr val="404040"/>
                </a:solidFill>
                <a:latin typeface="+mn-lt"/>
                <a:ea typeface="+mn-ea"/>
                <a:cs typeface="+mn-cs"/>
              </a:defRPr>
            </a:lvl4pPr>
            <a:lvl5pPr marL="698500" indent="-136525" algn="l" defTabSz="685800" rtl="0" eaLnBrk="0" fontAlgn="base" hangingPunct="0">
              <a:lnSpc>
                <a:spcPct val="90000"/>
              </a:lnSpc>
              <a:spcBef>
                <a:spcPts val="150"/>
              </a:spcBef>
              <a:spcAft>
                <a:spcPts val="300"/>
              </a:spcAft>
              <a:buClr>
                <a:schemeClr val="accent1"/>
              </a:buClr>
              <a:buFont typeface="Calibri" panose="020F0502020204030204" pitchFamily="34" charset="0"/>
              <a:buChar char="◦"/>
              <a:defRPr sz="1000" kern="1200">
                <a:solidFill>
                  <a:srgbClr val="404040"/>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eaLnBrk="1" hangingPunct="1"/>
            <a:r>
              <a:rPr lang="en-US" altLang="en-US" sz="1400" b="0" dirty="0"/>
              <a:t>Business problem: </a:t>
            </a:r>
          </a:p>
          <a:p>
            <a:pPr eaLnBrk="1" hangingPunct="1"/>
            <a:r>
              <a:rPr lang="en-US" altLang="en-US" sz="1400" b="0" dirty="0"/>
              <a:t>The traditional pharmacy model faces several challenges, including manual processes, inefficiencies in inventory management, errors in order processing, and limited patient engagement. These challenges can lead to stockouts, wastage, and reduced overall customer satisfaction. The business problem that Medicart addresses includes:</a:t>
            </a:r>
          </a:p>
          <a:p>
            <a:pPr eaLnBrk="1" hangingPunct="1"/>
            <a:r>
              <a:rPr lang="en-US" altLang="en-US" sz="1400" b="0" dirty="0"/>
              <a:t>1. Inefficient Inventory Management:</a:t>
            </a:r>
          </a:p>
          <a:p>
            <a:pPr eaLnBrk="1" hangingPunct="1"/>
            <a:r>
              <a:rPr lang="en-US" altLang="en-US" sz="1400" b="0" dirty="0"/>
              <a:t>2. Order Processing Challenges.</a:t>
            </a:r>
          </a:p>
          <a:p>
            <a:pPr eaLnBrk="1" hangingPunct="1"/>
            <a:r>
              <a:rPr lang="en-US" altLang="en-US" sz="1400" b="0" dirty="0"/>
              <a:t>3. Limited Patient Engagement.</a:t>
            </a:r>
          </a:p>
          <a:p>
            <a:pPr eaLnBrk="1" hangingPunct="1"/>
            <a:r>
              <a:rPr lang="en-US" altLang="en-US" sz="1400" b="0" dirty="0"/>
              <a:t>4. Operational Inefficiencies.</a:t>
            </a:r>
          </a:p>
          <a:p>
            <a:pPr eaLnBrk="1" hangingPunct="1"/>
            <a:r>
              <a:rPr lang="en-US" altLang="en-US" sz="1400" b="0" dirty="0"/>
              <a:t>5. Competition and Customer Expectations.</a:t>
            </a:r>
          </a:p>
          <a:p>
            <a:pPr marL="0" indent="0" eaLnBrk="1" hangingPunct="1">
              <a:buNone/>
            </a:pPr>
            <a:endParaRPr lang="en-US" altLang="en-US" sz="1800" b="0" dirty="0"/>
          </a:p>
          <a:p>
            <a:pPr eaLnBrk="1" hangingPunct="1"/>
            <a:endParaRPr lang="en-US" altLang="en-US" sz="1800" b="0" dirty="0"/>
          </a:p>
        </p:txBody>
      </p:sp>
      <p:cxnSp>
        <p:nvCxnSpPr>
          <p:cNvPr id="6" name="Straight Connector 5">
            <a:extLst>
              <a:ext uri="{FF2B5EF4-FFF2-40B4-BE49-F238E27FC236}">
                <a16:creationId xmlns:a16="http://schemas.microsoft.com/office/drawing/2014/main" id="{9DDA3DB3-89FD-BD92-F261-A4BB858A552E}"/>
              </a:ext>
            </a:extLst>
          </p:cNvPr>
          <p:cNvCxnSpPr>
            <a:cxnSpLocks/>
          </p:cNvCxnSpPr>
          <p:nvPr/>
        </p:nvCxnSpPr>
        <p:spPr>
          <a:xfrm>
            <a:off x="4495800" y="952500"/>
            <a:ext cx="0" cy="3733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3">
            <a:extLst>
              <a:ext uri="{FF2B5EF4-FFF2-40B4-BE49-F238E27FC236}">
                <a16:creationId xmlns:a16="http://schemas.microsoft.com/office/drawing/2014/main" id="{74949D12-85DC-588F-34A6-60263A17FCF0}"/>
              </a:ext>
            </a:extLst>
          </p:cNvPr>
          <p:cNvSpPr>
            <a:spLocks noGrp="1"/>
          </p:cNvSpPr>
          <p:nvPr>
            <p:ph type="sldNum" sz="quarter" idx="12"/>
          </p:nvPr>
        </p:nvSpPr>
        <p:spPr bwMode="auto">
          <a:xfrm>
            <a:off x="7239000" y="5397500"/>
            <a:ext cx="1905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charset="0"/>
                <a:ea typeface="MS PGothic" panose="020B0600070205080204" pitchFamily="34" charset="-128"/>
              </a:defRPr>
            </a:lvl1pPr>
            <a:lvl2pPr marL="742950" indent="-285750">
              <a:defRPr sz="2400" b="1">
                <a:solidFill>
                  <a:schemeClr val="tx1"/>
                </a:solidFill>
                <a:latin typeface="Times" charset="0"/>
                <a:ea typeface="MS PGothic" panose="020B0600070205080204" pitchFamily="34" charset="-128"/>
              </a:defRPr>
            </a:lvl2pPr>
            <a:lvl3pPr marL="1143000" indent="-228600">
              <a:defRPr sz="2400" b="1">
                <a:solidFill>
                  <a:schemeClr val="tx1"/>
                </a:solidFill>
                <a:latin typeface="Times" charset="0"/>
                <a:ea typeface="MS PGothic" panose="020B0600070205080204" pitchFamily="34" charset="-128"/>
              </a:defRPr>
            </a:lvl3pPr>
            <a:lvl4pPr marL="1600200" indent="-228600">
              <a:defRPr sz="2400" b="1">
                <a:solidFill>
                  <a:schemeClr val="tx1"/>
                </a:solidFill>
                <a:latin typeface="Times" charset="0"/>
                <a:ea typeface="MS PGothic" panose="020B0600070205080204" pitchFamily="34" charset="-128"/>
              </a:defRPr>
            </a:lvl4pPr>
            <a:lvl5pPr marL="2057400" indent="-228600">
              <a:defRPr sz="2400" b="1">
                <a:solidFill>
                  <a:schemeClr val="tx1"/>
                </a:solidFill>
                <a:latin typeface="Times"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fld id="{F866BA0D-CA92-C749-90DC-31C3AC199AF5}" type="slidenum">
              <a:rPr lang="en-US" altLang="en-US" sz="800">
                <a:solidFill>
                  <a:srgbClr val="5D5040"/>
                </a:solidFill>
                <a:latin typeface="Verdana" panose="020B0604030504040204" pitchFamily="34" charset="0"/>
              </a:rPr>
              <a:pPr/>
              <a:t>4</a:t>
            </a:fld>
            <a:endParaRPr lang="en-US" altLang="en-US" sz="1400">
              <a:solidFill>
                <a:srgbClr val="5D5040"/>
              </a:solidFill>
              <a:latin typeface="Verdana" panose="020B0604030504040204" pitchFamily="34" charset="0"/>
            </a:endParaRPr>
          </a:p>
        </p:txBody>
      </p:sp>
      <p:sp>
        <p:nvSpPr>
          <p:cNvPr id="2" name="Title 1">
            <a:extLst>
              <a:ext uri="{FF2B5EF4-FFF2-40B4-BE49-F238E27FC236}">
                <a16:creationId xmlns:a16="http://schemas.microsoft.com/office/drawing/2014/main" id="{09CE0969-EB05-379E-8B2F-DDEEBECB2695}"/>
              </a:ext>
            </a:extLst>
          </p:cNvPr>
          <p:cNvSpPr>
            <a:spLocks noGrp="1"/>
          </p:cNvSpPr>
          <p:nvPr>
            <p:ph type="title" idx="4294967295"/>
          </p:nvPr>
        </p:nvSpPr>
        <p:spPr>
          <a:xfrm>
            <a:off x="164988" y="190500"/>
            <a:ext cx="8229600" cy="635000"/>
          </a:xfrm>
        </p:spPr>
        <p:txBody>
          <a:bodyPr>
            <a:normAutofit/>
          </a:bodyPr>
          <a:lstStyle/>
          <a:p>
            <a:pPr eaLnBrk="1" hangingPunct="1">
              <a:defRPr/>
            </a:pPr>
            <a:r>
              <a:rPr lang="en-US" altLang="en-US" sz="3200" dirty="0">
                <a:solidFill>
                  <a:srgbClr val="C00000"/>
                </a:solidFill>
                <a:latin typeface="+mn-lt"/>
              </a:rPr>
              <a:t>Business requirements</a:t>
            </a:r>
            <a:endParaRPr lang="en-US" sz="3200" dirty="0">
              <a:solidFill>
                <a:srgbClr val="C00000"/>
              </a:solidFill>
              <a:latin typeface="+mn-lt"/>
              <a:cs typeface="Book Antiqua"/>
            </a:endParaRPr>
          </a:p>
        </p:txBody>
      </p:sp>
      <p:sp>
        <p:nvSpPr>
          <p:cNvPr id="3" name="Content Placeholder 2">
            <a:extLst>
              <a:ext uri="{FF2B5EF4-FFF2-40B4-BE49-F238E27FC236}">
                <a16:creationId xmlns:a16="http://schemas.microsoft.com/office/drawing/2014/main" id="{5CAB36EC-8391-92F2-887E-627352C2EBB7}"/>
              </a:ext>
            </a:extLst>
          </p:cNvPr>
          <p:cNvSpPr>
            <a:spLocks noGrp="1"/>
          </p:cNvSpPr>
          <p:nvPr>
            <p:ph idx="4294967295"/>
          </p:nvPr>
        </p:nvSpPr>
        <p:spPr>
          <a:xfrm>
            <a:off x="166976" y="825500"/>
            <a:ext cx="8824623" cy="3971483"/>
          </a:xfrm>
        </p:spPr>
        <p:txBody>
          <a:bodyPr/>
          <a:lstStyle/>
          <a:p>
            <a:pPr eaLnBrk="1" hangingPunct="1"/>
            <a:r>
              <a:rPr lang="en-US" sz="1200" b="0" i="0" dirty="0">
                <a:solidFill>
                  <a:srgbClr val="374151"/>
                </a:solidFill>
                <a:effectLst/>
              </a:rPr>
              <a:t>Our "MediMart" Online Pharmacy Inventory and Order Management System should have the following functionalities and features: </a:t>
            </a:r>
          </a:p>
          <a:p>
            <a:pPr eaLnBrk="1" hangingPunct="1"/>
            <a:r>
              <a:rPr lang="en-US" sz="1200" b="0" i="0" dirty="0">
                <a:solidFill>
                  <a:srgbClr val="374151"/>
                </a:solidFill>
                <a:effectLst/>
              </a:rPr>
              <a:t>1. User Authentication and Authorization: The system should have a secure user authentication mechanism for doctors, employees, and patients. </a:t>
            </a:r>
          </a:p>
          <a:p>
            <a:pPr eaLnBrk="1" hangingPunct="1"/>
            <a:r>
              <a:rPr lang="en-US" sz="1200" b="0" i="0" dirty="0">
                <a:solidFill>
                  <a:srgbClr val="374151"/>
                </a:solidFill>
                <a:effectLst/>
              </a:rPr>
              <a:t>2. Product Management: Categorization of products based on type, brand, and other relevant attributes.</a:t>
            </a:r>
          </a:p>
          <a:p>
            <a:pPr eaLnBrk="1" hangingPunct="1"/>
            <a:r>
              <a:rPr lang="en-US" sz="1200" dirty="0">
                <a:solidFill>
                  <a:srgbClr val="374151"/>
                </a:solidFill>
              </a:rPr>
              <a:t>3. </a:t>
            </a:r>
            <a:r>
              <a:rPr lang="en-US" sz="1200" b="0" i="0" dirty="0">
                <a:solidFill>
                  <a:srgbClr val="374151"/>
                </a:solidFill>
                <a:effectLst/>
              </a:rPr>
              <a:t>Order Processing: Secure order placement for patients, with processing by employees. Integration with electronic prescriptions for accurate order processing. Order status tracking for both patients and pharmacy staff.</a:t>
            </a:r>
          </a:p>
          <a:p>
            <a:pPr eaLnBrk="1" hangingPunct="1"/>
            <a:r>
              <a:rPr lang="en-US" sz="1200" dirty="0">
                <a:solidFill>
                  <a:srgbClr val="374151"/>
                </a:solidFill>
              </a:rPr>
              <a:t>4. Patient Engagement: User-friendly patient interface for browsing products and placing orders.</a:t>
            </a:r>
          </a:p>
          <a:p>
            <a:pPr eaLnBrk="1" hangingPunct="1"/>
            <a:r>
              <a:rPr lang="en-US" sz="1200" dirty="0">
                <a:solidFill>
                  <a:srgbClr val="374151"/>
                </a:solidFill>
              </a:rPr>
              <a:t>5. Consultant Doctor Interaction: Integration of doctor recommendations into the patient's order and prescription history.</a:t>
            </a:r>
          </a:p>
          <a:p>
            <a:pPr eaLnBrk="1" hangingPunct="1"/>
            <a:r>
              <a:rPr lang="en-US" sz="1200" dirty="0">
                <a:solidFill>
                  <a:srgbClr val="374151"/>
                </a:solidFill>
              </a:rPr>
              <a:t>6. Employee Management: Role-based access control for pharmacy staff, including employees processing orders.</a:t>
            </a:r>
          </a:p>
          <a:p>
            <a:pPr eaLnBrk="1" hangingPunct="1"/>
            <a:r>
              <a:rPr lang="en-US" sz="1200" dirty="0">
                <a:solidFill>
                  <a:srgbClr val="374151"/>
                </a:solidFill>
              </a:rPr>
              <a:t>7. Cart and Order Details: Detailed order summaries including product details, quantities, and total cost.</a:t>
            </a:r>
          </a:p>
          <a:p>
            <a:pPr eaLnBrk="1" hangingPunct="1"/>
            <a:r>
              <a:rPr lang="en-US" sz="1200" dirty="0">
                <a:solidFill>
                  <a:srgbClr val="374151"/>
                </a:solidFill>
              </a:rPr>
              <a:t>8. Payment Processing: Storage of payment details in the payment entity linked to the order.</a:t>
            </a:r>
          </a:p>
          <a:p>
            <a:pPr eaLnBrk="1" hangingPunct="1"/>
            <a:r>
              <a:rPr lang="en-US" sz="1200" dirty="0">
                <a:solidFill>
                  <a:srgbClr val="374151"/>
                </a:solidFill>
              </a:rPr>
              <a:t>9. Delivery and Pickup Services: Integration with delivery services for home delivery of medications. Order pickup management for patients who prefer to collect medications from the pharmacy.</a:t>
            </a:r>
          </a:p>
          <a:p>
            <a:pPr eaLnBrk="1" hangingPunct="1"/>
            <a:r>
              <a:rPr lang="en-US" sz="1200" dirty="0">
                <a:solidFill>
                  <a:srgbClr val="374151"/>
                </a:solidFill>
              </a:rPr>
              <a:t>10. Security and Compliance: Implementation of robust security measures to protect patient and payment data.</a:t>
            </a: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b="0" i="0" dirty="0">
              <a:solidFill>
                <a:srgbClr val="374151"/>
              </a:solidFill>
              <a:effectLst/>
            </a:endParaRPr>
          </a:p>
          <a:p>
            <a:pPr eaLnBrk="1" hangingPunct="1"/>
            <a:endParaRPr lang="en-US" altLang="en-US" dirty="0"/>
          </a:p>
          <a:p>
            <a:pPr eaLnBrk="1" hangingPunct="1"/>
            <a:endParaRPr lang="en-US" altLang="en-US" sz="1800" dirty="0"/>
          </a:p>
          <a:p>
            <a:pPr eaLnBrk="1" hangingPunct="1"/>
            <a:endParaRPr lang="en-US" altLang="en-US" sz="1800" dirty="0"/>
          </a:p>
        </p:txBody>
      </p:sp>
    </p:spTree>
    <p:extLst>
      <p:ext uri="{BB962C8B-B14F-4D97-AF65-F5344CB8AC3E}">
        <p14:creationId xmlns:p14="http://schemas.microsoft.com/office/powerpoint/2010/main" val="342901611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3">
            <a:extLst>
              <a:ext uri="{FF2B5EF4-FFF2-40B4-BE49-F238E27FC236}">
                <a16:creationId xmlns:a16="http://schemas.microsoft.com/office/drawing/2014/main" id="{74949D12-85DC-588F-34A6-60263A17FCF0}"/>
              </a:ext>
            </a:extLst>
          </p:cNvPr>
          <p:cNvSpPr>
            <a:spLocks noGrp="1"/>
          </p:cNvSpPr>
          <p:nvPr>
            <p:ph type="sldNum" sz="quarter" idx="12"/>
          </p:nvPr>
        </p:nvSpPr>
        <p:spPr bwMode="auto">
          <a:xfrm>
            <a:off x="7239000" y="5397500"/>
            <a:ext cx="1905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charset="0"/>
                <a:ea typeface="MS PGothic" panose="020B0600070205080204" pitchFamily="34" charset="-128"/>
              </a:defRPr>
            </a:lvl1pPr>
            <a:lvl2pPr marL="742950" indent="-285750">
              <a:defRPr sz="2400" b="1">
                <a:solidFill>
                  <a:schemeClr val="tx1"/>
                </a:solidFill>
                <a:latin typeface="Times" charset="0"/>
                <a:ea typeface="MS PGothic" panose="020B0600070205080204" pitchFamily="34" charset="-128"/>
              </a:defRPr>
            </a:lvl2pPr>
            <a:lvl3pPr marL="1143000" indent="-228600">
              <a:defRPr sz="2400" b="1">
                <a:solidFill>
                  <a:schemeClr val="tx1"/>
                </a:solidFill>
                <a:latin typeface="Times" charset="0"/>
                <a:ea typeface="MS PGothic" panose="020B0600070205080204" pitchFamily="34" charset="-128"/>
              </a:defRPr>
            </a:lvl3pPr>
            <a:lvl4pPr marL="1600200" indent="-228600">
              <a:defRPr sz="2400" b="1">
                <a:solidFill>
                  <a:schemeClr val="tx1"/>
                </a:solidFill>
                <a:latin typeface="Times" charset="0"/>
                <a:ea typeface="MS PGothic" panose="020B0600070205080204" pitchFamily="34" charset="-128"/>
              </a:defRPr>
            </a:lvl4pPr>
            <a:lvl5pPr marL="2057400" indent="-228600">
              <a:defRPr sz="2400" b="1">
                <a:solidFill>
                  <a:schemeClr val="tx1"/>
                </a:solidFill>
                <a:latin typeface="Times"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fld id="{F866BA0D-CA92-C749-90DC-31C3AC199AF5}" type="slidenum">
              <a:rPr lang="en-US" altLang="en-US" sz="800">
                <a:solidFill>
                  <a:srgbClr val="5D5040"/>
                </a:solidFill>
                <a:latin typeface="Verdana" panose="020B0604030504040204" pitchFamily="34" charset="0"/>
              </a:rPr>
              <a:pPr/>
              <a:t>5</a:t>
            </a:fld>
            <a:endParaRPr lang="en-US" altLang="en-US" sz="1400">
              <a:solidFill>
                <a:srgbClr val="5D5040"/>
              </a:solidFill>
              <a:latin typeface="Verdana" panose="020B0604030504040204" pitchFamily="34" charset="0"/>
            </a:endParaRPr>
          </a:p>
        </p:txBody>
      </p:sp>
      <p:sp>
        <p:nvSpPr>
          <p:cNvPr id="2" name="Title 1">
            <a:extLst>
              <a:ext uri="{FF2B5EF4-FFF2-40B4-BE49-F238E27FC236}">
                <a16:creationId xmlns:a16="http://schemas.microsoft.com/office/drawing/2014/main" id="{09CE0969-EB05-379E-8B2F-DDEEBECB2695}"/>
              </a:ext>
            </a:extLst>
          </p:cNvPr>
          <p:cNvSpPr>
            <a:spLocks noGrp="1"/>
          </p:cNvSpPr>
          <p:nvPr>
            <p:ph type="title" idx="4294967295"/>
          </p:nvPr>
        </p:nvSpPr>
        <p:spPr>
          <a:xfrm>
            <a:off x="164987" y="106142"/>
            <a:ext cx="8229600" cy="635000"/>
          </a:xfrm>
        </p:spPr>
        <p:txBody>
          <a:bodyPr>
            <a:normAutofit/>
          </a:bodyPr>
          <a:lstStyle/>
          <a:p>
            <a:pPr eaLnBrk="1" hangingPunct="1">
              <a:defRPr/>
            </a:pPr>
            <a:r>
              <a:rPr lang="en-US" altLang="en-US" sz="3200" dirty="0">
                <a:solidFill>
                  <a:srgbClr val="C00000"/>
                </a:solidFill>
                <a:latin typeface="+mn-lt"/>
              </a:rPr>
              <a:t>Conceptual data model (EER) </a:t>
            </a:r>
            <a:endParaRPr lang="en-US" sz="3200" dirty="0">
              <a:solidFill>
                <a:srgbClr val="C00000"/>
              </a:solidFill>
              <a:latin typeface="+mn-lt"/>
              <a:cs typeface="Book Antiqua"/>
            </a:endParaRPr>
          </a:p>
        </p:txBody>
      </p:sp>
      <p:pic>
        <p:nvPicPr>
          <p:cNvPr id="5" name="Picture 4" descr="A diagram of a company&#10;&#10;Description automatically generated">
            <a:extLst>
              <a:ext uri="{FF2B5EF4-FFF2-40B4-BE49-F238E27FC236}">
                <a16:creationId xmlns:a16="http://schemas.microsoft.com/office/drawing/2014/main" id="{7B341B8A-B4B3-63A9-A5D3-CE9BCCA00581}"/>
              </a:ext>
            </a:extLst>
          </p:cNvPr>
          <p:cNvPicPr>
            <a:picLocks noChangeAspect="1"/>
          </p:cNvPicPr>
          <p:nvPr/>
        </p:nvPicPr>
        <p:blipFill rotWithShape="1">
          <a:blip r:embed="rId3"/>
          <a:srcRect t="3743" b="535"/>
          <a:stretch/>
        </p:blipFill>
        <p:spPr>
          <a:xfrm>
            <a:off x="381000" y="647700"/>
            <a:ext cx="7419550" cy="4546600"/>
          </a:xfrm>
          <a:prstGeom prst="rect">
            <a:avLst/>
          </a:prstGeom>
        </p:spPr>
      </p:pic>
    </p:spTree>
    <p:extLst>
      <p:ext uri="{BB962C8B-B14F-4D97-AF65-F5344CB8AC3E}">
        <p14:creationId xmlns:p14="http://schemas.microsoft.com/office/powerpoint/2010/main" val="40508693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3">
            <a:extLst>
              <a:ext uri="{FF2B5EF4-FFF2-40B4-BE49-F238E27FC236}">
                <a16:creationId xmlns:a16="http://schemas.microsoft.com/office/drawing/2014/main" id="{74949D12-85DC-588F-34A6-60263A17FCF0}"/>
              </a:ext>
            </a:extLst>
          </p:cNvPr>
          <p:cNvSpPr>
            <a:spLocks noGrp="1"/>
          </p:cNvSpPr>
          <p:nvPr>
            <p:ph type="sldNum" sz="quarter" idx="12"/>
          </p:nvPr>
        </p:nvSpPr>
        <p:spPr bwMode="auto">
          <a:xfrm>
            <a:off x="7239000" y="5397500"/>
            <a:ext cx="1905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charset="0"/>
                <a:ea typeface="MS PGothic" panose="020B0600070205080204" pitchFamily="34" charset="-128"/>
              </a:defRPr>
            </a:lvl1pPr>
            <a:lvl2pPr marL="742950" indent="-285750">
              <a:defRPr sz="2400" b="1">
                <a:solidFill>
                  <a:schemeClr val="tx1"/>
                </a:solidFill>
                <a:latin typeface="Times" charset="0"/>
                <a:ea typeface="MS PGothic" panose="020B0600070205080204" pitchFamily="34" charset="-128"/>
              </a:defRPr>
            </a:lvl2pPr>
            <a:lvl3pPr marL="1143000" indent="-228600">
              <a:defRPr sz="2400" b="1">
                <a:solidFill>
                  <a:schemeClr val="tx1"/>
                </a:solidFill>
                <a:latin typeface="Times" charset="0"/>
                <a:ea typeface="MS PGothic" panose="020B0600070205080204" pitchFamily="34" charset="-128"/>
              </a:defRPr>
            </a:lvl3pPr>
            <a:lvl4pPr marL="1600200" indent="-228600">
              <a:defRPr sz="2400" b="1">
                <a:solidFill>
                  <a:schemeClr val="tx1"/>
                </a:solidFill>
                <a:latin typeface="Times" charset="0"/>
                <a:ea typeface="MS PGothic" panose="020B0600070205080204" pitchFamily="34" charset="-128"/>
              </a:defRPr>
            </a:lvl4pPr>
            <a:lvl5pPr marL="2057400" indent="-228600">
              <a:defRPr sz="2400" b="1">
                <a:solidFill>
                  <a:schemeClr val="tx1"/>
                </a:solidFill>
                <a:latin typeface="Times"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fld id="{F866BA0D-CA92-C749-90DC-31C3AC199AF5}" type="slidenum">
              <a:rPr lang="en-US" altLang="en-US" sz="800">
                <a:solidFill>
                  <a:srgbClr val="5D5040"/>
                </a:solidFill>
                <a:latin typeface="Verdana" panose="020B0604030504040204" pitchFamily="34" charset="0"/>
              </a:rPr>
              <a:pPr/>
              <a:t>6</a:t>
            </a:fld>
            <a:endParaRPr lang="en-US" altLang="en-US" sz="1400">
              <a:solidFill>
                <a:srgbClr val="5D5040"/>
              </a:solidFill>
              <a:latin typeface="Verdana" panose="020B0604030504040204" pitchFamily="34" charset="0"/>
            </a:endParaRPr>
          </a:p>
        </p:txBody>
      </p:sp>
      <p:sp>
        <p:nvSpPr>
          <p:cNvPr id="2" name="Title 1">
            <a:extLst>
              <a:ext uri="{FF2B5EF4-FFF2-40B4-BE49-F238E27FC236}">
                <a16:creationId xmlns:a16="http://schemas.microsoft.com/office/drawing/2014/main" id="{09CE0969-EB05-379E-8B2F-DDEEBECB2695}"/>
              </a:ext>
            </a:extLst>
          </p:cNvPr>
          <p:cNvSpPr>
            <a:spLocks noGrp="1"/>
          </p:cNvSpPr>
          <p:nvPr>
            <p:ph type="title" idx="4294967295"/>
          </p:nvPr>
        </p:nvSpPr>
        <p:spPr>
          <a:xfrm>
            <a:off x="76200" y="0"/>
            <a:ext cx="8229600" cy="635000"/>
          </a:xfrm>
        </p:spPr>
        <p:txBody>
          <a:bodyPr>
            <a:normAutofit/>
          </a:bodyPr>
          <a:lstStyle/>
          <a:p>
            <a:pPr eaLnBrk="1" hangingPunct="1">
              <a:defRPr/>
            </a:pPr>
            <a:r>
              <a:rPr lang="en-US" altLang="en-US" sz="3200" dirty="0">
                <a:solidFill>
                  <a:srgbClr val="C00000"/>
                </a:solidFill>
                <a:latin typeface="+mn-lt"/>
              </a:rPr>
              <a:t>Conceptual data model (UML) </a:t>
            </a:r>
            <a:endParaRPr lang="en-US" sz="3200" dirty="0">
              <a:solidFill>
                <a:srgbClr val="C00000"/>
              </a:solidFill>
              <a:latin typeface="+mn-lt"/>
              <a:cs typeface="Book Antiqua"/>
            </a:endParaRPr>
          </a:p>
        </p:txBody>
      </p:sp>
      <p:pic>
        <p:nvPicPr>
          <p:cNvPr id="4" name="Picture 3" descr="A diagram of a database&#10;&#10;Description automatically generated">
            <a:extLst>
              <a:ext uri="{FF2B5EF4-FFF2-40B4-BE49-F238E27FC236}">
                <a16:creationId xmlns:a16="http://schemas.microsoft.com/office/drawing/2014/main" id="{1B72E0B7-E864-C039-8A0C-B03FE96BA5BF}"/>
              </a:ext>
            </a:extLst>
          </p:cNvPr>
          <p:cNvPicPr>
            <a:picLocks noChangeAspect="1"/>
          </p:cNvPicPr>
          <p:nvPr/>
        </p:nvPicPr>
        <p:blipFill>
          <a:blip r:embed="rId3"/>
          <a:stretch>
            <a:fillRect/>
          </a:stretch>
        </p:blipFill>
        <p:spPr>
          <a:xfrm>
            <a:off x="381001" y="635000"/>
            <a:ext cx="5486399" cy="4584700"/>
          </a:xfrm>
          <a:prstGeom prst="rect">
            <a:avLst/>
          </a:prstGeom>
        </p:spPr>
      </p:pic>
    </p:spTree>
    <p:extLst>
      <p:ext uri="{BB962C8B-B14F-4D97-AF65-F5344CB8AC3E}">
        <p14:creationId xmlns:p14="http://schemas.microsoft.com/office/powerpoint/2010/main" val="59668795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3">
            <a:extLst>
              <a:ext uri="{FF2B5EF4-FFF2-40B4-BE49-F238E27FC236}">
                <a16:creationId xmlns:a16="http://schemas.microsoft.com/office/drawing/2014/main" id="{74949D12-85DC-588F-34A6-60263A17FCF0}"/>
              </a:ext>
            </a:extLst>
          </p:cNvPr>
          <p:cNvSpPr>
            <a:spLocks noGrp="1"/>
          </p:cNvSpPr>
          <p:nvPr>
            <p:ph type="sldNum" sz="quarter" idx="12"/>
          </p:nvPr>
        </p:nvSpPr>
        <p:spPr bwMode="auto">
          <a:xfrm>
            <a:off x="7239000" y="5397500"/>
            <a:ext cx="1905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charset="0"/>
                <a:ea typeface="MS PGothic" panose="020B0600070205080204" pitchFamily="34" charset="-128"/>
              </a:defRPr>
            </a:lvl1pPr>
            <a:lvl2pPr marL="742950" indent="-285750">
              <a:defRPr sz="2400" b="1">
                <a:solidFill>
                  <a:schemeClr val="tx1"/>
                </a:solidFill>
                <a:latin typeface="Times" charset="0"/>
                <a:ea typeface="MS PGothic" panose="020B0600070205080204" pitchFamily="34" charset="-128"/>
              </a:defRPr>
            </a:lvl2pPr>
            <a:lvl3pPr marL="1143000" indent="-228600">
              <a:defRPr sz="2400" b="1">
                <a:solidFill>
                  <a:schemeClr val="tx1"/>
                </a:solidFill>
                <a:latin typeface="Times" charset="0"/>
                <a:ea typeface="MS PGothic" panose="020B0600070205080204" pitchFamily="34" charset="-128"/>
              </a:defRPr>
            </a:lvl3pPr>
            <a:lvl4pPr marL="1600200" indent="-228600">
              <a:defRPr sz="2400" b="1">
                <a:solidFill>
                  <a:schemeClr val="tx1"/>
                </a:solidFill>
                <a:latin typeface="Times" charset="0"/>
                <a:ea typeface="MS PGothic" panose="020B0600070205080204" pitchFamily="34" charset="-128"/>
              </a:defRPr>
            </a:lvl4pPr>
            <a:lvl5pPr marL="2057400" indent="-228600">
              <a:defRPr sz="2400" b="1">
                <a:solidFill>
                  <a:schemeClr val="tx1"/>
                </a:solidFill>
                <a:latin typeface="Times"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fld id="{F866BA0D-CA92-C749-90DC-31C3AC199AF5}" type="slidenum">
              <a:rPr lang="en-US" altLang="en-US" sz="800">
                <a:solidFill>
                  <a:srgbClr val="5D5040"/>
                </a:solidFill>
                <a:latin typeface="Verdana" panose="020B0604030504040204" pitchFamily="34" charset="0"/>
              </a:rPr>
              <a:pPr/>
              <a:t>7</a:t>
            </a:fld>
            <a:endParaRPr lang="en-US" altLang="en-US" sz="1400">
              <a:solidFill>
                <a:srgbClr val="5D5040"/>
              </a:solidFill>
              <a:latin typeface="Verdana" panose="020B0604030504040204" pitchFamily="34" charset="0"/>
            </a:endParaRPr>
          </a:p>
        </p:txBody>
      </p:sp>
      <p:sp>
        <p:nvSpPr>
          <p:cNvPr id="2" name="Title 1">
            <a:extLst>
              <a:ext uri="{FF2B5EF4-FFF2-40B4-BE49-F238E27FC236}">
                <a16:creationId xmlns:a16="http://schemas.microsoft.com/office/drawing/2014/main" id="{09CE0969-EB05-379E-8B2F-DDEEBECB2695}"/>
              </a:ext>
            </a:extLst>
          </p:cNvPr>
          <p:cNvSpPr>
            <a:spLocks noGrp="1"/>
          </p:cNvSpPr>
          <p:nvPr>
            <p:ph type="title" idx="4294967295"/>
          </p:nvPr>
        </p:nvSpPr>
        <p:spPr>
          <a:xfrm>
            <a:off x="164988" y="190500"/>
            <a:ext cx="8229600" cy="635000"/>
          </a:xfrm>
        </p:spPr>
        <p:txBody>
          <a:bodyPr>
            <a:normAutofit/>
          </a:bodyPr>
          <a:lstStyle/>
          <a:p>
            <a:pPr eaLnBrk="1" hangingPunct="1">
              <a:defRPr/>
            </a:pPr>
            <a:r>
              <a:rPr lang="en-US" altLang="en-US" sz="3200" dirty="0">
                <a:solidFill>
                  <a:srgbClr val="C00000"/>
                </a:solidFill>
                <a:latin typeface="+mn-lt"/>
              </a:rPr>
              <a:t>Relational model (LOGICAL DATA MODEL)</a:t>
            </a:r>
            <a:endParaRPr lang="en-US" sz="3200" dirty="0">
              <a:solidFill>
                <a:srgbClr val="C00000"/>
              </a:solidFill>
              <a:latin typeface="+mn-lt"/>
            </a:endParaRPr>
          </a:p>
        </p:txBody>
      </p:sp>
      <p:sp>
        <p:nvSpPr>
          <p:cNvPr id="3" name="Content Placeholder 2">
            <a:extLst>
              <a:ext uri="{FF2B5EF4-FFF2-40B4-BE49-F238E27FC236}">
                <a16:creationId xmlns:a16="http://schemas.microsoft.com/office/drawing/2014/main" id="{5CAB36EC-8391-92F2-887E-627352C2EBB7}"/>
              </a:ext>
            </a:extLst>
          </p:cNvPr>
          <p:cNvSpPr>
            <a:spLocks noGrp="1"/>
          </p:cNvSpPr>
          <p:nvPr>
            <p:ph idx="4294967295"/>
          </p:nvPr>
        </p:nvSpPr>
        <p:spPr>
          <a:xfrm>
            <a:off x="166976" y="825500"/>
            <a:ext cx="8824623" cy="4394200"/>
          </a:xfrm>
        </p:spPr>
        <p:txBody>
          <a:bodyPr/>
          <a:lstStyle/>
          <a:p>
            <a:pPr marL="91440" eaLnBrk="1" hangingPunct="1">
              <a:spcBef>
                <a:spcPts val="100"/>
              </a:spcBef>
            </a:pPr>
            <a:r>
              <a:rPr lang="en-US" sz="1200" b="0" i="0" dirty="0">
                <a:solidFill>
                  <a:srgbClr val="374151"/>
                </a:solidFill>
                <a:effectLst/>
              </a:rPr>
              <a:t>1. Login (User_ID, User_Name, Password)</a:t>
            </a:r>
            <a:br>
              <a:rPr lang="en-US" sz="1200" b="0" i="0" dirty="0">
                <a:solidFill>
                  <a:srgbClr val="374151"/>
                </a:solidFill>
                <a:effectLst/>
              </a:rPr>
            </a:br>
            <a:r>
              <a:rPr lang="en-US" sz="1200" b="0" i="0" dirty="0">
                <a:solidFill>
                  <a:srgbClr val="374151"/>
                </a:solidFill>
                <a:effectLst/>
              </a:rPr>
              <a:t>Primary Key: User_ID</a:t>
            </a:r>
            <a:r>
              <a:rPr lang="en-US" sz="1200" dirty="0">
                <a:solidFill>
                  <a:srgbClr val="374151"/>
                </a:solidFill>
              </a:rPr>
              <a:t> , </a:t>
            </a:r>
            <a:r>
              <a:rPr lang="en-US" sz="1200" b="0" i="0" dirty="0">
                <a:solidFill>
                  <a:srgbClr val="374151"/>
                </a:solidFill>
                <a:effectLst/>
              </a:rPr>
              <a:t>Null not allowed</a:t>
            </a:r>
          </a:p>
          <a:p>
            <a:pPr marL="91440" eaLnBrk="1" hangingPunct="1">
              <a:spcBef>
                <a:spcPts val="100"/>
              </a:spcBef>
            </a:pPr>
            <a:endParaRPr lang="en-US" sz="800" b="0" i="0" dirty="0">
              <a:solidFill>
                <a:srgbClr val="374151"/>
              </a:solidFill>
              <a:effectLst/>
            </a:endParaRPr>
          </a:p>
          <a:p>
            <a:pPr marL="91440" eaLnBrk="1" hangingPunct="1">
              <a:spcBef>
                <a:spcPts val="100"/>
              </a:spcBef>
            </a:pPr>
            <a:r>
              <a:rPr lang="en-US" sz="1200" b="0" i="0" dirty="0">
                <a:solidFill>
                  <a:srgbClr val="374151"/>
                </a:solidFill>
                <a:effectLst/>
              </a:rPr>
              <a:t>2. Medical Shop (Shop_ID, Shop_add, shop_name, shop_fax, login_ID) </a:t>
            </a:r>
          </a:p>
          <a:p>
            <a:pPr marL="0" eaLnBrk="1" hangingPunct="1">
              <a:spcBef>
                <a:spcPts val="0"/>
              </a:spcBef>
            </a:pPr>
            <a:r>
              <a:rPr lang="en-US" sz="1200" b="0" i="0" dirty="0">
                <a:solidFill>
                  <a:srgbClr val="374151"/>
                </a:solidFill>
                <a:effectLst/>
              </a:rPr>
              <a:t>Primary Key: Shop_ID</a:t>
            </a:r>
            <a:r>
              <a:rPr lang="en-US" sz="1200" dirty="0">
                <a:solidFill>
                  <a:srgbClr val="374151"/>
                </a:solidFill>
              </a:rPr>
              <a:t>, </a:t>
            </a:r>
            <a:r>
              <a:rPr lang="en-US" sz="1200" b="0" i="0" dirty="0">
                <a:solidFill>
                  <a:srgbClr val="374151"/>
                </a:solidFill>
                <a:effectLst/>
              </a:rPr>
              <a:t>Foreign Key: login_ID refers to primary key of relation login, Null not allowed </a:t>
            </a:r>
            <a:endParaRPr lang="en-US" sz="800" b="0" i="0" dirty="0">
              <a:solidFill>
                <a:srgbClr val="374151"/>
              </a:solidFill>
              <a:effectLst/>
            </a:endParaRPr>
          </a:p>
          <a:p>
            <a:pPr marL="0" eaLnBrk="1" hangingPunct="1">
              <a:spcBef>
                <a:spcPts val="0"/>
              </a:spcBef>
            </a:pPr>
            <a:endParaRPr lang="en-US" sz="800" b="0" i="0" dirty="0">
              <a:solidFill>
                <a:srgbClr val="374151"/>
              </a:solidFill>
              <a:effectLst/>
            </a:endParaRPr>
          </a:p>
          <a:p>
            <a:pPr eaLnBrk="1" hangingPunct="1">
              <a:spcBef>
                <a:spcPts val="0"/>
              </a:spcBef>
            </a:pPr>
            <a:r>
              <a:rPr lang="en-US" sz="1200" dirty="0">
                <a:solidFill>
                  <a:srgbClr val="374151"/>
                </a:solidFill>
              </a:rPr>
              <a:t>3. </a:t>
            </a:r>
            <a:r>
              <a:rPr lang="en-US" sz="1200" b="0" i="0" dirty="0">
                <a:solidFill>
                  <a:srgbClr val="374151"/>
                </a:solidFill>
                <a:effectLst/>
              </a:rPr>
              <a:t>Consultant_Doctor (Doc_ID, Doc_Name, Qualification, Specialization, login_ID) </a:t>
            </a:r>
          </a:p>
          <a:p>
            <a:pPr eaLnBrk="1" hangingPunct="1">
              <a:spcBef>
                <a:spcPts val="0"/>
              </a:spcBef>
            </a:pPr>
            <a:r>
              <a:rPr lang="en-US" sz="1200" b="0" i="0" dirty="0">
                <a:solidFill>
                  <a:srgbClr val="374151"/>
                </a:solidFill>
                <a:effectLst/>
              </a:rPr>
              <a:t>Primary Key: Doc_ID</a:t>
            </a:r>
            <a:r>
              <a:rPr lang="en-US" sz="1200" dirty="0">
                <a:solidFill>
                  <a:srgbClr val="374151"/>
                </a:solidFill>
              </a:rPr>
              <a:t>, </a:t>
            </a:r>
            <a:r>
              <a:rPr lang="en-US" sz="1200" b="0" i="0" dirty="0">
                <a:solidFill>
                  <a:srgbClr val="374151"/>
                </a:solidFill>
                <a:effectLst/>
              </a:rPr>
              <a:t>Foreign Key: login_ID refers to primary key of relation login, Null not allowed </a:t>
            </a:r>
          </a:p>
          <a:p>
            <a:pPr eaLnBrk="1" hangingPunct="1">
              <a:spcBef>
                <a:spcPts val="0"/>
              </a:spcBef>
            </a:pPr>
            <a:endParaRPr lang="en-US" sz="800" b="0" i="0" dirty="0">
              <a:solidFill>
                <a:srgbClr val="374151"/>
              </a:solidFill>
              <a:effectLst/>
            </a:endParaRPr>
          </a:p>
          <a:p>
            <a:pPr eaLnBrk="1" hangingPunct="1">
              <a:spcBef>
                <a:spcPts val="400"/>
              </a:spcBef>
            </a:pPr>
            <a:r>
              <a:rPr lang="en-US" sz="1200" dirty="0">
                <a:solidFill>
                  <a:srgbClr val="374151"/>
                </a:solidFill>
              </a:rPr>
              <a:t>4. Employees (Emp_ID, Emp_Name, Emp_Email, Role, Shop_ID) </a:t>
            </a:r>
          </a:p>
          <a:p>
            <a:pPr eaLnBrk="1" hangingPunct="1">
              <a:spcBef>
                <a:spcPts val="0"/>
              </a:spcBef>
            </a:pPr>
            <a:r>
              <a:rPr lang="en-US" sz="1200" dirty="0">
                <a:solidFill>
                  <a:srgbClr val="374151"/>
                </a:solidFill>
              </a:rPr>
              <a:t>Primary Key: Emp_ID , Foreign Key: Shop_ID refers to primary key of relation Medical Shop, Null not allowed</a:t>
            </a:r>
          </a:p>
          <a:p>
            <a:pPr eaLnBrk="1" hangingPunct="1">
              <a:spcBef>
                <a:spcPts val="0"/>
              </a:spcBef>
            </a:pPr>
            <a:endParaRPr lang="en-US" sz="800" dirty="0">
              <a:solidFill>
                <a:srgbClr val="374151"/>
              </a:solidFill>
            </a:endParaRPr>
          </a:p>
          <a:p>
            <a:pPr eaLnBrk="1" hangingPunct="1">
              <a:spcBef>
                <a:spcPts val="0"/>
              </a:spcBef>
            </a:pPr>
            <a:r>
              <a:rPr lang="en-US" sz="1200" dirty="0">
                <a:solidFill>
                  <a:srgbClr val="374151"/>
                </a:solidFill>
              </a:rPr>
              <a:t>5. Delivery (Delivery Address, Order_ID, order_date, order_status, shop_ID, Patient_ID) </a:t>
            </a:r>
          </a:p>
          <a:p>
            <a:pPr eaLnBrk="1" hangingPunct="1">
              <a:spcBef>
                <a:spcPts val="0"/>
              </a:spcBef>
            </a:pPr>
            <a:r>
              <a:rPr lang="en-US" sz="1200" dirty="0">
                <a:solidFill>
                  <a:srgbClr val="374151"/>
                </a:solidFill>
              </a:rPr>
              <a:t>Foreign Key: Order_ID refers to primary key of relation Order, Shop_ID refers to primary key of relation Medical Shop, Pateint_ID refers to primary key of relation Patient, Null not allowed </a:t>
            </a:r>
          </a:p>
          <a:p>
            <a:pPr eaLnBrk="1" hangingPunct="1">
              <a:spcBef>
                <a:spcPts val="0"/>
              </a:spcBef>
            </a:pPr>
            <a:endParaRPr lang="en-US" sz="800" dirty="0">
              <a:solidFill>
                <a:srgbClr val="374151"/>
              </a:solidFill>
            </a:endParaRPr>
          </a:p>
          <a:p>
            <a:pPr eaLnBrk="1" hangingPunct="1">
              <a:spcBef>
                <a:spcPts val="0"/>
              </a:spcBef>
            </a:pPr>
            <a:r>
              <a:rPr lang="en-US" sz="1200" dirty="0">
                <a:solidFill>
                  <a:srgbClr val="374151"/>
                </a:solidFill>
              </a:rPr>
              <a:t>6. Pickup (Order_ID, order_date, order_status, shop_ID, Patient_ID)</a:t>
            </a:r>
            <a:br>
              <a:rPr lang="en-US" sz="1200" dirty="0">
                <a:solidFill>
                  <a:srgbClr val="374151"/>
                </a:solidFill>
              </a:rPr>
            </a:br>
            <a:r>
              <a:rPr lang="en-US" sz="1200" dirty="0">
                <a:solidFill>
                  <a:srgbClr val="374151"/>
                </a:solidFill>
              </a:rPr>
              <a:t>Foreign Key: Order_ID refers to primary key of relation Order, Shop_ID refers to primary key of relation Medical Shop, Pateint_ID refers to primary key of relation Patient, Null not allowed </a:t>
            </a:r>
          </a:p>
          <a:p>
            <a:pPr eaLnBrk="1" hangingPunct="1">
              <a:spcBef>
                <a:spcPts val="0"/>
              </a:spcBef>
            </a:pPr>
            <a:endParaRPr lang="en-US" sz="800" dirty="0">
              <a:solidFill>
                <a:srgbClr val="374151"/>
              </a:solidFill>
            </a:endParaRPr>
          </a:p>
          <a:p>
            <a:pPr eaLnBrk="1" hangingPunct="1">
              <a:spcBef>
                <a:spcPts val="0"/>
              </a:spcBef>
            </a:pPr>
            <a:r>
              <a:rPr lang="en-US" sz="1200" dirty="0">
                <a:solidFill>
                  <a:srgbClr val="374151"/>
                </a:solidFill>
              </a:rPr>
              <a:t>7. Patient (Patient_ID, gender, Patient_Name, Insurance_No, Contact_No, Patient_address, shop_ID, login_ID, Doc_ID ) </a:t>
            </a:r>
          </a:p>
          <a:p>
            <a:pPr eaLnBrk="1" hangingPunct="1">
              <a:spcBef>
                <a:spcPts val="0"/>
              </a:spcBef>
            </a:pPr>
            <a:r>
              <a:rPr lang="en-US" sz="1200" dirty="0">
                <a:solidFill>
                  <a:srgbClr val="374151"/>
                </a:solidFill>
              </a:rPr>
              <a:t>Primary Key: Patient_ID </a:t>
            </a:r>
          </a:p>
          <a:p>
            <a:pPr eaLnBrk="1" hangingPunct="1">
              <a:spcBef>
                <a:spcPts val="0"/>
              </a:spcBef>
            </a:pPr>
            <a:r>
              <a:rPr lang="en-US" sz="1200" dirty="0">
                <a:solidFill>
                  <a:srgbClr val="374151"/>
                </a:solidFill>
              </a:rPr>
              <a:t>Foreign Key: login_ID refers to primary key of relation Login, Shop_ID refers to primary key of relation Medical Shop, Doc_ID refers to primary key of relation Consultant Doctor, Null not allowed </a:t>
            </a: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b="0" i="0" dirty="0">
              <a:solidFill>
                <a:srgbClr val="374151"/>
              </a:solidFill>
              <a:effectLst/>
            </a:endParaRPr>
          </a:p>
          <a:p>
            <a:pPr eaLnBrk="1" hangingPunct="1"/>
            <a:endParaRPr lang="en-US" altLang="en-US" dirty="0"/>
          </a:p>
          <a:p>
            <a:pPr eaLnBrk="1" hangingPunct="1"/>
            <a:endParaRPr lang="en-US" altLang="en-US" sz="1800" dirty="0"/>
          </a:p>
          <a:p>
            <a:pPr eaLnBrk="1" hangingPunct="1"/>
            <a:endParaRPr lang="en-US" altLang="en-US" sz="1800" dirty="0"/>
          </a:p>
        </p:txBody>
      </p:sp>
    </p:spTree>
    <p:extLst>
      <p:ext uri="{BB962C8B-B14F-4D97-AF65-F5344CB8AC3E}">
        <p14:creationId xmlns:p14="http://schemas.microsoft.com/office/powerpoint/2010/main" val="23480767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3">
            <a:extLst>
              <a:ext uri="{FF2B5EF4-FFF2-40B4-BE49-F238E27FC236}">
                <a16:creationId xmlns:a16="http://schemas.microsoft.com/office/drawing/2014/main" id="{74949D12-85DC-588F-34A6-60263A17FCF0}"/>
              </a:ext>
            </a:extLst>
          </p:cNvPr>
          <p:cNvSpPr>
            <a:spLocks noGrp="1"/>
          </p:cNvSpPr>
          <p:nvPr>
            <p:ph type="sldNum" sz="quarter" idx="12"/>
          </p:nvPr>
        </p:nvSpPr>
        <p:spPr bwMode="auto">
          <a:xfrm>
            <a:off x="7239000" y="5397500"/>
            <a:ext cx="1905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charset="0"/>
                <a:ea typeface="MS PGothic" panose="020B0600070205080204" pitchFamily="34" charset="-128"/>
              </a:defRPr>
            </a:lvl1pPr>
            <a:lvl2pPr marL="742950" indent="-285750">
              <a:defRPr sz="2400" b="1">
                <a:solidFill>
                  <a:schemeClr val="tx1"/>
                </a:solidFill>
                <a:latin typeface="Times" charset="0"/>
                <a:ea typeface="MS PGothic" panose="020B0600070205080204" pitchFamily="34" charset="-128"/>
              </a:defRPr>
            </a:lvl2pPr>
            <a:lvl3pPr marL="1143000" indent="-228600">
              <a:defRPr sz="2400" b="1">
                <a:solidFill>
                  <a:schemeClr val="tx1"/>
                </a:solidFill>
                <a:latin typeface="Times" charset="0"/>
                <a:ea typeface="MS PGothic" panose="020B0600070205080204" pitchFamily="34" charset="-128"/>
              </a:defRPr>
            </a:lvl3pPr>
            <a:lvl4pPr marL="1600200" indent="-228600">
              <a:defRPr sz="2400" b="1">
                <a:solidFill>
                  <a:schemeClr val="tx1"/>
                </a:solidFill>
                <a:latin typeface="Times" charset="0"/>
                <a:ea typeface="MS PGothic" panose="020B0600070205080204" pitchFamily="34" charset="-128"/>
              </a:defRPr>
            </a:lvl4pPr>
            <a:lvl5pPr marL="2057400" indent="-228600">
              <a:defRPr sz="2400" b="1">
                <a:solidFill>
                  <a:schemeClr val="tx1"/>
                </a:solidFill>
                <a:latin typeface="Times"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fld id="{F866BA0D-CA92-C749-90DC-31C3AC199AF5}" type="slidenum">
              <a:rPr lang="en-US" altLang="en-US" sz="800">
                <a:solidFill>
                  <a:srgbClr val="5D5040"/>
                </a:solidFill>
                <a:latin typeface="Verdana" panose="020B0604030504040204" pitchFamily="34" charset="0"/>
              </a:rPr>
              <a:pPr/>
              <a:t>8</a:t>
            </a:fld>
            <a:endParaRPr lang="en-US" altLang="en-US" sz="1400">
              <a:solidFill>
                <a:srgbClr val="5D5040"/>
              </a:solidFill>
              <a:latin typeface="Verdana" panose="020B0604030504040204" pitchFamily="34" charset="0"/>
            </a:endParaRPr>
          </a:p>
        </p:txBody>
      </p:sp>
      <p:sp>
        <p:nvSpPr>
          <p:cNvPr id="2" name="Title 1">
            <a:extLst>
              <a:ext uri="{FF2B5EF4-FFF2-40B4-BE49-F238E27FC236}">
                <a16:creationId xmlns:a16="http://schemas.microsoft.com/office/drawing/2014/main" id="{09CE0969-EB05-379E-8B2F-DDEEBECB2695}"/>
              </a:ext>
            </a:extLst>
          </p:cNvPr>
          <p:cNvSpPr>
            <a:spLocks noGrp="1"/>
          </p:cNvSpPr>
          <p:nvPr>
            <p:ph type="title" idx="4294967295"/>
          </p:nvPr>
        </p:nvSpPr>
        <p:spPr>
          <a:xfrm>
            <a:off x="164988" y="190500"/>
            <a:ext cx="8229600" cy="635000"/>
          </a:xfrm>
        </p:spPr>
        <p:txBody>
          <a:bodyPr>
            <a:normAutofit/>
          </a:bodyPr>
          <a:lstStyle/>
          <a:p>
            <a:pPr eaLnBrk="1" hangingPunct="1">
              <a:defRPr/>
            </a:pPr>
            <a:r>
              <a:rPr lang="en-US" altLang="en-US" sz="3200" dirty="0">
                <a:solidFill>
                  <a:srgbClr val="C00000"/>
                </a:solidFill>
                <a:latin typeface="+mn-lt"/>
              </a:rPr>
              <a:t>Relational model (LOGICAL DATA MODEL)</a:t>
            </a:r>
            <a:endParaRPr lang="en-US" sz="3200" dirty="0">
              <a:solidFill>
                <a:srgbClr val="C00000"/>
              </a:solidFill>
              <a:latin typeface="+mn-lt"/>
            </a:endParaRPr>
          </a:p>
        </p:txBody>
      </p:sp>
      <p:sp>
        <p:nvSpPr>
          <p:cNvPr id="3" name="Content Placeholder 2">
            <a:extLst>
              <a:ext uri="{FF2B5EF4-FFF2-40B4-BE49-F238E27FC236}">
                <a16:creationId xmlns:a16="http://schemas.microsoft.com/office/drawing/2014/main" id="{5CAB36EC-8391-92F2-887E-627352C2EBB7}"/>
              </a:ext>
            </a:extLst>
          </p:cNvPr>
          <p:cNvSpPr>
            <a:spLocks noGrp="1"/>
          </p:cNvSpPr>
          <p:nvPr>
            <p:ph idx="4294967295"/>
          </p:nvPr>
        </p:nvSpPr>
        <p:spPr>
          <a:xfrm>
            <a:off x="166976" y="825500"/>
            <a:ext cx="8824623" cy="3971483"/>
          </a:xfrm>
        </p:spPr>
        <p:txBody>
          <a:bodyPr/>
          <a:lstStyle/>
          <a:p>
            <a:pPr eaLnBrk="1" hangingPunct="1">
              <a:spcBef>
                <a:spcPts val="0"/>
              </a:spcBef>
            </a:pPr>
            <a:r>
              <a:rPr lang="en-US" sz="1200" dirty="0">
                <a:solidFill>
                  <a:srgbClr val="374151"/>
                </a:solidFill>
              </a:rPr>
              <a:t>8. Payment (Payment_ID, payment_status, coupon_applied, payment_date, payment_metod, total_amt, order_id, Patient_ID) </a:t>
            </a:r>
          </a:p>
          <a:p>
            <a:pPr eaLnBrk="1" hangingPunct="1">
              <a:spcBef>
                <a:spcPts val="0"/>
              </a:spcBef>
            </a:pPr>
            <a:r>
              <a:rPr lang="en-US" sz="1200" dirty="0">
                <a:solidFill>
                  <a:srgbClr val="374151"/>
                </a:solidFill>
              </a:rPr>
              <a:t>Primary Key: Payment_ID </a:t>
            </a:r>
          </a:p>
          <a:p>
            <a:pPr eaLnBrk="1" hangingPunct="1">
              <a:spcBef>
                <a:spcPts val="0"/>
              </a:spcBef>
            </a:pPr>
            <a:r>
              <a:rPr lang="en-US" sz="1200" dirty="0">
                <a:solidFill>
                  <a:srgbClr val="374151"/>
                </a:solidFill>
              </a:rPr>
              <a:t>Foreign Key: Order_ID refers to primary key of relation Order, Pateint_ID refers to primary key of relation Patient, Null not allowed </a:t>
            </a:r>
          </a:p>
          <a:p>
            <a:pPr eaLnBrk="1" hangingPunct="1">
              <a:spcBef>
                <a:spcPts val="0"/>
              </a:spcBef>
            </a:pPr>
            <a:endParaRPr lang="en-US" sz="800" dirty="0">
              <a:solidFill>
                <a:srgbClr val="374151"/>
              </a:solidFill>
            </a:endParaRPr>
          </a:p>
          <a:p>
            <a:pPr eaLnBrk="1" hangingPunct="1">
              <a:spcBef>
                <a:spcPts val="0"/>
              </a:spcBef>
            </a:pPr>
            <a:r>
              <a:rPr lang="en-US" sz="1200" dirty="0">
                <a:solidFill>
                  <a:srgbClr val="374151"/>
                </a:solidFill>
              </a:rPr>
              <a:t>9. Cart (cart_ID, whislisted, items, Delivery_date, Patient_ID, Doc_ID) </a:t>
            </a:r>
          </a:p>
          <a:p>
            <a:pPr eaLnBrk="1" hangingPunct="1">
              <a:spcBef>
                <a:spcPts val="0"/>
              </a:spcBef>
            </a:pPr>
            <a:r>
              <a:rPr lang="en-US" sz="1200" dirty="0">
                <a:solidFill>
                  <a:srgbClr val="374151"/>
                </a:solidFill>
              </a:rPr>
              <a:t>Primary Key: cart_ID </a:t>
            </a:r>
          </a:p>
          <a:p>
            <a:pPr eaLnBrk="1" hangingPunct="1">
              <a:spcBef>
                <a:spcPts val="0"/>
              </a:spcBef>
            </a:pPr>
            <a:r>
              <a:rPr lang="en-US" sz="1200" dirty="0">
                <a:solidFill>
                  <a:srgbClr val="374151"/>
                </a:solidFill>
              </a:rPr>
              <a:t>Foreign Key: Pateint_ID refers to primary key of relation Patient, Doc_ID refers to primary key of relation Consultant Doctor, Null not allowed</a:t>
            </a:r>
          </a:p>
          <a:p>
            <a:pPr eaLnBrk="1" hangingPunct="1">
              <a:spcBef>
                <a:spcPts val="0"/>
              </a:spcBef>
            </a:pPr>
            <a:r>
              <a:rPr lang="en-US" sz="1200" dirty="0">
                <a:solidFill>
                  <a:srgbClr val="374151"/>
                </a:solidFill>
              </a:rPr>
              <a:t> </a:t>
            </a:r>
          </a:p>
          <a:p>
            <a:pPr eaLnBrk="1" hangingPunct="1">
              <a:spcBef>
                <a:spcPts val="0"/>
              </a:spcBef>
            </a:pPr>
            <a:r>
              <a:rPr lang="en-US" sz="1200" dirty="0">
                <a:solidFill>
                  <a:srgbClr val="374151"/>
                </a:solidFill>
              </a:rPr>
              <a:t>10. Product (product_ID, category name, brand, prod_cost, storage condition, manufacturer, Expiry_date, order quantity, Cart_ID, Order_ID) </a:t>
            </a:r>
          </a:p>
          <a:p>
            <a:pPr eaLnBrk="1" hangingPunct="1">
              <a:spcBef>
                <a:spcPts val="0"/>
              </a:spcBef>
            </a:pPr>
            <a:r>
              <a:rPr lang="en-US" sz="1200" dirty="0">
                <a:solidFill>
                  <a:srgbClr val="374151"/>
                </a:solidFill>
              </a:rPr>
              <a:t>Primary Key: Product_ID </a:t>
            </a:r>
          </a:p>
          <a:p>
            <a:pPr eaLnBrk="1" hangingPunct="1">
              <a:spcBef>
                <a:spcPts val="0"/>
              </a:spcBef>
            </a:pPr>
            <a:r>
              <a:rPr lang="en-US" sz="1200" dirty="0">
                <a:solidFill>
                  <a:srgbClr val="374151"/>
                </a:solidFill>
              </a:rPr>
              <a:t>Foreign Key: cart_ID refers to primary key of relation cart, Order_ID refers to primary key of relation Order, Null not allowed </a:t>
            </a:r>
          </a:p>
          <a:p>
            <a:pPr eaLnBrk="1" hangingPunct="1">
              <a:spcBef>
                <a:spcPts val="0"/>
              </a:spcBef>
            </a:pPr>
            <a:endParaRPr lang="en-US" sz="1200" dirty="0">
              <a:solidFill>
                <a:srgbClr val="374151"/>
              </a:solidFill>
            </a:endParaRPr>
          </a:p>
          <a:p>
            <a:pPr eaLnBrk="1" hangingPunct="1">
              <a:spcBef>
                <a:spcPts val="0"/>
              </a:spcBef>
            </a:pPr>
            <a:r>
              <a:rPr lang="en-US" sz="1200" dirty="0">
                <a:solidFill>
                  <a:srgbClr val="374151"/>
                </a:solidFill>
              </a:rPr>
              <a:t>11. Ordered_from (Shop_ID, Product_ID)</a:t>
            </a:r>
            <a:br>
              <a:rPr lang="en-US" sz="1200" dirty="0">
                <a:solidFill>
                  <a:srgbClr val="374151"/>
                </a:solidFill>
              </a:rPr>
            </a:br>
            <a:r>
              <a:rPr lang="en-US" sz="1200" dirty="0">
                <a:solidFill>
                  <a:srgbClr val="374151"/>
                </a:solidFill>
              </a:rPr>
              <a:t>Foreign Key: Shop_ID refers to primary key of relation Medical Shop, Product_ID refers to primary key of relation Product, Null not allowed</a:t>
            </a:r>
          </a:p>
          <a:p>
            <a:pPr eaLnBrk="1" hangingPunct="1">
              <a:spcBef>
                <a:spcPts val="0"/>
              </a:spcBef>
            </a:pPr>
            <a:r>
              <a:rPr lang="en-US" sz="1200" dirty="0">
                <a:solidFill>
                  <a:srgbClr val="374151"/>
                </a:solidFill>
              </a:rPr>
              <a:t> </a:t>
            </a:r>
          </a:p>
          <a:p>
            <a:pPr eaLnBrk="1" hangingPunct="1">
              <a:spcBef>
                <a:spcPts val="0"/>
              </a:spcBef>
            </a:pPr>
            <a:r>
              <a:rPr lang="en-US" sz="1200" dirty="0">
                <a:solidFill>
                  <a:srgbClr val="374151"/>
                </a:solidFill>
              </a:rPr>
              <a:t>12. Consults (patient_ID, Doc_ID) </a:t>
            </a:r>
          </a:p>
          <a:p>
            <a:pPr eaLnBrk="1" hangingPunct="1">
              <a:spcBef>
                <a:spcPts val="0"/>
              </a:spcBef>
            </a:pPr>
            <a:r>
              <a:rPr lang="en-US" sz="1200" dirty="0">
                <a:solidFill>
                  <a:srgbClr val="374151"/>
                </a:solidFill>
              </a:rPr>
              <a:t>Foreign Key: Pateint_ID refers to primary key of relation Patient, Doc_ID refers to primary key of relation Consultant Doctor , Null not allowed </a:t>
            </a: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dirty="0">
              <a:solidFill>
                <a:srgbClr val="374151"/>
              </a:solidFill>
            </a:endParaRPr>
          </a:p>
          <a:p>
            <a:pPr eaLnBrk="1" hangingPunct="1"/>
            <a:endParaRPr lang="en-US" sz="1200" b="0" i="0" dirty="0">
              <a:solidFill>
                <a:srgbClr val="374151"/>
              </a:solidFill>
              <a:effectLst/>
            </a:endParaRPr>
          </a:p>
          <a:p>
            <a:pPr eaLnBrk="1" hangingPunct="1"/>
            <a:endParaRPr lang="en-US" altLang="en-US" dirty="0"/>
          </a:p>
          <a:p>
            <a:pPr eaLnBrk="1" hangingPunct="1"/>
            <a:endParaRPr lang="en-US" altLang="en-US" sz="1800" dirty="0"/>
          </a:p>
          <a:p>
            <a:pPr eaLnBrk="1" hangingPunct="1"/>
            <a:endParaRPr lang="en-US" altLang="en-US" sz="1800" dirty="0"/>
          </a:p>
        </p:txBody>
      </p:sp>
    </p:spTree>
    <p:extLst>
      <p:ext uri="{BB962C8B-B14F-4D97-AF65-F5344CB8AC3E}">
        <p14:creationId xmlns:p14="http://schemas.microsoft.com/office/powerpoint/2010/main" val="190291244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3">
            <a:extLst>
              <a:ext uri="{FF2B5EF4-FFF2-40B4-BE49-F238E27FC236}">
                <a16:creationId xmlns:a16="http://schemas.microsoft.com/office/drawing/2014/main" id="{74949D12-85DC-588F-34A6-60263A17FCF0}"/>
              </a:ext>
            </a:extLst>
          </p:cNvPr>
          <p:cNvSpPr>
            <a:spLocks noGrp="1"/>
          </p:cNvSpPr>
          <p:nvPr>
            <p:ph type="sldNum" sz="quarter" idx="12"/>
          </p:nvPr>
        </p:nvSpPr>
        <p:spPr bwMode="auto">
          <a:xfrm>
            <a:off x="7239000" y="5397500"/>
            <a:ext cx="1905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charset="0"/>
                <a:ea typeface="MS PGothic" panose="020B0600070205080204" pitchFamily="34" charset="-128"/>
              </a:defRPr>
            </a:lvl1pPr>
            <a:lvl2pPr marL="742950" indent="-285750">
              <a:defRPr sz="2400" b="1">
                <a:solidFill>
                  <a:schemeClr val="tx1"/>
                </a:solidFill>
                <a:latin typeface="Times" charset="0"/>
                <a:ea typeface="MS PGothic" panose="020B0600070205080204" pitchFamily="34" charset="-128"/>
              </a:defRPr>
            </a:lvl2pPr>
            <a:lvl3pPr marL="1143000" indent="-228600">
              <a:defRPr sz="2400" b="1">
                <a:solidFill>
                  <a:schemeClr val="tx1"/>
                </a:solidFill>
                <a:latin typeface="Times" charset="0"/>
                <a:ea typeface="MS PGothic" panose="020B0600070205080204" pitchFamily="34" charset="-128"/>
              </a:defRPr>
            </a:lvl3pPr>
            <a:lvl4pPr marL="1600200" indent="-228600">
              <a:defRPr sz="2400" b="1">
                <a:solidFill>
                  <a:schemeClr val="tx1"/>
                </a:solidFill>
                <a:latin typeface="Times" charset="0"/>
                <a:ea typeface="MS PGothic" panose="020B0600070205080204" pitchFamily="34" charset="-128"/>
              </a:defRPr>
            </a:lvl4pPr>
            <a:lvl5pPr marL="2057400" indent="-228600">
              <a:defRPr sz="2400" b="1">
                <a:solidFill>
                  <a:schemeClr val="tx1"/>
                </a:solidFill>
                <a:latin typeface="Times"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anose="020B0600070205080204" pitchFamily="34" charset="-128"/>
              </a:defRPr>
            </a:lvl9pPr>
          </a:lstStyle>
          <a:p>
            <a:fld id="{F866BA0D-CA92-C749-90DC-31C3AC199AF5}" type="slidenum">
              <a:rPr lang="en-US" altLang="en-US" sz="800">
                <a:solidFill>
                  <a:srgbClr val="5D5040"/>
                </a:solidFill>
                <a:latin typeface="Verdana" panose="020B0604030504040204" pitchFamily="34" charset="0"/>
              </a:rPr>
              <a:pPr/>
              <a:t>9</a:t>
            </a:fld>
            <a:endParaRPr lang="en-US" altLang="en-US" sz="1400">
              <a:solidFill>
                <a:srgbClr val="5D5040"/>
              </a:solidFill>
              <a:latin typeface="Verdana" panose="020B0604030504040204" pitchFamily="34" charset="0"/>
            </a:endParaRPr>
          </a:p>
        </p:txBody>
      </p:sp>
      <p:sp>
        <p:nvSpPr>
          <p:cNvPr id="2" name="Title 1">
            <a:extLst>
              <a:ext uri="{FF2B5EF4-FFF2-40B4-BE49-F238E27FC236}">
                <a16:creationId xmlns:a16="http://schemas.microsoft.com/office/drawing/2014/main" id="{09CE0969-EB05-379E-8B2F-DDEEBECB2695}"/>
              </a:ext>
            </a:extLst>
          </p:cNvPr>
          <p:cNvSpPr>
            <a:spLocks noGrp="1"/>
          </p:cNvSpPr>
          <p:nvPr>
            <p:ph type="title" idx="4294967295"/>
          </p:nvPr>
        </p:nvSpPr>
        <p:spPr>
          <a:xfrm>
            <a:off x="304800" y="2324100"/>
            <a:ext cx="8229600" cy="635000"/>
          </a:xfrm>
        </p:spPr>
        <p:txBody>
          <a:bodyPr>
            <a:normAutofit/>
          </a:bodyPr>
          <a:lstStyle/>
          <a:p>
            <a:pPr eaLnBrk="1" hangingPunct="1">
              <a:defRPr/>
            </a:pPr>
            <a:r>
              <a:rPr lang="en-US" sz="3200" dirty="0">
                <a:solidFill>
                  <a:srgbClr val="C00000"/>
                </a:solidFill>
                <a:latin typeface="+mn-lt"/>
              </a:rPr>
              <a:t>THANKYOU </a:t>
            </a:r>
          </a:p>
        </p:txBody>
      </p:sp>
    </p:spTree>
    <p:extLst>
      <p:ext uri="{BB962C8B-B14F-4D97-AF65-F5344CB8AC3E}">
        <p14:creationId xmlns:p14="http://schemas.microsoft.com/office/powerpoint/2010/main" val="2095626383"/>
      </p:ext>
    </p:extLst>
  </p:cSld>
  <p:clrMapOvr>
    <a:masterClrMapping/>
  </p:clrMapOvr>
  <p:transition spd="slow"/>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6984</TotalTime>
  <Words>1184</Words>
  <Application>Microsoft Macintosh PowerPoint</Application>
  <PresentationFormat>On-screen Show (16:10)</PresentationFormat>
  <Paragraphs>119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Book Antiqua</vt:lpstr>
      <vt:lpstr>Calibri</vt:lpstr>
      <vt:lpstr>Calibri Light</vt:lpstr>
      <vt:lpstr>Times</vt:lpstr>
      <vt:lpstr>Verdana</vt:lpstr>
      <vt:lpstr>Retrospect</vt:lpstr>
      <vt:lpstr>Data Management for Analytics  Presentation </vt:lpstr>
      <vt:lpstr>PowerPoint Presentation</vt:lpstr>
      <vt:lpstr>Background information and Business problem</vt:lpstr>
      <vt:lpstr>Business requirements</vt:lpstr>
      <vt:lpstr>Conceptual data model (EER) </vt:lpstr>
      <vt:lpstr>Conceptual data model (UML) </vt:lpstr>
      <vt:lpstr>Relational model (LOGICAL DATA MODEL)</vt:lpstr>
      <vt:lpstr>Relational model (LOGICAL DATA MODEL)</vt:lpstr>
      <vt:lpstr>THANKYOU </vt:lpstr>
    </vt:vector>
  </TitlesOfParts>
  <Company>Northeastern University Publications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Nieto</dc:creator>
  <cp:lastModifiedBy>Deepshikha Soni</cp:lastModifiedBy>
  <cp:revision>327</cp:revision>
  <cp:lastPrinted>2006-02-21T22:31:33Z</cp:lastPrinted>
  <dcterms:created xsi:type="dcterms:W3CDTF">2005-05-17T14:57:41Z</dcterms:created>
  <dcterms:modified xsi:type="dcterms:W3CDTF">2023-12-03T04:56:55Z</dcterms:modified>
</cp:coreProperties>
</file>