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AnalyticsDashboard_17064673779150/HRAnalytic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61E0D55-54F2-4F5C-B431-5ABEE2DBD21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 Analytics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E8A189E-AFCA-43AA-9096-6110F421638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1/28/2024 6:43:57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5A04B321-D026-444E-9D09-3B9148216C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70" y="179070"/>
            <a:ext cx="9243060" cy="649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2024-01-28T18:43:57Z</dcterms:created>
  <dcterms:modified xsi:type="dcterms:W3CDTF">2024-01-28T18:43:57Z</dcterms:modified>
</cp:coreProperties>
</file>