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F3F924-4159-4C50-A326-035FC636717B}">
          <p14:sldIdLst>
            <p14:sldId id="256"/>
            <p14:sldId id="258"/>
            <p14:sldId id="259"/>
            <p14:sldId id="260"/>
          </p14:sldIdLst>
        </p14:section>
        <p14:section name="Untitled Section" id="{A19ECF7A-28C7-4F39-9E35-5A4222145687}">
          <p14:sldIdLst>
            <p14:sldId id="264"/>
            <p14:sldId id="265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INCOME PREDICTION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MACHINE LEARNING MODEL</a:t>
            </a: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015762"/>
            <a:ext cx="8596668" cy="3025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objective of this machine learning task is to construct a predictive model for classifying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individuals based 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 whether their income exceeds a specified threshold of $50,000.</a:t>
            </a:r>
            <a:endParaRPr lang="en-IN" sz="2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the required libraries</a:t>
            </a: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 the dataset</a:t>
            </a: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a look at our dataset</a:t>
            </a: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</a:t>
            </a: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4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 is an important aspect for building a machine learning model. A good machine learning model highly rely on how much pre-processed the data is.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4" b="14828"/>
          <a:stretch/>
        </p:blipFill>
        <p:spPr>
          <a:xfrm>
            <a:off x="677334" y="131885"/>
            <a:ext cx="8596668" cy="4668715"/>
          </a:xfrm>
        </p:spPr>
      </p:pic>
    </p:spTree>
    <p:extLst>
      <p:ext uri="{BB962C8B-B14F-4D97-AF65-F5344CB8AC3E}">
        <p14:creationId xmlns:p14="http://schemas.microsoft.com/office/powerpoint/2010/main" val="1548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TEST SPLIT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4" b="26547"/>
          <a:stretch/>
        </p:blipFill>
        <p:spPr>
          <a:xfrm>
            <a:off x="447629" y="2602524"/>
            <a:ext cx="9056077" cy="2593730"/>
          </a:xfrm>
        </p:spPr>
      </p:pic>
    </p:spTree>
    <p:extLst>
      <p:ext uri="{BB962C8B-B14F-4D97-AF65-F5344CB8AC3E}">
        <p14:creationId xmlns:p14="http://schemas.microsoft.com/office/powerpoint/2010/main" val="1090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696915"/>
            <a:ext cx="4183062" cy="3683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696916"/>
            <a:ext cx="4184650" cy="3683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62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/>
              <a:t>DECISION TREE 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TRAINING ACCURACY   </a:t>
            </a:r>
            <a:r>
              <a:rPr lang="en-US" dirty="0" smtClean="0">
                <a:sym typeface="Wingdings" panose="05000000000000000000" pitchFamily="2" charset="2"/>
              </a:rPr>
              <a:t>  100%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TESTING ACCURACY    </a:t>
            </a:r>
            <a:r>
              <a:rPr lang="en-US" dirty="0" smtClean="0">
                <a:sym typeface="Wingdings" panose="05000000000000000000" pitchFamily="2" charset="2"/>
              </a:rPr>
              <a:t> 95%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b="1" dirty="0" smtClean="0"/>
              <a:t>RANDOM FOREST</a:t>
            </a:r>
            <a:endParaRPr lang="en-IN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TRAINING ACCURACY  </a:t>
            </a:r>
            <a:r>
              <a:rPr lang="en-US" dirty="0" smtClean="0">
                <a:sym typeface="Wingdings" panose="05000000000000000000" pitchFamily="2" charset="2"/>
              </a:rPr>
              <a:t>  99%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TESTING ACCURACY     96%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1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283677"/>
            <a:ext cx="8510954" cy="40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121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INCOME PREDICTION  </vt:lpstr>
      <vt:lpstr>PROBLEM STATEMENT</vt:lpstr>
      <vt:lpstr>PROJECT FLOW</vt:lpstr>
      <vt:lpstr>DATA PRE-PROCESSING</vt:lpstr>
      <vt:lpstr>TRAIN TEST SPLIT</vt:lpstr>
      <vt:lpstr>MODEL TRAINING</vt:lpstr>
      <vt:lpstr>MODEL EVALUATION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</dc:title>
  <dc:creator>Umesh Kumar</dc:creator>
  <cp:lastModifiedBy>Umesh Kumar</cp:lastModifiedBy>
  <cp:revision>8</cp:revision>
  <dcterms:created xsi:type="dcterms:W3CDTF">2024-03-02T16:29:29Z</dcterms:created>
  <dcterms:modified xsi:type="dcterms:W3CDTF">2024-03-02T18:09:22Z</dcterms:modified>
</cp:coreProperties>
</file>